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72.xml" ContentType="application/vnd.openxmlformats-officedocument.presentationml.slideLayout+xml"/>
  <Override PartName="/ppt/theme/theme10.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1.xml" ContentType="application/vnd.openxmlformats-officedocument.them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2.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3.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4.xml" ContentType="application/vnd.openxmlformats-officedocument.them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5.xml" ContentType="application/vnd.openxmlformats-officedocument.them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6.xml" ContentType="application/vnd.openxmlformats-officedocument.them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7.xml" ContentType="application/vnd.openxmlformats-officedocument.them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8.xml" ContentType="application/vnd.openxmlformats-officedocument.them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9.xml" ContentType="application/vnd.openxmlformats-officedocument.them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ppt/tags/tag206.xml" ContentType="application/vnd.openxmlformats-officedocument.presentationml.tags+xml"/>
  <Override PartName="/ppt/notesSlides/notesSlide1.xml" ContentType="application/vnd.openxmlformats-officedocument.presentationml.notesSlide+xml"/>
  <Override PartName="/ppt/tags/tag207.xml" ContentType="application/vnd.openxmlformats-officedocument.presentationml.tags+xml"/>
  <Override PartName="/ppt/notesSlides/notesSlide2.xml" ContentType="application/vnd.openxmlformats-officedocument.presentationml.notesSlide+xml"/>
  <Override PartName="/ppt/tags/tag208.xml" ContentType="application/vnd.openxmlformats-officedocument.presentationml.tags+xml"/>
  <Override PartName="/ppt/notesSlides/notesSlide3.xml" ContentType="application/vnd.openxmlformats-officedocument.presentationml.notesSlide+xml"/>
  <Override PartName="/ppt/tags/tag209.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0.xml" ContentType="application/vnd.openxmlformats-officedocument.presentationml.tags+xml"/>
  <Override PartName="/ppt/tags/tag211.xml" ContentType="application/vnd.openxmlformats-officedocument.presentationml.tags+xml"/>
  <Override PartName="/ppt/notesSlides/notesSlide5.xml" ContentType="application/vnd.openxmlformats-officedocument.presentationml.notesSlide+xml"/>
  <Override PartName="/ppt/tags/tag212.xml" ContentType="application/vnd.openxmlformats-officedocument.presentationml.tags+xml"/>
  <Override PartName="/ppt/notesSlides/notesSlide6.xml" ContentType="application/vnd.openxmlformats-officedocument.presentationml.notesSlide+xml"/>
  <Override PartName="/ppt/tags/tag213.xml" ContentType="application/vnd.openxmlformats-officedocument.presentationml.tags+xml"/>
  <Override PartName="/ppt/notesSlides/notesSlide7.xml" ContentType="application/vnd.openxmlformats-officedocument.presentationml.notesSlide+xml"/>
  <Override PartName="/ppt/tags/tag214.xml" ContentType="application/vnd.openxmlformats-officedocument.presentationml.tags+xml"/>
  <Override PartName="/ppt/notesSlides/notesSlide8.xml" ContentType="application/vnd.openxmlformats-officedocument.presentationml.notesSlide+xml"/>
  <Override PartName="/ppt/tags/tag215.xml" ContentType="application/vnd.openxmlformats-officedocument.presentationml.tags+xml"/>
  <Override PartName="/ppt/notesSlides/notesSlide9.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10.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1.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12.xml" ContentType="application/vnd.openxmlformats-officedocument.presentationml.notesSlide+xml"/>
  <Override PartName="/ppt/tags/tag226.xml" ContentType="application/vnd.openxmlformats-officedocument.presentationml.tags+xml"/>
  <Override PartName="/ppt/notesSlides/notesSlide13.xml" ContentType="application/vnd.openxmlformats-officedocument.presentationml.notesSlide+xml"/>
  <Override PartName="/ppt/tags/tag227.xml" ContentType="application/vnd.openxmlformats-officedocument.presentationml.tags+xml"/>
  <Override PartName="/ppt/notesSlides/notesSlide14.xml" ContentType="application/vnd.openxmlformats-officedocument.presentationml.notesSlide+xml"/>
  <Override PartName="/ppt/tags/tag228.xml" ContentType="application/vnd.openxmlformats-officedocument.presentationml.tags+xml"/>
  <Override PartName="/ppt/notesSlides/notesSlide15.xml" ContentType="application/vnd.openxmlformats-officedocument.presentationml.notesSlide+xml"/>
  <Override PartName="/ppt/tags/tag229.xml" ContentType="application/vnd.openxmlformats-officedocument.presentationml.tags+xml"/>
  <Override PartName="/ppt/notesSlides/notesSlide16.xml" ContentType="application/vnd.openxmlformats-officedocument.presentationml.notesSlide+xml"/>
  <Override PartName="/ppt/tags/tag230.xml" ContentType="application/vnd.openxmlformats-officedocument.presentationml.tags+xml"/>
  <Override PartName="/ppt/notesSlides/notesSlide17.xml" ContentType="application/vnd.openxmlformats-officedocument.presentationml.notesSlide+xml"/>
  <Override PartName="/ppt/tags/tag231.xml" ContentType="application/vnd.openxmlformats-officedocument.presentationml.tags+xml"/>
  <Override PartName="/ppt/notesSlides/notesSlide18.xml" ContentType="application/vnd.openxmlformats-officedocument.presentationml.notesSlide+xml"/>
  <Override PartName="/ppt/tags/tag232.xml" ContentType="application/vnd.openxmlformats-officedocument.presentationml.tags+xml"/>
  <Override PartName="/ppt/notesSlides/notesSlide19.xml" ContentType="application/vnd.openxmlformats-officedocument.presentationml.notesSlide+xml"/>
  <Override PartName="/ppt/tags/tag233.xml" ContentType="application/vnd.openxmlformats-officedocument.presentationml.tags+xml"/>
  <Override PartName="/ppt/notesSlides/notesSlide20.xml" ContentType="application/vnd.openxmlformats-officedocument.presentationml.notesSlide+xml"/>
  <Override PartName="/ppt/tags/tag234.xml" ContentType="application/vnd.openxmlformats-officedocument.presentationml.tags+xml"/>
  <Override PartName="/ppt/notesSlides/notesSlide21.xml" ContentType="application/vnd.openxmlformats-officedocument.presentationml.notesSlide+xml"/>
  <Override PartName="/ppt/tags/tag235.xml" ContentType="application/vnd.openxmlformats-officedocument.presentationml.tags+xml"/>
  <Override PartName="/ppt/notesSlides/notesSlide2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23.xml" ContentType="application/vnd.openxmlformats-officedocument.presentationml.notesSlide+xml"/>
  <Override PartName="/ppt/tags/tag241.xml" ContentType="application/vnd.openxmlformats-officedocument.presentationml.tags+xml"/>
  <Override PartName="/ppt/notesSlides/notesSlide24.xml" ContentType="application/vnd.openxmlformats-officedocument.presentationml.notesSlide+xml"/>
  <Override PartName="/ppt/tags/tag242.xml" ContentType="application/vnd.openxmlformats-officedocument.presentationml.tags+xml"/>
  <Override PartName="/ppt/notesSlides/notesSlide25.xml" ContentType="application/vnd.openxmlformats-officedocument.presentationml.notesSlide+xml"/>
  <Override PartName="/ppt/tags/tag243.xml" ContentType="application/vnd.openxmlformats-officedocument.presentationml.tags+xml"/>
  <Override PartName="/ppt/notesSlides/notesSlide26.xml" ContentType="application/vnd.openxmlformats-officedocument.presentationml.notesSlide+xml"/>
  <Override PartName="/ppt/tags/tag244.xml" ContentType="application/vnd.openxmlformats-officedocument.presentationml.tags+xml"/>
  <Override PartName="/ppt/notesSlides/notesSlide27.xml" ContentType="application/vnd.openxmlformats-officedocument.presentationml.notesSlide+xml"/>
  <Override PartName="/ppt/tags/tag245.xml" ContentType="application/vnd.openxmlformats-officedocument.presentationml.tags+xml"/>
  <Override PartName="/ppt/notesSlides/notesSlide28.xml" ContentType="application/vnd.openxmlformats-officedocument.presentationml.notesSlide+xml"/>
  <Override PartName="/ppt/tags/tag246.xml" ContentType="application/vnd.openxmlformats-officedocument.presentationml.tags+xml"/>
  <Override PartName="/ppt/notesSlides/notesSlide29.xml" ContentType="application/vnd.openxmlformats-officedocument.presentationml.notesSlide+xml"/>
  <Override PartName="/ppt/tags/tag247.xml" ContentType="application/vnd.openxmlformats-officedocument.presentationml.tags+xml"/>
  <Override PartName="/ppt/notesSlides/notesSlide30.xml" ContentType="application/vnd.openxmlformats-officedocument.presentationml.notesSlide+xml"/>
  <Override PartName="/ppt/tags/tag248.xml" ContentType="application/vnd.openxmlformats-officedocument.presentationml.tags+xml"/>
  <Override PartName="/ppt/notesSlides/notesSlide31.xml" ContentType="application/vnd.openxmlformats-officedocument.presentationml.notesSlide+xml"/>
  <Override PartName="/ppt/tags/tag249.xml" ContentType="application/vnd.openxmlformats-officedocument.presentationml.tags+xml"/>
  <Override PartName="/ppt/notesSlides/notesSlide32.xml" ContentType="application/vnd.openxmlformats-officedocument.presentationml.notesSlide+xml"/>
  <Override PartName="/ppt/tags/tag250.xml" ContentType="application/vnd.openxmlformats-officedocument.presentationml.tags+xml"/>
  <Override PartName="/ppt/notesSlides/notesSlide33.xml" ContentType="application/vnd.openxmlformats-officedocument.presentationml.notesSlide+xml"/>
  <Override PartName="/ppt/tags/tag251.xml" ContentType="application/vnd.openxmlformats-officedocument.presentationml.tags+xml"/>
  <Override PartName="/ppt/notesSlides/notesSlide34.xml" ContentType="application/vnd.openxmlformats-officedocument.presentationml.notesSlide+xml"/>
  <Override PartName="/ppt/tags/tag252.xml" ContentType="application/vnd.openxmlformats-officedocument.presentationml.tags+xml"/>
  <Override PartName="/ppt/notesSlides/notesSlide35.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notesSlides/notesSlide36.xml" ContentType="application/vnd.openxmlformats-officedocument.presentationml.notesSlide+xml"/>
  <Override PartName="/ppt/tags/tag255.xml" ContentType="application/vnd.openxmlformats-officedocument.presentationml.tags+xml"/>
  <Override PartName="/ppt/notesSlides/notesSlide37.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notesSlides/notesSlide38.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 id="2147483674" r:id="rId5"/>
    <p:sldMasterId id="2147483683" r:id="rId6"/>
    <p:sldMasterId id="2147483692" r:id="rId7"/>
    <p:sldMasterId id="2147483701" r:id="rId8"/>
    <p:sldMasterId id="2147483710" r:id="rId9"/>
    <p:sldMasterId id="2147483719" r:id="rId10"/>
    <p:sldMasterId id="2147483728" r:id="rId11"/>
    <p:sldMasterId id="2147483737" r:id="rId12"/>
    <p:sldMasterId id="2147483746" r:id="rId13"/>
    <p:sldMasterId id="2147483748" r:id="rId14"/>
    <p:sldMasterId id="2147483756" r:id="rId15"/>
    <p:sldMasterId id="2147483765" r:id="rId16"/>
    <p:sldMasterId id="2147483774" r:id="rId17"/>
    <p:sldMasterId id="2147483783" r:id="rId18"/>
    <p:sldMasterId id="2147483792" r:id="rId19"/>
    <p:sldMasterId id="2147483801" r:id="rId20"/>
    <p:sldMasterId id="2147483810" r:id="rId21"/>
    <p:sldMasterId id="2147483819" r:id="rId22"/>
  </p:sldMasterIdLst>
  <p:notesMasterIdLst>
    <p:notesMasterId r:id="rId78"/>
  </p:notesMasterIdLst>
  <p:handoutMasterIdLst>
    <p:handoutMasterId r:id="rId79"/>
  </p:handoutMasterIdLst>
  <p:sldIdLst>
    <p:sldId id="2227" r:id="rId23"/>
    <p:sldId id="2340" r:id="rId24"/>
    <p:sldId id="2206" r:id="rId25"/>
    <p:sldId id="1784" r:id="rId26"/>
    <p:sldId id="1785" r:id="rId27"/>
    <p:sldId id="1786" r:id="rId28"/>
    <p:sldId id="2207" r:id="rId29"/>
    <p:sldId id="2195" r:id="rId30"/>
    <p:sldId id="2161" r:id="rId31"/>
    <p:sldId id="3286" r:id="rId32"/>
    <p:sldId id="2214" r:id="rId33"/>
    <p:sldId id="2215" r:id="rId34"/>
    <p:sldId id="2228" r:id="rId35"/>
    <p:sldId id="2156" r:id="rId36"/>
    <p:sldId id="2249" r:id="rId37"/>
    <p:sldId id="2229" r:id="rId38"/>
    <p:sldId id="2255" r:id="rId39"/>
    <p:sldId id="2266" r:id="rId40"/>
    <p:sldId id="2230" r:id="rId41"/>
    <p:sldId id="1518" r:id="rId42"/>
    <p:sldId id="298" r:id="rId43"/>
    <p:sldId id="299" r:id="rId44"/>
    <p:sldId id="1671" r:id="rId45"/>
    <p:sldId id="282" r:id="rId46"/>
    <p:sldId id="3283" r:id="rId47"/>
    <p:sldId id="2269" r:id="rId48"/>
    <p:sldId id="2270" r:id="rId49"/>
    <p:sldId id="2217" r:id="rId50"/>
    <p:sldId id="2272" r:id="rId51"/>
    <p:sldId id="3285" r:id="rId52"/>
    <p:sldId id="2235" r:id="rId53"/>
    <p:sldId id="2267" r:id="rId54"/>
    <p:sldId id="2231" r:id="rId55"/>
    <p:sldId id="1959" r:id="rId56"/>
    <p:sldId id="2232" r:id="rId57"/>
    <p:sldId id="2251" r:id="rId58"/>
    <p:sldId id="2254" r:id="rId59"/>
    <p:sldId id="2234" r:id="rId60"/>
    <p:sldId id="2164" r:id="rId61"/>
    <p:sldId id="2167" r:id="rId62"/>
    <p:sldId id="2185" r:id="rId63"/>
    <p:sldId id="1927" r:id="rId64"/>
    <p:sldId id="1929" r:id="rId65"/>
    <p:sldId id="2169" r:id="rId66"/>
    <p:sldId id="2188" r:id="rId67"/>
    <p:sldId id="1980" r:id="rId68"/>
    <p:sldId id="2190" r:id="rId69"/>
    <p:sldId id="2189" r:id="rId70"/>
    <p:sldId id="2199" r:id="rId71"/>
    <p:sldId id="2192" r:id="rId72"/>
    <p:sldId id="2034" r:id="rId73"/>
    <p:sldId id="3282" r:id="rId74"/>
    <p:sldId id="1711" r:id="rId75"/>
    <p:sldId id="1598" r:id="rId76"/>
    <p:sldId id="1600" r:id="rId77"/>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Megan Platt"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D26A"/>
    <a:srgbClr val="FFEAA5"/>
    <a:srgbClr val="FFE9A0"/>
    <a:srgbClr val="D3EFCE"/>
    <a:srgbClr val="FFABAB"/>
    <a:srgbClr val="FF8B8B"/>
    <a:srgbClr val="FF0000"/>
    <a:srgbClr val="EBF6DE"/>
    <a:srgbClr val="D9D9D9"/>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B994DB-AF37-400D-AF7F-B1D12BA6F4D5}" v="182" dt="2023-06-14T04:13:39.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9" autoAdjust="0"/>
    <p:restoredTop sz="94987" autoAdjust="0"/>
  </p:normalViewPr>
  <p:slideViewPr>
    <p:cSldViewPr snapToGrid="0">
      <p:cViewPr varScale="1">
        <p:scale>
          <a:sx n="56" d="100"/>
          <a:sy n="56" d="100"/>
        </p:scale>
        <p:origin x="1280" y="44"/>
      </p:cViewPr>
      <p:guideLst>
        <p:guide orient="horz" pos="240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7944"/>
    </p:cViewPr>
  </p:sorterViewPr>
  <p:notesViewPr>
    <p:cSldViewPr snapToGrid="0">
      <p:cViewPr varScale="1">
        <p:scale>
          <a:sx n="49" d="100"/>
          <a:sy n="49" d="100"/>
        </p:scale>
        <p:origin x="267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theme" Target="theme/theme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notesMaster" Target="notesMasters/notesMaster1.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7" Type="http://schemas.openxmlformats.org/officeDocument/2006/relationships/slideMaster" Target="slideMasters/slideMaster4.xml"/><Relationship Id="rId71" Type="http://schemas.openxmlformats.org/officeDocument/2006/relationships/slide" Target="slides/slide49.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microsoft.com/office/2015/10/relationships/revisionInfo" Target="revisionInfo.xml"/><Relationship Id="rId61" Type="http://schemas.openxmlformats.org/officeDocument/2006/relationships/slide" Target="slides/slide39.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relien Domont" userId="6da7715ce44349b3" providerId="LiveId" clId="{E6277905-FCCE-4B88-BAD6-C5854D60B696}"/>
    <pc:docChg chg="undo redo custSel addSld delSld modSld">
      <pc:chgData name="Aurelien Domont" userId="6da7715ce44349b3" providerId="LiveId" clId="{E6277905-FCCE-4B88-BAD6-C5854D60B696}" dt="2021-05-27T01:27:06.051" v="1819" actId="20577"/>
      <pc:docMkLst>
        <pc:docMk/>
      </pc:docMkLst>
      <pc:sldChg chg="addSp delSp modSp mod">
        <pc:chgData name="Aurelien Domont" userId="6da7715ce44349b3" providerId="LiveId" clId="{E6277905-FCCE-4B88-BAD6-C5854D60B696}" dt="2021-05-26T08:17:58.329" v="1789"/>
        <pc:sldMkLst>
          <pc:docMk/>
          <pc:sldMk cId="3131901387" sldId="256"/>
        </pc:sldMkLst>
        <pc:spChg chg="mod">
          <ac:chgData name="Aurelien Domont" userId="6da7715ce44349b3" providerId="LiveId" clId="{E6277905-FCCE-4B88-BAD6-C5854D60B696}" dt="2021-05-18T05:40:48.610" v="19" actId="20577"/>
          <ac:spMkLst>
            <pc:docMk/>
            <pc:sldMk cId="3131901387" sldId="256"/>
            <ac:spMk id="2" creationId="{5261080C-C60C-4746-B6B1-A9A4FFA86785}"/>
          </ac:spMkLst>
        </pc:spChg>
        <pc:spChg chg="del">
          <ac:chgData name="Aurelien Domont" userId="6da7715ce44349b3" providerId="LiveId" clId="{E6277905-FCCE-4B88-BAD6-C5854D60B696}" dt="2021-05-26T08:17:54.457" v="1785" actId="478"/>
          <ac:spMkLst>
            <pc:docMk/>
            <pc:sldMk cId="3131901387" sldId="256"/>
            <ac:spMk id="3" creationId="{D781CD62-85AB-400E-A66C-9594AAD807B4}"/>
          </ac:spMkLst>
        </pc:spChg>
        <pc:spChg chg="add del mod">
          <ac:chgData name="Aurelien Domont" userId="6da7715ce44349b3" providerId="LiveId" clId="{E6277905-FCCE-4B88-BAD6-C5854D60B696}" dt="2021-05-26T08:17:58.130" v="1788" actId="478"/>
          <ac:spMkLst>
            <pc:docMk/>
            <pc:sldMk cId="3131901387" sldId="256"/>
            <ac:spMk id="13" creationId="{E68CF082-1C0C-4C11-B13F-09DA90F94204}"/>
          </ac:spMkLst>
        </pc:spChg>
        <pc:spChg chg="add del mod">
          <ac:chgData name="Aurelien Domont" userId="6da7715ce44349b3" providerId="LiveId" clId="{E6277905-FCCE-4B88-BAD6-C5854D60B696}" dt="2021-05-26T08:17:55.811" v="1787"/>
          <ac:spMkLst>
            <pc:docMk/>
            <pc:sldMk cId="3131901387" sldId="256"/>
            <ac:spMk id="15" creationId="{DD548747-1142-4189-A48E-B3F4AF3517AD}"/>
          </ac:spMkLst>
        </pc:spChg>
        <pc:spChg chg="add mod">
          <ac:chgData name="Aurelien Domont" userId="6da7715ce44349b3" providerId="LiveId" clId="{E6277905-FCCE-4B88-BAD6-C5854D60B696}" dt="2021-05-26T08:17:58.329" v="1789"/>
          <ac:spMkLst>
            <pc:docMk/>
            <pc:sldMk cId="3131901387" sldId="256"/>
            <ac:spMk id="16" creationId="{2436D48A-FAB5-4E4C-AB97-233E7A3795E6}"/>
          </ac:spMkLst>
        </pc:spChg>
        <pc:picChg chg="add del">
          <ac:chgData name="Aurelien Domont" userId="6da7715ce44349b3" providerId="LiveId" clId="{E6277905-FCCE-4B88-BAD6-C5854D60B696}" dt="2021-05-19T07:00:28.700" v="1158" actId="478"/>
          <ac:picMkLst>
            <pc:docMk/>
            <pc:sldMk cId="3131901387" sldId="256"/>
            <ac:picMk id="13" creationId="{6E38BFE1-56A4-4E55-BEE6-88950EB7A801}"/>
          </ac:picMkLst>
        </pc:picChg>
        <pc:picChg chg="add del mod">
          <ac:chgData name="Aurelien Domont" userId="6da7715ce44349b3" providerId="LiveId" clId="{E6277905-FCCE-4B88-BAD6-C5854D60B696}" dt="2021-05-26T08:17:54.457" v="1785" actId="478"/>
          <ac:picMkLst>
            <pc:docMk/>
            <pc:sldMk cId="3131901387" sldId="256"/>
            <ac:picMk id="14" creationId="{2383877E-1EA1-4685-809A-0E7CCC5CBDD3}"/>
          </ac:picMkLst>
        </pc:picChg>
      </pc:sldChg>
      <pc:sldChg chg="addSp delSp modSp mod">
        <pc:chgData name="Aurelien Domont" userId="6da7715ce44349b3" providerId="LiveId" clId="{E6277905-FCCE-4B88-BAD6-C5854D60B696}" dt="2021-05-19T07:14:32.307" v="1757" actId="20577"/>
        <pc:sldMkLst>
          <pc:docMk/>
          <pc:sldMk cId="317099162" sldId="1749"/>
        </pc:sldMkLst>
        <pc:spChg chg="add del mod">
          <ac:chgData name="Aurelien Domont" userId="6da7715ce44349b3" providerId="LiveId" clId="{E6277905-FCCE-4B88-BAD6-C5854D60B696}" dt="2021-05-19T07:02:22.898" v="1169" actId="478"/>
          <ac:spMkLst>
            <pc:docMk/>
            <pc:sldMk cId="317099162" sldId="1749"/>
            <ac:spMk id="2" creationId="{254960E3-64BC-4278-8123-6086DEE61BF9}"/>
          </ac:spMkLst>
        </pc:spChg>
        <pc:spChg chg="mod">
          <ac:chgData name="Aurelien Domont" userId="6da7715ce44349b3" providerId="LiveId" clId="{E6277905-FCCE-4B88-BAD6-C5854D60B696}" dt="2021-05-19T07:14:32.307" v="1757" actId="20577"/>
          <ac:spMkLst>
            <pc:docMk/>
            <pc:sldMk cId="317099162" sldId="1749"/>
            <ac:spMk id="14" creationId="{58BC295C-D6CC-4682-B176-A5677EB177D0}"/>
          </ac:spMkLst>
        </pc:spChg>
        <pc:spChg chg="mod">
          <ac:chgData name="Aurelien Domont" userId="6da7715ce44349b3" providerId="LiveId" clId="{E6277905-FCCE-4B88-BAD6-C5854D60B696}" dt="2021-05-19T07:02:48.675" v="1177" actId="20577"/>
          <ac:spMkLst>
            <pc:docMk/>
            <pc:sldMk cId="317099162" sldId="1749"/>
            <ac:spMk id="16" creationId="{6C2BB713-9637-4B9B-938F-E9768876782A}"/>
          </ac:spMkLst>
        </pc:spChg>
      </pc:sldChg>
      <pc:sldChg chg="del">
        <pc:chgData name="Aurelien Domont" userId="6da7715ce44349b3" providerId="LiveId" clId="{E6277905-FCCE-4B88-BAD6-C5854D60B696}" dt="2021-05-19T07:15:14.400" v="1758" actId="47"/>
        <pc:sldMkLst>
          <pc:docMk/>
          <pc:sldMk cId="3324303879" sldId="1917"/>
        </pc:sldMkLst>
      </pc:sldChg>
      <pc:sldChg chg="del">
        <pc:chgData name="Aurelien Domont" userId="6da7715ce44349b3" providerId="LiveId" clId="{E6277905-FCCE-4B88-BAD6-C5854D60B696}" dt="2021-05-19T07:02:37.038" v="1170" actId="47"/>
        <pc:sldMkLst>
          <pc:docMk/>
          <pc:sldMk cId="3738554192" sldId="1918"/>
        </pc:sldMkLst>
      </pc:sldChg>
      <pc:sldChg chg="del">
        <pc:chgData name="Aurelien Domont" userId="6da7715ce44349b3" providerId="LiveId" clId="{E6277905-FCCE-4B88-BAD6-C5854D60B696}" dt="2021-05-19T07:02:37.038" v="1170" actId="47"/>
        <pc:sldMkLst>
          <pc:docMk/>
          <pc:sldMk cId="4287792945" sldId="1919"/>
        </pc:sldMkLst>
      </pc:sldChg>
      <pc:sldChg chg="del">
        <pc:chgData name="Aurelien Domont" userId="6da7715ce44349b3" providerId="LiveId" clId="{E6277905-FCCE-4B88-BAD6-C5854D60B696}" dt="2021-05-19T07:02:37.038" v="1170" actId="47"/>
        <pc:sldMkLst>
          <pc:docMk/>
          <pc:sldMk cId="1711813648" sldId="1920"/>
        </pc:sldMkLst>
      </pc:sldChg>
      <pc:sldChg chg="del">
        <pc:chgData name="Aurelien Domont" userId="6da7715ce44349b3" providerId="LiveId" clId="{E6277905-FCCE-4B88-BAD6-C5854D60B696}" dt="2021-05-19T07:02:37.038" v="1170" actId="47"/>
        <pc:sldMkLst>
          <pc:docMk/>
          <pc:sldMk cId="1649006803" sldId="1921"/>
        </pc:sldMkLst>
      </pc:sldChg>
      <pc:sldChg chg="del">
        <pc:chgData name="Aurelien Domont" userId="6da7715ce44349b3" providerId="LiveId" clId="{E6277905-FCCE-4B88-BAD6-C5854D60B696}" dt="2021-05-19T07:02:37.038" v="1170" actId="47"/>
        <pc:sldMkLst>
          <pc:docMk/>
          <pc:sldMk cId="3022188194" sldId="1922"/>
        </pc:sldMkLst>
      </pc:sldChg>
      <pc:sldChg chg="del">
        <pc:chgData name="Aurelien Domont" userId="6da7715ce44349b3" providerId="LiveId" clId="{E6277905-FCCE-4B88-BAD6-C5854D60B696}" dt="2021-05-19T07:02:37.038" v="1170" actId="47"/>
        <pc:sldMkLst>
          <pc:docMk/>
          <pc:sldMk cId="1872329668" sldId="1923"/>
        </pc:sldMkLst>
      </pc:sldChg>
      <pc:sldChg chg="addSp delSp modSp del mod">
        <pc:chgData name="Aurelien Domont" userId="6da7715ce44349b3" providerId="LiveId" clId="{E6277905-FCCE-4B88-BAD6-C5854D60B696}" dt="2021-05-19T07:33:11.627" v="1777" actId="47"/>
        <pc:sldMkLst>
          <pc:docMk/>
          <pc:sldMk cId="1659127470" sldId="1924"/>
        </pc:sldMkLst>
        <pc:spChg chg="add del mod">
          <ac:chgData name="Aurelien Domont" userId="6da7715ce44349b3" providerId="LiveId" clId="{E6277905-FCCE-4B88-BAD6-C5854D60B696}" dt="2021-05-19T06:39:27.924" v="1101" actId="478"/>
          <ac:spMkLst>
            <pc:docMk/>
            <pc:sldMk cId="1659127470" sldId="1924"/>
            <ac:spMk id="2" creationId="{8D91CEA2-A9A2-44FD-975C-6F4A2D59641D}"/>
          </ac:spMkLst>
        </pc:spChg>
        <pc:spChg chg="add del mod">
          <ac:chgData name="Aurelien Domont" userId="6da7715ce44349b3" providerId="LiveId" clId="{E6277905-FCCE-4B88-BAD6-C5854D60B696}" dt="2021-05-19T06:24:02.853" v="853" actId="478"/>
          <ac:spMkLst>
            <pc:docMk/>
            <pc:sldMk cId="1659127470" sldId="1924"/>
            <ac:spMk id="4" creationId="{1E764DDF-9638-4878-B977-C06C1B7046F5}"/>
          </ac:spMkLst>
        </pc:spChg>
        <pc:spChg chg="add del mod">
          <ac:chgData name="Aurelien Domont" userId="6da7715ce44349b3" providerId="LiveId" clId="{E6277905-FCCE-4B88-BAD6-C5854D60B696}" dt="2021-05-18T05:50:48.987" v="45" actId="478"/>
          <ac:spMkLst>
            <pc:docMk/>
            <pc:sldMk cId="1659127470" sldId="1924"/>
            <ac:spMk id="14" creationId="{1E88A16D-E54C-45FC-97FE-3A1C196DAF1A}"/>
          </ac:spMkLst>
        </pc:spChg>
        <pc:spChg chg="mod">
          <ac:chgData name="Aurelien Domont" userId="6da7715ce44349b3" providerId="LiveId" clId="{E6277905-FCCE-4B88-BAD6-C5854D60B696}" dt="2021-05-18T05:41:48.391" v="40" actId="20577"/>
          <ac:spMkLst>
            <pc:docMk/>
            <pc:sldMk cId="1659127470" sldId="1924"/>
            <ac:spMk id="16" creationId="{6C2BB713-9637-4B9B-938F-E9768876782A}"/>
          </ac:spMkLst>
        </pc:spChg>
        <pc:spChg chg="mod">
          <ac:chgData name="Aurelien Domont" userId="6da7715ce44349b3" providerId="LiveId" clId="{E6277905-FCCE-4B88-BAD6-C5854D60B696}" dt="2021-05-19T07:11:36.761" v="1694" actId="20577"/>
          <ac:spMkLst>
            <pc:docMk/>
            <pc:sldMk cId="1659127470" sldId="1924"/>
            <ac:spMk id="17" creationId="{469F466A-B940-41E3-B12F-110D72502BCE}"/>
          </ac:spMkLst>
        </pc:spChg>
        <pc:spChg chg="mod">
          <ac:chgData name="Aurelien Domont" userId="6da7715ce44349b3" providerId="LiveId" clId="{E6277905-FCCE-4B88-BAD6-C5854D60B696}" dt="2021-05-18T05:57:42.931" v="188" actId="20577"/>
          <ac:spMkLst>
            <pc:docMk/>
            <pc:sldMk cId="1659127470" sldId="1924"/>
            <ac:spMk id="20" creationId="{3A4E6A8C-908C-49FF-9BF8-90A9FC12224D}"/>
          </ac:spMkLst>
        </pc:spChg>
        <pc:spChg chg="mod">
          <ac:chgData name="Aurelien Domont" userId="6da7715ce44349b3" providerId="LiveId" clId="{E6277905-FCCE-4B88-BAD6-C5854D60B696}" dt="2021-05-19T07:11:44.329" v="1698" actId="20577"/>
          <ac:spMkLst>
            <pc:docMk/>
            <pc:sldMk cId="1659127470" sldId="1924"/>
            <ac:spMk id="21" creationId="{16FAC062-BB56-4A49-9044-4444E78429DF}"/>
          </ac:spMkLst>
        </pc:spChg>
        <pc:spChg chg="mod">
          <ac:chgData name="Aurelien Domont" userId="6da7715ce44349b3" providerId="LiveId" clId="{E6277905-FCCE-4B88-BAD6-C5854D60B696}" dt="2021-05-19T06:37:08.662" v="1088" actId="179"/>
          <ac:spMkLst>
            <pc:docMk/>
            <pc:sldMk cId="1659127470" sldId="1924"/>
            <ac:spMk id="24" creationId="{95714746-22CF-48C5-AD51-9D9AE6E5F2C8}"/>
          </ac:spMkLst>
        </pc:spChg>
        <pc:spChg chg="mod">
          <ac:chgData name="Aurelien Domont" userId="6da7715ce44349b3" providerId="LiveId" clId="{E6277905-FCCE-4B88-BAD6-C5854D60B696}" dt="2021-05-19T07:21:25.037" v="1775" actId="313"/>
          <ac:spMkLst>
            <pc:docMk/>
            <pc:sldMk cId="1659127470" sldId="1924"/>
            <ac:spMk id="25" creationId="{0B462317-12E0-4745-AFEC-1DF156C5EB17}"/>
          </ac:spMkLst>
        </pc:spChg>
        <pc:spChg chg="mod">
          <ac:chgData name="Aurelien Domont" userId="6da7715ce44349b3" providerId="LiveId" clId="{E6277905-FCCE-4B88-BAD6-C5854D60B696}" dt="2021-05-19T06:43:08.751" v="1120" actId="20577"/>
          <ac:spMkLst>
            <pc:docMk/>
            <pc:sldMk cId="1659127470" sldId="1924"/>
            <ac:spMk id="28" creationId="{46F541B2-19A4-48FE-BC36-F95AB3359448}"/>
          </ac:spMkLst>
        </pc:spChg>
        <pc:cxnChg chg="add del mod">
          <ac:chgData name="Aurelien Domont" userId="6da7715ce44349b3" providerId="LiveId" clId="{E6277905-FCCE-4B88-BAD6-C5854D60B696}" dt="2021-05-18T05:56:42.969" v="183" actId="478"/>
          <ac:cxnSpMkLst>
            <pc:docMk/>
            <pc:sldMk cId="1659127470" sldId="1924"/>
            <ac:cxnSpMk id="15" creationId="{2633E9D1-B28B-464D-8203-38A139B3D947}"/>
          </ac:cxnSpMkLst>
        </pc:cxnChg>
        <pc:cxnChg chg="add mod">
          <ac:chgData name="Aurelien Domont" userId="6da7715ce44349b3" providerId="LiveId" clId="{E6277905-FCCE-4B88-BAD6-C5854D60B696}" dt="2021-05-19T06:29:20.431" v="930" actId="1038"/>
          <ac:cxnSpMkLst>
            <pc:docMk/>
            <pc:sldMk cId="1659127470" sldId="1924"/>
            <ac:cxnSpMk id="15" creationId="{E60236D9-FA17-46A1-923E-EAFAC3847145}"/>
          </ac:cxnSpMkLst>
        </pc:cxnChg>
        <pc:cxnChg chg="mod">
          <ac:chgData name="Aurelien Domont" userId="6da7715ce44349b3" providerId="LiveId" clId="{E6277905-FCCE-4B88-BAD6-C5854D60B696}" dt="2021-05-19T06:29:17.208" v="927" actId="1037"/>
          <ac:cxnSpMkLst>
            <pc:docMk/>
            <pc:sldMk cId="1659127470" sldId="1924"/>
            <ac:cxnSpMk id="22" creationId="{8F214CF9-01D2-40DC-9D6F-DAC675E238D0}"/>
          </ac:cxnSpMkLst>
        </pc:cxnChg>
        <pc:cxnChg chg="del mod">
          <ac:chgData name="Aurelien Domont" userId="6da7715ce44349b3" providerId="LiveId" clId="{E6277905-FCCE-4B88-BAD6-C5854D60B696}" dt="2021-05-19T06:27:03.979" v="896" actId="478"/>
          <ac:cxnSpMkLst>
            <pc:docMk/>
            <pc:sldMk cId="1659127470" sldId="1924"/>
            <ac:cxnSpMk id="23" creationId="{919B0EFB-7619-4E1E-BC50-B4C9AA07AF7A}"/>
          </ac:cxnSpMkLst>
        </pc:cxnChg>
      </pc:sldChg>
      <pc:sldChg chg="addSp delSp modSp del mod">
        <pc:chgData name="Aurelien Domont" userId="6da7715ce44349b3" providerId="LiveId" clId="{E6277905-FCCE-4B88-BAD6-C5854D60B696}" dt="2021-05-19T07:18:52.520" v="1773" actId="47"/>
        <pc:sldMkLst>
          <pc:docMk/>
          <pc:sldMk cId="3274212698" sldId="1925"/>
        </pc:sldMkLst>
        <pc:spChg chg="mod">
          <ac:chgData name="Aurelien Domont" userId="6da7715ce44349b3" providerId="LiveId" clId="{E6277905-FCCE-4B88-BAD6-C5854D60B696}" dt="2021-05-19T06:43:54.964" v="1137" actId="20577"/>
          <ac:spMkLst>
            <pc:docMk/>
            <pc:sldMk cId="3274212698" sldId="1925"/>
            <ac:spMk id="2" creationId="{406113FD-AA7D-4249-90D7-70AF85BE48E1}"/>
          </ac:spMkLst>
        </pc:spChg>
        <pc:spChg chg="del">
          <ac:chgData name="Aurelien Domont" userId="6da7715ce44349b3" providerId="LiveId" clId="{E6277905-FCCE-4B88-BAD6-C5854D60B696}" dt="2021-05-19T06:44:02.951" v="1138" actId="478"/>
          <ac:spMkLst>
            <pc:docMk/>
            <pc:sldMk cId="3274212698" sldId="1925"/>
            <ac:spMk id="44" creationId="{411193A8-7FDF-4516-9582-7F8223998366}"/>
          </ac:spMkLst>
        </pc:spChg>
        <pc:spChg chg="del">
          <ac:chgData name="Aurelien Domont" userId="6da7715ce44349b3" providerId="LiveId" clId="{E6277905-FCCE-4B88-BAD6-C5854D60B696}" dt="2021-05-19T06:44:02.951" v="1138" actId="478"/>
          <ac:spMkLst>
            <pc:docMk/>
            <pc:sldMk cId="3274212698" sldId="1925"/>
            <ac:spMk id="45" creationId="{F77BF668-13F9-4E2F-B2A0-A370A4533CBC}"/>
          </ac:spMkLst>
        </pc:spChg>
        <pc:spChg chg="del">
          <ac:chgData name="Aurelien Domont" userId="6da7715ce44349b3" providerId="LiveId" clId="{E6277905-FCCE-4B88-BAD6-C5854D60B696}" dt="2021-05-19T06:44:02.951" v="1138" actId="478"/>
          <ac:spMkLst>
            <pc:docMk/>
            <pc:sldMk cId="3274212698" sldId="1925"/>
            <ac:spMk id="46" creationId="{8E933AF5-28A9-4624-8233-36924701A2D3}"/>
          </ac:spMkLst>
        </pc:spChg>
        <pc:spChg chg="del">
          <ac:chgData name="Aurelien Domont" userId="6da7715ce44349b3" providerId="LiveId" clId="{E6277905-FCCE-4B88-BAD6-C5854D60B696}" dt="2021-05-19T06:44:02.951" v="1138" actId="478"/>
          <ac:spMkLst>
            <pc:docMk/>
            <pc:sldMk cId="3274212698" sldId="1925"/>
            <ac:spMk id="47" creationId="{514BD66A-7DFE-4DC0-BD92-3FE6154D10AE}"/>
          </ac:spMkLst>
        </pc:spChg>
        <pc:spChg chg="del">
          <ac:chgData name="Aurelien Domont" userId="6da7715ce44349b3" providerId="LiveId" clId="{E6277905-FCCE-4B88-BAD6-C5854D60B696}" dt="2021-05-19T06:44:02.951" v="1138" actId="478"/>
          <ac:spMkLst>
            <pc:docMk/>
            <pc:sldMk cId="3274212698" sldId="1925"/>
            <ac:spMk id="48" creationId="{A74BC356-AD5C-4CE9-BA6C-95605462BF66}"/>
          </ac:spMkLst>
        </pc:spChg>
        <pc:spChg chg="del">
          <ac:chgData name="Aurelien Domont" userId="6da7715ce44349b3" providerId="LiveId" clId="{E6277905-FCCE-4B88-BAD6-C5854D60B696}" dt="2021-05-19T06:44:02.951" v="1138" actId="478"/>
          <ac:spMkLst>
            <pc:docMk/>
            <pc:sldMk cId="3274212698" sldId="1925"/>
            <ac:spMk id="49" creationId="{B43642D1-F386-4B4A-9CC3-A7E2404701A0}"/>
          </ac:spMkLst>
        </pc:spChg>
        <pc:spChg chg="del">
          <ac:chgData name="Aurelien Domont" userId="6da7715ce44349b3" providerId="LiveId" clId="{E6277905-FCCE-4B88-BAD6-C5854D60B696}" dt="2021-05-19T06:44:02.951" v="1138" actId="478"/>
          <ac:spMkLst>
            <pc:docMk/>
            <pc:sldMk cId="3274212698" sldId="1925"/>
            <ac:spMk id="50" creationId="{90107E7F-DBC3-49BD-8C62-6977301018C8}"/>
          </ac:spMkLst>
        </pc:spChg>
        <pc:spChg chg="del">
          <ac:chgData name="Aurelien Domont" userId="6da7715ce44349b3" providerId="LiveId" clId="{E6277905-FCCE-4B88-BAD6-C5854D60B696}" dt="2021-05-19T06:44:02.951" v="1138" actId="478"/>
          <ac:spMkLst>
            <pc:docMk/>
            <pc:sldMk cId="3274212698" sldId="1925"/>
            <ac:spMk id="59" creationId="{17CFC19B-CFD4-4FBA-8E77-47ED02F3E8D3}"/>
          </ac:spMkLst>
        </pc:spChg>
        <pc:spChg chg="del">
          <ac:chgData name="Aurelien Domont" userId="6da7715ce44349b3" providerId="LiveId" clId="{E6277905-FCCE-4B88-BAD6-C5854D60B696}" dt="2021-05-19T06:44:02.951" v="1138" actId="478"/>
          <ac:spMkLst>
            <pc:docMk/>
            <pc:sldMk cId="3274212698" sldId="1925"/>
            <ac:spMk id="60" creationId="{695C4FA9-2B8E-4FB8-93E0-7A02320B5483}"/>
          </ac:spMkLst>
        </pc:spChg>
        <pc:spChg chg="del">
          <ac:chgData name="Aurelien Domont" userId="6da7715ce44349b3" providerId="LiveId" clId="{E6277905-FCCE-4B88-BAD6-C5854D60B696}" dt="2021-05-19T06:44:02.951" v="1138" actId="478"/>
          <ac:spMkLst>
            <pc:docMk/>
            <pc:sldMk cId="3274212698" sldId="1925"/>
            <ac:spMk id="61" creationId="{F4E5E171-5D7F-4FAF-93CF-CB62F4A1F2E9}"/>
          </ac:spMkLst>
        </pc:spChg>
        <pc:spChg chg="del">
          <ac:chgData name="Aurelien Domont" userId="6da7715ce44349b3" providerId="LiveId" clId="{E6277905-FCCE-4B88-BAD6-C5854D60B696}" dt="2021-05-19T06:44:02.951" v="1138" actId="478"/>
          <ac:spMkLst>
            <pc:docMk/>
            <pc:sldMk cId="3274212698" sldId="1925"/>
            <ac:spMk id="62" creationId="{CD05CB2E-DBDA-4A1B-94E2-D867171F59FE}"/>
          </ac:spMkLst>
        </pc:spChg>
        <pc:spChg chg="del">
          <ac:chgData name="Aurelien Domont" userId="6da7715ce44349b3" providerId="LiveId" clId="{E6277905-FCCE-4B88-BAD6-C5854D60B696}" dt="2021-05-19T06:44:02.951" v="1138" actId="478"/>
          <ac:spMkLst>
            <pc:docMk/>
            <pc:sldMk cId="3274212698" sldId="1925"/>
            <ac:spMk id="63" creationId="{470F2536-F17A-4FD5-86E3-1E1195927B69}"/>
          </ac:spMkLst>
        </pc:spChg>
        <pc:spChg chg="del">
          <ac:chgData name="Aurelien Domont" userId="6da7715ce44349b3" providerId="LiveId" clId="{E6277905-FCCE-4B88-BAD6-C5854D60B696}" dt="2021-05-19T06:44:02.951" v="1138" actId="478"/>
          <ac:spMkLst>
            <pc:docMk/>
            <pc:sldMk cId="3274212698" sldId="1925"/>
            <ac:spMk id="64" creationId="{3E229F8E-1ADC-441D-9585-3A2C8AD31EE1}"/>
          </ac:spMkLst>
        </pc:spChg>
        <pc:spChg chg="del">
          <ac:chgData name="Aurelien Domont" userId="6da7715ce44349b3" providerId="LiveId" clId="{E6277905-FCCE-4B88-BAD6-C5854D60B696}" dt="2021-05-19T06:44:02.951" v="1138" actId="478"/>
          <ac:spMkLst>
            <pc:docMk/>
            <pc:sldMk cId="3274212698" sldId="1925"/>
            <ac:spMk id="65" creationId="{582A4E88-3E6E-4B57-9921-2E01D1CB84B1}"/>
          </ac:spMkLst>
        </pc:spChg>
        <pc:spChg chg="del">
          <ac:chgData name="Aurelien Domont" userId="6da7715ce44349b3" providerId="LiveId" clId="{E6277905-FCCE-4B88-BAD6-C5854D60B696}" dt="2021-05-19T06:44:02.951" v="1138" actId="478"/>
          <ac:spMkLst>
            <pc:docMk/>
            <pc:sldMk cId="3274212698" sldId="1925"/>
            <ac:spMk id="67" creationId="{04C18065-77FD-459E-88D7-A7F468352973}"/>
          </ac:spMkLst>
        </pc:spChg>
        <pc:spChg chg="del">
          <ac:chgData name="Aurelien Domont" userId="6da7715ce44349b3" providerId="LiveId" clId="{E6277905-FCCE-4B88-BAD6-C5854D60B696}" dt="2021-05-19T06:44:02.951" v="1138" actId="478"/>
          <ac:spMkLst>
            <pc:docMk/>
            <pc:sldMk cId="3274212698" sldId="1925"/>
            <ac:spMk id="68" creationId="{5579B3EC-9EEB-4609-8D9D-F20B76F96151}"/>
          </ac:spMkLst>
        </pc:spChg>
        <pc:spChg chg="del">
          <ac:chgData name="Aurelien Domont" userId="6da7715ce44349b3" providerId="LiveId" clId="{E6277905-FCCE-4B88-BAD6-C5854D60B696}" dt="2021-05-19T06:44:02.951" v="1138" actId="478"/>
          <ac:spMkLst>
            <pc:docMk/>
            <pc:sldMk cId="3274212698" sldId="1925"/>
            <ac:spMk id="70" creationId="{CB1C877D-16A2-4DB0-BED8-3B0FFFB64706}"/>
          </ac:spMkLst>
        </pc:spChg>
        <pc:spChg chg="del">
          <ac:chgData name="Aurelien Domont" userId="6da7715ce44349b3" providerId="LiveId" clId="{E6277905-FCCE-4B88-BAD6-C5854D60B696}" dt="2021-05-19T06:44:02.951" v="1138" actId="478"/>
          <ac:spMkLst>
            <pc:docMk/>
            <pc:sldMk cId="3274212698" sldId="1925"/>
            <ac:spMk id="71" creationId="{08230361-6FC5-4337-BAC4-7E325C461DA8}"/>
          </ac:spMkLst>
        </pc:spChg>
        <pc:spChg chg="del">
          <ac:chgData name="Aurelien Domont" userId="6da7715ce44349b3" providerId="LiveId" clId="{E6277905-FCCE-4B88-BAD6-C5854D60B696}" dt="2021-05-19T06:44:02.951" v="1138" actId="478"/>
          <ac:spMkLst>
            <pc:docMk/>
            <pc:sldMk cId="3274212698" sldId="1925"/>
            <ac:spMk id="74" creationId="{EBD37F0A-29E0-4969-B5EC-4141D2BB6320}"/>
          </ac:spMkLst>
        </pc:spChg>
        <pc:spChg chg="del">
          <ac:chgData name="Aurelien Domont" userId="6da7715ce44349b3" providerId="LiveId" clId="{E6277905-FCCE-4B88-BAD6-C5854D60B696}" dt="2021-05-19T06:44:02.951" v="1138" actId="478"/>
          <ac:spMkLst>
            <pc:docMk/>
            <pc:sldMk cId="3274212698" sldId="1925"/>
            <ac:spMk id="75" creationId="{C4AA2ACA-39B4-442C-B099-063BDA1B897F}"/>
          </ac:spMkLst>
        </pc:spChg>
        <pc:spChg chg="del">
          <ac:chgData name="Aurelien Domont" userId="6da7715ce44349b3" providerId="LiveId" clId="{E6277905-FCCE-4B88-BAD6-C5854D60B696}" dt="2021-05-19T06:44:02.951" v="1138" actId="478"/>
          <ac:spMkLst>
            <pc:docMk/>
            <pc:sldMk cId="3274212698" sldId="1925"/>
            <ac:spMk id="76" creationId="{C7E64FD9-D958-4425-99D6-C3E50B606C24}"/>
          </ac:spMkLst>
        </pc:spChg>
        <pc:spChg chg="del">
          <ac:chgData name="Aurelien Domont" userId="6da7715ce44349b3" providerId="LiveId" clId="{E6277905-FCCE-4B88-BAD6-C5854D60B696}" dt="2021-05-19T06:44:02.951" v="1138" actId="478"/>
          <ac:spMkLst>
            <pc:docMk/>
            <pc:sldMk cId="3274212698" sldId="1925"/>
            <ac:spMk id="78" creationId="{AFA816E6-1329-4FC9-8CAA-8F49CFA1DFBC}"/>
          </ac:spMkLst>
        </pc:spChg>
        <pc:spChg chg="del">
          <ac:chgData name="Aurelien Domont" userId="6da7715ce44349b3" providerId="LiveId" clId="{E6277905-FCCE-4B88-BAD6-C5854D60B696}" dt="2021-05-19T06:44:02.951" v="1138" actId="478"/>
          <ac:spMkLst>
            <pc:docMk/>
            <pc:sldMk cId="3274212698" sldId="1925"/>
            <ac:spMk id="79" creationId="{ACC84311-B402-461E-AAFC-27D36981BAB2}"/>
          </ac:spMkLst>
        </pc:spChg>
        <pc:spChg chg="add mod">
          <ac:chgData name="Aurelien Domont" userId="6da7715ce44349b3" providerId="LiveId" clId="{E6277905-FCCE-4B88-BAD6-C5854D60B696}" dt="2021-05-19T06:45:08.943" v="1139"/>
          <ac:spMkLst>
            <pc:docMk/>
            <pc:sldMk cId="3274212698" sldId="1925"/>
            <ac:spMk id="82" creationId="{6811F91F-B232-427E-8EA1-0BB3DD3C51C0}"/>
          </ac:spMkLst>
        </pc:spChg>
        <pc:spChg chg="add mod">
          <ac:chgData name="Aurelien Domont" userId="6da7715ce44349b3" providerId="LiveId" clId="{E6277905-FCCE-4B88-BAD6-C5854D60B696}" dt="2021-05-19T06:45:08.943" v="1139"/>
          <ac:spMkLst>
            <pc:docMk/>
            <pc:sldMk cId="3274212698" sldId="1925"/>
            <ac:spMk id="83" creationId="{AAC49384-107F-45CD-909C-F6FDB30DF078}"/>
          </ac:spMkLst>
        </pc:spChg>
        <pc:spChg chg="add mod">
          <ac:chgData name="Aurelien Domont" userId="6da7715ce44349b3" providerId="LiveId" clId="{E6277905-FCCE-4B88-BAD6-C5854D60B696}" dt="2021-05-19T06:45:08.943" v="1139"/>
          <ac:spMkLst>
            <pc:docMk/>
            <pc:sldMk cId="3274212698" sldId="1925"/>
            <ac:spMk id="84" creationId="{888D5CDC-366F-4498-8F92-1BA9C0FD9FB3}"/>
          </ac:spMkLst>
        </pc:spChg>
        <pc:spChg chg="add mod">
          <ac:chgData name="Aurelien Domont" userId="6da7715ce44349b3" providerId="LiveId" clId="{E6277905-FCCE-4B88-BAD6-C5854D60B696}" dt="2021-05-19T06:45:08.943" v="1139"/>
          <ac:spMkLst>
            <pc:docMk/>
            <pc:sldMk cId="3274212698" sldId="1925"/>
            <ac:spMk id="85" creationId="{0E16496C-7686-4070-9D81-F36A72936A6A}"/>
          </ac:spMkLst>
        </pc:spChg>
        <pc:spChg chg="add mod">
          <ac:chgData name="Aurelien Domont" userId="6da7715ce44349b3" providerId="LiveId" clId="{E6277905-FCCE-4B88-BAD6-C5854D60B696}" dt="2021-05-19T06:45:08.943" v="1139"/>
          <ac:spMkLst>
            <pc:docMk/>
            <pc:sldMk cId="3274212698" sldId="1925"/>
            <ac:spMk id="86" creationId="{127F6FD2-4304-4DFA-A08B-BB3C214889AF}"/>
          </ac:spMkLst>
        </pc:spChg>
        <pc:spChg chg="add mod">
          <ac:chgData name="Aurelien Domont" userId="6da7715ce44349b3" providerId="LiveId" clId="{E6277905-FCCE-4B88-BAD6-C5854D60B696}" dt="2021-05-19T06:45:08.943" v="1139"/>
          <ac:spMkLst>
            <pc:docMk/>
            <pc:sldMk cId="3274212698" sldId="1925"/>
            <ac:spMk id="87" creationId="{A71BA3C2-E523-4189-B411-ED11F9ECB38B}"/>
          </ac:spMkLst>
        </pc:spChg>
        <pc:spChg chg="add mod">
          <ac:chgData name="Aurelien Domont" userId="6da7715ce44349b3" providerId="LiveId" clId="{E6277905-FCCE-4B88-BAD6-C5854D60B696}" dt="2021-05-19T06:45:08.943" v="1139"/>
          <ac:spMkLst>
            <pc:docMk/>
            <pc:sldMk cId="3274212698" sldId="1925"/>
            <ac:spMk id="88" creationId="{766A1229-361F-44BF-89FD-2D51ADB3BA94}"/>
          </ac:spMkLst>
        </pc:spChg>
        <pc:spChg chg="mod">
          <ac:chgData name="Aurelien Domont" userId="6da7715ce44349b3" providerId="LiveId" clId="{E6277905-FCCE-4B88-BAD6-C5854D60B696}" dt="2021-05-19T06:45:08.943" v="1139"/>
          <ac:spMkLst>
            <pc:docMk/>
            <pc:sldMk cId="3274212698" sldId="1925"/>
            <ac:spMk id="90" creationId="{52FECA04-FE94-4CD4-A547-117453F9F109}"/>
          </ac:spMkLst>
        </pc:spChg>
        <pc:spChg chg="mod">
          <ac:chgData name="Aurelien Domont" userId="6da7715ce44349b3" providerId="LiveId" clId="{E6277905-FCCE-4B88-BAD6-C5854D60B696}" dt="2021-05-19T06:45:08.943" v="1139"/>
          <ac:spMkLst>
            <pc:docMk/>
            <pc:sldMk cId="3274212698" sldId="1925"/>
            <ac:spMk id="91" creationId="{A372959C-3AFF-472F-8D6F-FCBBC776AA53}"/>
          </ac:spMkLst>
        </pc:spChg>
        <pc:spChg chg="mod">
          <ac:chgData name="Aurelien Domont" userId="6da7715ce44349b3" providerId="LiveId" clId="{E6277905-FCCE-4B88-BAD6-C5854D60B696}" dt="2021-05-19T06:45:08.943" v="1139"/>
          <ac:spMkLst>
            <pc:docMk/>
            <pc:sldMk cId="3274212698" sldId="1925"/>
            <ac:spMk id="92" creationId="{1F420D8E-C094-4A16-97C1-B7ADE0D46800}"/>
          </ac:spMkLst>
        </pc:spChg>
        <pc:spChg chg="add mod">
          <ac:chgData name="Aurelien Domont" userId="6da7715ce44349b3" providerId="LiveId" clId="{E6277905-FCCE-4B88-BAD6-C5854D60B696}" dt="2021-05-19T06:45:08.943" v="1139"/>
          <ac:spMkLst>
            <pc:docMk/>
            <pc:sldMk cId="3274212698" sldId="1925"/>
            <ac:spMk id="97" creationId="{E770489E-EA82-4CFA-B698-A7C53ADB8BC7}"/>
          </ac:spMkLst>
        </pc:spChg>
        <pc:spChg chg="add mod">
          <ac:chgData name="Aurelien Domont" userId="6da7715ce44349b3" providerId="LiveId" clId="{E6277905-FCCE-4B88-BAD6-C5854D60B696}" dt="2021-05-19T06:45:08.943" v="1139"/>
          <ac:spMkLst>
            <pc:docMk/>
            <pc:sldMk cId="3274212698" sldId="1925"/>
            <ac:spMk id="98" creationId="{12447D7D-E5EE-4686-A7DF-7DCA86978787}"/>
          </ac:spMkLst>
        </pc:spChg>
        <pc:spChg chg="add mod">
          <ac:chgData name="Aurelien Domont" userId="6da7715ce44349b3" providerId="LiveId" clId="{E6277905-FCCE-4B88-BAD6-C5854D60B696}" dt="2021-05-19T06:45:08.943" v="1139"/>
          <ac:spMkLst>
            <pc:docMk/>
            <pc:sldMk cId="3274212698" sldId="1925"/>
            <ac:spMk id="99" creationId="{B7374880-E0FF-410F-9F48-D2CDE07B8105}"/>
          </ac:spMkLst>
        </pc:spChg>
        <pc:spChg chg="add mod">
          <ac:chgData name="Aurelien Domont" userId="6da7715ce44349b3" providerId="LiveId" clId="{E6277905-FCCE-4B88-BAD6-C5854D60B696}" dt="2021-05-19T06:45:08.943" v="1139"/>
          <ac:spMkLst>
            <pc:docMk/>
            <pc:sldMk cId="3274212698" sldId="1925"/>
            <ac:spMk id="100" creationId="{76415466-16C6-4662-8EB0-14B506132EBB}"/>
          </ac:spMkLst>
        </pc:spChg>
        <pc:spChg chg="add mod">
          <ac:chgData name="Aurelien Domont" userId="6da7715ce44349b3" providerId="LiveId" clId="{E6277905-FCCE-4B88-BAD6-C5854D60B696}" dt="2021-05-19T06:45:08.943" v="1139"/>
          <ac:spMkLst>
            <pc:docMk/>
            <pc:sldMk cId="3274212698" sldId="1925"/>
            <ac:spMk id="101" creationId="{72A1A962-A60A-4408-8E61-EA23F7F3E1A1}"/>
          </ac:spMkLst>
        </pc:spChg>
        <pc:spChg chg="add mod">
          <ac:chgData name="Aurelien Domont" userId="6da7715ce44349b3" providerId="LiveId" clId="{E6277905-FCCE-4B88-BAD6-C5854D60B696}" dt="2021-05-19T06:45:08.943" v="1139"/>
          <ac:spMkLst>
            <pc:docMk/>
            <pc:sldMk cId="3274212698" sldId="1925"/>
            <ac:spMk id="102" creationId="{EB30F586-B7B6-4A72-B28B-16A4112D8796}"/>
          </ac:spMkLst>
        </pc:spChg>
        <pc:spChg chg="add mod">
          <ac:chgData name="Aurelien Domont" userId="6da7715ce44349b3" providerId="LiveId" clId="{E6277905-FCCE-4B88-BAD6-C5854D60B696}" dt="2021-05-19T06:45:08.943" v="1139"/>
          <ac:spMkLst>
            <pc:docMk/>
            <pc:sldMk cId="3274212698" sldId="1925"/>
            <ac:spMk id="103" creationId="{AA8283F7-A9A6-4E77-987A-4ADEB5C26C81}"/>
          </ac:spMkLst>
        </pc:spChg>
        <pc:spChg chg="add mod">
          <ac:chgData name="Aurelien Domont" userId="6da7715ce44349b3" providerId="LiveId" clId="{E6277905-FCCE-4B88-BAD6-C5854D60B696}" dt="2021-05-19T06:45:08.943" v="1139"/>
          <ac:spMkLst>
            <pc:docMk/>
            <pc:sldMk cId="3274212698" sldId="1925"/>
            <ac:spMk id="105" creationId="{A358FC29-7E29-44E1-A1BF-BA88F2E760B8}"/>
          </ac:spMkLst>
        </pc:spChg>
        <pc:spChg chg="add mod">
          <ac:chgData name="Aurelien Domont" userId="6da7715ce44349b3" providerId="LiveId" clId="{E6277905-FCCE-4B88-BAD6-C5854D60B696}" dt="2021-05-19T06:45:08.943" v="1139"/>
          <ac:spMkLst>
            <pc:docMk/>
            <pc:sldMk cId="3274212698" sldId="1925"/>
            <ac:spMk id="106" creationId="{FC7CAB25-A186-4536-9A49-30F317025553}"/>
          </ac:spMkLst>
        </pc:spChg>
        <pc:spChg chg="add mod">
          <ac:chgData name="Aurelien Domont" userId="6da7715ce44349b3" providerId="LiveId" clId="{E6277905-FCCE-4B88-BAD6-C5854D60B696}" dt="2021-05-19T06:45:08.943" v="1139"/>
          <ac:spMkLst>
            <pc:docMk/>
            <pc:sldMk cId="3274212698" sldId="1925"/>
            <ac:spMk id="108" creationId="{25E2FD35-ABF8-4B86-9228-17BAFB2B4F3B}"/>
          </ac:spMkLst>
        </pc:spChg>
        <pc:spChg chg="add mod">
          <ac:chgData name="Aurelien Domont" userId="6da7715ce44349b3" providerId="LiveId" clId="{E6277905-FCCE-4B88-BAD6-C5854D60B696}" dt="2021-05-19T06:45:08.943" v="1139"/>
          <ac:spMkLst>
            <pc:docMk/>
            <pc:sldMk cId="3274212698" sldId="1925"/>
            <ac:spMk id="109" creationId="{F2DC97CE-688B-4C4C-A8E8-A8E31BF663E9}"/>
          </ac:spMkLst>
        </pc:spChg>
        <pc:spChg chg="add mod">
          <ac:chgData name="Aurelien Domont" userId="6da7715ce44349b3" providerId="LiveId" clId="{E6277905-FCCE-4B88-BAD6-C5854D60B696}" dt="2021-05-19T06:45:08.943" v="1139"/>
          <ac:spMkLst>
            <pc:docMk/>
            <pc:sldMk cId="3274212698" sldId="1925"/>
            <ac:spMk id="111" creationId="{20264536-8DBF-4607-8B09-E74BA49D9878}"/>
          </ac:spMkLst>
        </pc:spChg>
        <pc:spChg chg="add mod">
          <ac:chgData name="Aurelien Domont" userId="6da7715ce44349b3" providerId="LiveId" clId="{E6277905-FCCE-4B88-BAD6-C5854D60B696}" dt="2021-05-19T06:45:08.943" v="1139"/>
          <ac:spMkLst>
            <pc:docMk/>
            <pc:sldMk cId="3274212698" sldId="1925"/>
            <ac:spMk id="112" creationId="{868F2369-1DB3-4017-A4A9-76D43C563CD4}"/>
          </ac:spMkLst>
        </pc:spChg>
        <pc:spChg chg="add mod">
          <ac:chgData name="Aurelien Domont" userId="6da7715ce44349b3" providerId="LiveId" clId="{E6277905-FCCE-4B88-BAD6-C5854D60B696}" dt="2021-05-19T06:45:08.943" v="1139"/>
          <ac:spMkLst>
            <pc:docMk/>
            <pc:sldMk cId="3274212698" sldId="1925"/>
            <ac:spMk id="114" creationId="{CDC3F07F-2D23-470D-B603-3FD8AB1ADAE6}"/>
          </ac:spMkLst>
        </pc:spChg>
        <pc:spChg chg="add mod">
          <ac:chgData name="Aurelien Domont" userId="6da7715ce44349b3" providerId="LiveId" clId="{E6277905-FCCE-4B88-BAD6-C5854D60B696}" dt="2021-05-19T06:45:08.943" v="1139"/>
          <ac:spMkLst>
            <pc:docMk/>
            <pc:sldMk cId="3274212698" sldId="1925"/>
            <ac:spMk id="115" creationId="{D0ADBC97-04C2-44A6-9094-FEE29F8B7AA5}"/>
          </ac:spMkLst>
        </pc:spChg>
        <pc:spChg chg="add mod">
          <ac:chgData name="Aurelien Domont" userId="6da7715ce44349b3" providerId="LiveId" clId="{E6277905-FCCE-4B88-BAD6-C5854D60B696}" dt="2021-05-19T06:45:08.943" v="1139"/>
          <ac:spMkLst>
            <pc:docMk/>
            <pc:sldMk cId="3274212698" sldId="1925"/>
            <ac:spMk id="116" creationId="{9A37BDF5-FBB8-46A2-ADFF-7BB4832D9805}"/>
          </ac:spMkLst>
        </pc:spChg>
        <pc:spChg chg="add mod">
          <ac:chgData name="Aurelien Domont" userId="6da7715ce44349b3" providerId="LiveId" clId="{E6277905-FCCE-4B88-BAD6-C5854D60B696}" dt="2021-05-19T06:45:08.943" v="1139"/>
          <ac:spMkLst>
            <pc:docMk/>
            <pc:sldMk cId="3274212698" sldId="1925"/>
            <ac:spMk id="117" creationId="{E2B7F8CB-E3EF-4740-BA5F-AC69AEE785D4}"/>
          </ac:spMkLst>
        </pc:spChg>
        <pc:grpChg chg="del">
          <ac:chgData name="Aurelien Domont" userId="6da7715ce44349b3" providerId="LiveId" clId="{E6277905-FCCE-4B88-BAD6-C5854D60B696}" dt="2021-05-19T06:44:02.951" v="1138" actId="478"/>
          <ac:grpSpMkLst>
            <pc:docMk/>
            <pc:sldMk cId="3274212698" sldId="1925"/>
            <ac:grpSpMk id="51" creationId="{02FE18B2-1EE1-423B-AA56-2E1957D32FB5}"/>
          </ac:grpSpMkLst>
        </pc:grpChg>
        <pc:grpChg chg="add mod">
          <ac:chgData name="Aurelien Domont" userId="6da7715ce44349b3" providerId="LiveId" clId="{E6277905-FCCE-4B88-BAD6-C5854D60B696}" dt="2021-05-19T06:45:08.943" v="1139"/>
          <ac:grpSpMkLst>
            <pc:docMk/>
            <pc:sldMk cId="3274212698" sldId="1925"/>
            <ac:grpSpMk id="89" creationId="{3955A9F5-B7CD-4F64-90B8-D5971EBAE0DD}"/>
          </ac:grpSpMkLst>
        </pc:grpChg>
        <pc:picChg chg="del">
          <ac:chgData name="Aurelien Domont" userId="6da7715ce44349b3" providerId="LiveId" clId="{E6277905-FCCE-4B88-BAD6-C5854D60B696}" dt="2021-05-19T06:44:02.951" v="1138" actId="478"/>
          <ac:picMkLst>
            <pc:docMk/>
            <pc:sldMk cId="3274212698" sldId="1925"/>
            <ac:picMk id="55" creationId="{A4FA445D-A84A-41ED-8E02-195CF8F8A81D}"/>
          </ac:picMkLst>
        </pc:picChg>
        <pc:picChg chg="del">
          <ac:chgData name="Aurelien Domont" userId="6da7715ce44349b3" providerId="LiveId" clId="{E6277905-FCCE-4B88-BAD6-C5854D60B696}" dt="2021-05-19T06:44:02.951" v="1138" actId="478"/>
          <ac:picMkLst>
            <pc:docMk/>
            <pc:sldMk cId="3274212698" sldId="1925"/>
            <ac:picMk id="56" creationId="{64ADD5FF-156B-4D9B-A8EF-89EB7E6D3FBF}"/>
          </ac:picMkLst>
        </pc:picChg>
        <pc:picChg chg="del">
          <ac:chgData name="Aurelien Domont" userId="6da7715ce44349b3" providerId="LiveId" clId="{E6277905-FCCE-4B88-BAD6-C5854D60B696}" dt="2021-05-19T06:44:02.951" v="1138" actId="478"/>
          <ac:picMkLst>
            <pc:docMk/>
            <pc:sldMk cId="3274212698" sldId="1925"/>
            <ac:picMk id="57" creationId="{FB803174-AE02-400E-9C93-D03E88712308}"/>
          </ac:picMkLst>
        </pc:picChg>
        <pc:picChg chg="del">
          <ac:chgData name="Aurelien Domont" userId="6da7715ce44349b3" providerId="LiveId" clId="{E6277905-FCCE-4B88-BAD6-C5854D60B696}" dt="2021-05-19T06:44:02.951" v="1138" actId="478"/>
          <ac:picMkLst>
            <pc:docMk/>
            <pc:sldMk cId="3274212698" sldId="1925"/>
            <ac:picMk id="58" creationId="{D4A6C9F0-BCEF-4AFF-9704-E4BF64DB0ADD}"/>
          </ac:picMkLst>
        </pc:picChg>
        <pc:picChg chg="del">
          <ac:chgData name="Aurelien Domont" userId="6da7715ce44349b3" providerId="LiveId" clId="{E6277905-FCCE-4B88-BAD6-C5854D60B696}" dt="2021-05-19T06:44:02.951" v="1138" actId="478"/>
          <ac:picMkLst>
            <pc:docMk/>
            <pc:sldMk cId="3274212698" sldId="1925"/>
            <ac:picMk id="66" creationId="{9A15547F-27C7-494F-9B37-6EB3ED04DB87}"/>
          </ac:picMkLst>
        </pc:picChg>
        <pc:picChg chg="del">
          <ac:chgData name="Aurelien Domont" userId="6da7715ce44349b3" providerId="LiveId" clId="{E6277905-FCCE-4B88-BAD6-C5854D60B696}" dt="2021-05-19T06:44:02.951" v="1138" actId="478"/>
          <ac:picMkLst>
            <pc:docMk/>
            <pc:sldMk cId="3274212698" sldId="1925"/>
            <ac:picMk id="69" creationId="{7D2EA8E4-AEED-45E4-851F-DDA0ED3FADFB}"/>
          </ac:picMkLst>
        </pc:picChg>
        <pc:picChg chg="del">
          <ac:chgData name="Aurelien Domont" userId="6da7715ce44349b3" providerId="LiveId" clId="{E6277905-FCCE-4B88-BAD6-C5854D60B696}" dt="2021-05-19T06:44:02.951" v="1138" actId="478"/>
          <ac:picMkLst>
            <pc:docMk/>
            <pc:sldMk cId="3274212698" sldId="1925"/>
            <ac:picMk id="72" creationId="{3E3C36E9-A83F-4982-AF48-F596BB1975B8}"/>
          </ac:picMkLst>
        </pc:picChg>
        <pc:picChg chg="del">
          <ac:chgData name="Aurelien Domont" userId="6da7715ce44349b3" providerId="LiveId" clId="{E6277905-FCCE-4B88-BAD6-C5854D60B696}" dt="2021-05-19T06:44:02.951" v="1138" actId="478"/>
          <ac:picMkLst>
            <pc:docMk/>
            <pc:sldMk cId="3274212698" sldId="1925"/>
            <ac:picMk id="73" creationId="{E75442E2-71E9-44FC-A238-51195747C8BC}"/>
          </ac:picMkLst>
        </pc:picChg>
        <pc:picChg chg="del">
          <ac:chgData name="Aurelien Domont" userId="6da7715ce44349b3" providerId="LiveId" clId="{E6277905-FCCE-4B88-BAD6-C5854D60B696}" dt="2021-05-19T06:44:02.951" v="1138" actId="478"/>
          <ac:picMkLst>
            <pc:docMk/>
            <pc:sldMk cId="3274212698" sldId="1925"/>
            <ac:picMk id="77" creationId="{8008FDF0-7F97-4342-A1DE-7763174709E6}"/>
          </ac:picMkLst>
        </pc:picChg>
        <pc:picChg chg="del">
          <ac:chgData name="Aurelien Domont" userId="6da7715ce44349b3" providerId="LiveId" clId="{E6277905-FCCE-4B88-BAD6-C5854D60B696}" dt="2021-05-19T06:44:02.951" v="1138" actId="478"/>
          <ac:picMkLst>
            <pc:docMk/>
            <pc:sldMk cId="3274212698" sldId="1925"/>
            <ac:picMk id="80" creationId="{39C7C8E8-3819-4704-9576-38320744029D}"/>
          </ac:picMkLst>
        </pc:picChg>
        <pc:picChg chg="del">
          <ac:chgData name="Aurelien Domont" userId="6da7715ce44349b3" providerId="LiveId" clId="{E6277905-FCCE-4B88-BAD6-C5854D60B696}" dt="2021-05-19T06:44:02.951" v="1138" actId="478"/>
          <ac:picMkLst>
            <pc:docMk/>
            <pc:sldMk cId="3274212698" sldId="1925"/>
            <ac:picMk id="81" creationId="{E1A1A112-7EBD-45B0-8611-7A7D55304913}"/>
          </ac:picMkLst>
        </pc:picChg>
        <pc:picChg chg="add mod">
          <ac:chgData name="Aurelien Domont" userId="6da7715ce44349b3" providerId="LiveId" clId="{E6277905-FCCE-4B88-BAD6-C5854D60B696}" dt="2021-05-19T06:45:08.943" v="1139"/>
          <ac:picMkLst>
            <pc:docMk/>
            <pc:sldMk cId="3274212698" sldId="1925"/>
            <ac:picMk id="93" creationId="{55D4B895-3F0B-4DD6-853E-DCC05E388F80}"/>
          </ac:picMkLst>
        </pc:picChg>
        <pc:picChg chg="add mod">
          <ac:chgData name="Aurelien Domont" userId="6da7715ce44349b3" providerId="LiveId" clId="{E6277905-FCCE-4B88-BAD6-C5854D60B696}" dt="2021-05-19T06:45:08.943" v="1139"/>
          <ac:picMkLst>
            <pc:docMk/>
            <pc:sldMk cId="3274212698" sldId="1925"/>
            <ac:picMk id="94" creationId="{E6B5A254-7475-41A8-AD4A-41672F41F9AD}"/>
          </ac:picMkLst>
        </pc:picChg>
        <pc:picChg chg="add mod">
          <ac:chgData name="Aurelien Domont" userId="6da7715ce44349b3" providerId="LiveId" clId="{E6277905-FCCE-4B88-BAD6-C5854D60B696}" dt="2021-05-19T06:45:08.943" v="1139"/>
          <ac:picMkLst>
            <pc:docMk/>
            <pc:sldMk cId="3274212698" sldId="1925"/>
            <ac:picMk id="95" creationId="{BAC39F4C-80C6-4F37-939A-FEC43265C745}"/>
          </ac:picMkLst>
        </pc:picChg>
        <pc:picChg chg="add mod">
          <ac:chgData name="Aurelien Domont" userId="6da7715ce44349b3" providerId="LiveId" clId="{E6277905-FCCE-4B88-BAD6-C5854D60B696}" dt="2021-05-19T06:45:08.943" v="1139"/>
          <ac:picMkLst>
            <pc:docMk/>
            <pc:sldMk cId="3274212698" sldId="1925"/>
            <ac:picMk id="96" creationId="{E8DA2080-DD45-41EE-A88B-D78AF94F664B}"/>
          </ac:picMkLst>
        </pc:picChg>
        <pc:picChg chg="add mod">
          <ac:chgData name="Aurelien Domont" userId="6da7715ce44349b3" providerId="LiveId" clId="{E6277905-FCCE-4B88-BAD6-C5854D60B696}" dt="2021-05-19T06:45:08.943" v="1139"/>
          <ac:picMkLst>
            <pc:docMk/>
            <pc:sldMk cId="3274212698" sldId="1925"/>
            <ac:picMk id="104" creationId="{C818559D-D1CC-483D-8C91-4FF20EF6C5E5}"/>
          </ac:picMkLst>
        </pc:picChg>
        <pc:picChg chg="add mod">
          <ac:chgData name="Aurelien Domont" userId="6da7715ce44349b3" providerId="LiveId" clId="{E6277905-FCCE-4B88-BAD6-C5854D60B696}" dt="2021-05-19T06:45:08.943" v="1139"/>
          <ac:picMkLst>
            <pc:docMk/>
            <pc:sldMk cId="3274212698" sldId="1925"/>
            <ac:picMk id="107" creationId="{2BA8F216-B9A4-4F55-8B5D-97927B4A9754}"/>
          </ac:picMkLst>
        </pc:picChg>
        <pc:picChg chg="add mod">
          <ac:chgData name="Aurelien Domont" userId="6da7715ce44349b3" providerId="LiveId" clId="{E6277905-FCCE-4B88-BAD6-C5854D60B696}" dt="2021-05-19T06:45:08.943" v="1139"/>
          <ac:picMkLst>
            <pc:docMk/>
            <pc:sldMk cId="3274212698" sldId="1925"/>
            <ac:picMk id="110" creationId="{AA72594A-CB70-4602-8A29-5BCAD24FC85B}"/>
          </ac:picMkLst>
        </pc:picChg>
        <pc:picChg chg="add mod">
          <ac:chgData name="Aurelien Domont" userId="6da7715ce44349b3" providerId="LiveId" clId="{E6277905-FCCE-4B88-BAD6-C5854D60B696}" dt="2021-05-19T06:45:08.943" v="1139"/>
          <ac:picMkLst>
            <pc:docMk/>
            <pc:sldMk cId="3274212698" sldId="1925"/>
            <ac:picMk id="113" creationId="{BE302D27-2062-4483-BA8A-40643D1A0757}"/>
          </ac:picMkLst>
        </pc:picChg>
        <pc:picChg chg="add mod">
          <ac:chgData name="Aurelien Domont" userId="6da7715ce44349b3" providerId="LiveId" clId="{E6277905-FCCE-4B88-BAD6-C5854D60B696}" dt="2021-05-19T06:45:08.943" v="1139"/>
          <ac:picMkLst>
            <pc:docMk/>
            <pc:sldMk cId="3274212698" sldId="1925"/>
            <ac:picMk id="118" creationId="{56FCC3FA-007A-40E2-B90C-01AFFCF85C47}"/>
          </ac:picMkLst>
        </pc:picChg>
        <pc:picChg chg="add mod">
          <ac:chgData name="Aurelien Domont" userId="6da7715ce44349b3" providerId="LiveId" clId="{E6277905-FCCE-4B88-BAD6-C5854D60B696}" dt="2021-05-19T06:45:08.943" v="1139"/>
          <ac:picMkLst>
            <pc:docMk/>
            <pc:sldMk cId="3274212698" sldId="1925"/>
            <ac:picMk id="119" creationId="{86CC8FE2-E91B-444C-9A8D-5927B10AD0D3}"/>
          </ac:picMkLst>
        </pc:picChg>
        <pc:picChg chg="add mod">
          <ac:chgData name="Aurelien Domont" userId="6da7715ce44349b3" providerId="LiveId" clId="{E6277905-FCCE-4B88-BAD6-C5854D60B696}" dt="2021-05-19T06:45:08.943" v="1139"/>
          <ac:picMkLst>
            <pc:docMk/>
            <pc:sldMk cId="3274212698" sldId="1925"/>
            <ac:picMk id="120" creationId="{7EF86C02-27FF-4AA3-B563-8410E16DC732}"/>
          </ac:picMkLst>
        </pc:picChg>
      </pc:sldChg>
      <pc:sldChg chg="del">
        <pc:chgData name="Aurelien Domont" userId="6da7715ce44349b3" providerId="LiveId" clId="{E6277905-FCCE-4B88-BAD6-C5854D60B696}" dt="2021-05-19T07:18:52.520" v="1773" actId="47"/>
        <pc:sldMkLst>
          <pc:docMk/>
          <pc:sldMk cId="4057054822" sldId="2147"/>
        </pc:sldMkLst>
      </pc:sldChg>
      <pc:sldChg chg="del">
        <pc:chgData name="Aurelien Domont" userId="6da7715ce44349b3" providerId="LiveId" clId="{E6277905-FCCE-4B88-BAD6-C5854D60B696}" dt="2021-05-19T07:18:52.520" v="1773" actId="47"/>
        <pc:sldMkLst>
          <pc:docMk/>
          <pc:sldMk cId="4208437711" sldId="2148"/>
        </pc:sldMkLst>
      </pc:sldChg>
      <pc:sldChg chg="addSp delSp modSp add mod">
        <pc:chgData name="Aurelien Domont" userId="6da7715ce44349b3" providerId="LiveId" clId="{E6277905-FCCE-4B88-BAD6-C5854D60B696}" dt="2021-05-27T01:27:06.051" v="1819" actId="20577"/>
        <pc:sldMkLst>
          <pc:docMk/>
          <pc:sldMk cId="3004254457" sldId="2150"/>
        </pc:sldMkLst>
        <pc:spChg chg="add del mod">
          <ac:chgData name="Aurelien Domont" userId="6da7715ce44349b3" providerId="LiveId" clId="{E6277905-FCCE-4B88-BAD6-C5854D60B696}" dt="2021-05-26T06:40:50.460" v="1781"/>
          <ac:spMkLst>
            <pc:docMk/>
            <pc:sldMk cId="3004254457" sldId="2150"/>
            <ac:spMk id="15" creationId="{289522BB-8120-41ED-8691-D1DB7714657B}"/>
          </ac:spMkLst>
        </pc:spChg>
        <pc:spChg chg="del">
          <ac:chgData name="Aurelien Domont" userId="6da7715ce44349b3" providerId="LiveId" clId="{E6277905-FCCE-4B88-BAD6-C5854D60B696}" dt="2021-05-26T06:40:44.917" v="1778" actId="478"/>
          <ac:spMkLst>
            <pc:docMk/>
            <pc:sldMk cId="3004254457" sldId="2150"/>
            <ac:spMk id="17" creationId="{469F466A-B940-41E3-B12F-110D72502BCE}"/>
          </ac:spMkLst>
        </pc:spChg>
        <pc:spChg chg="add del mod">
          <ac:chgData name="Aurelien Domont" userId="6da7715ce44349b3" providerId="LiveId" clId="{E6277905-FCCE-4B88-BAD6-C5854D60B696}" dt="2021-05-26T06:40:50.460" v="1781"/>
          <ac:spMkLst>
            <pc:docMk/>
            <pc:sldMk cId="3004254457" sldId="2150"/>
            <ac:spMk id="18" creationId="{810A83E6-FE02-4001-9505-44D323E9D95D}"/>
          </ac:spMkLst>
        </pc:spChg>
        <pc:spChg chg="add del mod">
          <ac:chgData name="Aurelien Domont" userId="6da7715ce44349b3" providerId="LiveId" clId="{E6277905-FCCE-4B88-BAD6-C5854D60B696}" dt="2021-05-26T06:40:50.460" v="1781"/>
          <ac:spMkLst>
            <pc:docMk/>
            <pc:sldMk cId="3004254457" sldId="2150"/>
            <ac:spMk id="19" creationId="{6B0700AA-AC6D-4D0E-87F8-23C3C0894B7F}"/>
          </ac:spMkLst>
        </pc:spChg>
        <pc:spChg chg="del">
          <ac:chgData name="Aurelien Domont" userId="6da7715ce44349b3" providerId="LiveId" clId="{E6277905-FCCE-4B88-BAD6-C5854D60B696}" dt="2021-05-26T06:40:44.917" v="1778" actId="478"/>
          <ac:spMkLst>
            <pc:docMk/>
            <pc:sldMk cId="3004254457" sldId="2150"/>
            <ac:spMk id="20" creationId="{3A4E6A8C-908C-49FF-9BF8-90A9FC12224D}"/>
          </ac:spMkLst>
        </pc:spChg>
        <pc:spChg chg="del">
          <ac:chgData name="Aurelien Domont" userId="6da7715ce44349b3" providerId="LiveId" clId="{E6277905-FCCE-4B88-BAD6-C5854D60B696}" dt="2021-05-26T06:40:44.917" v="1778" actId="478"/>
          <ac:spMkLst>
            <pc:docMk/>
            <pc:sldMk cId="3004254457" sldId="2150"/>
            <ac:spMk id="21" creationId="{16FAC062-BB56-4A49-9044-4444E78429DF}"/>
          </ac:spMkLst>
        </pc:spChg>
        <pc:spChg chg="add del mod">
          <ac:chgData name="Aurelien Domont" userId="6da7715ce44349b3" providerId="LiveId" clId="{E6277905-FCCE-4B88-BAD6-C5854D60B696}" dt="2021-05-26T06:40:50.460" v="1781"/>
          <ac:spMkLst>
            <pc:docMk/>
            <pc:sldMk cId="3004254457" sldId="2150"/>
            <ac:spMk id="23" creationId="{DDAAF93C-8394-4D44-BF82-1D40800031E3}"/>
          </ac:spMkLst>
        </pc:spChg>
        <pc:spChg chg="del">
          <ac:chgData name="Aurelien Domont" userId="6da7715ce44349b3" providerId="LiveId" clId="{E6277905-FCCE-4B88-BAD6-C5854D60B696}" dt="2021-05-26T06:40:44.917" v="1778" actId="478"/>
          <ac:spMkLst>
            <pc:docMk/>
            <pc:sldMk cId="3004254457" sldId="2150"/>
            <ac:spMk id="24" creationId="{95714746-22CF-48C5-AD51-9D9AE6E5F2C8}"/>
          </ac:spMkLst>
        </pc:spChg>
        <pc:spChg chg="del">
          <ac:chgData name="Aurelien Domont" userId="6da7715ce44349b3" providerId="LiveId" clId="{E6277905-FCCE-4B88-BAD6-C5854D60B696}" dt="2021-05-26T06:40:48.253" v="1779" actId="478"/>
          <ac:spMkLst>
            <pc:docMk/>
            <pc:sldMk cId="3004254457" sldId="2150"/>
            <ac:spMk id="25" creationId="{0B462317-12E0-4745-AFEC-1DF156C5EB17}"/>
          </ac:spMkLst>
        </pc:spChg>
        <pc:spChg chg="add del mod">
          <ac:chgData name="Aurelien Domont" userId="6da7715ce44349b3" providerId="LiveId" clId="{E6277905-FCCE-4B88-BAD6-C5854D60B696}" dt="2021-05-26T06:40:50.460" v="1781"/>
          <ac:spMkLst>
            <pc:docMk/>
            <pc:sldMk cId="3004254457" sldId="2150"/>
            <ac:spMk id="27" creationId="{1E9241A9-8AC6-40BA-9028-747979496287}"/>
          </ac:spMkLst>
        </pc:spChg>
        <pc:spChg chg="del">
          <ac:chgData name="Aurelien Domont" userId="6da7715ce44349b3" providerId="LiveId" clId="{E6277905-FCCE-4B88-BAD6-C5854D60B696}" dt="2021-05-26T06:40:44.917" v="1778" actId="478"/>
          <ac:spMkLst>
            <pc:docMk/>
            <pc:sldMk cId="3004254457" sldId="2150"/>
            <ac:spMk id="28" creationId="{46F541B2-19A4-48FE-BC36-F95AB3359448}"/>
          </ac:spMkLst>
        </pc:spChg>
        <pc:spChg chg="add del mod">
          <ac:chgData name="Aurelien Domont" userId="6da7715ce44349b3" providerId="LiveId" clId="{E6277905-FCCE-4B88-BAD6-C5854D60B696}" dt="2021-05-26T06:40:50.460" v="1781"/>
          <ac:spMkLst>
            <pc:docMk/>
            <pc:sldMk cId="3004254457" sldId="2150"/>
            <ac:spMk id="29" creationId="{18ED52D6-0147-4100-8A16-A75D674809A5}"/>
          </ac:spMkLst>
        </pc:spChg>
        <pc:spChg chg="add del mod">
          <ac:chgData name="Aurelien Domont" userId="6da7715ce44349b3" providerId="LiveId" clId="{E6277905-FCCE-4B88-BAD6-C5854D60B696}" dt="2021-05-26T06:40:56.939" v="1783" actId="478"/>
          <ac:spMkLst>
            <pc:docMk/>
            <pc:sldMk cId="3004254457" sldId="2150"/>
            <ac:spMk id="31" creationId="{C800D2F5-D2B7-4475-A5E3-A9FE8396C089}"/>
          </ac:spMkLst>
        </pc:spChg>
        <pc:spChg chg="add mod">
          <ac:chgData name="Aurelien Domont" userId="6da7715ce44349b3" providerId="LiveId" clId="{E6277905-FCCE-4B88-BAD6-C5854D60B696}" dt="2021-05-26T06:40:54.163" v="1782"/>
          <ac:spMkLst>
            <pc:docMk/>
            <pc:sldMk cId="3004254457" sldId="2150"/>
            <ac:spMk id="32" creationId="{F4E53BA9-9AB9-48F0-A73B-05C6322E3392}"/>
          </ac:spMkLst>
        </pc:spChg>
        <pc:spChg chg="add mod">
          <ac:chgData name="Aurelien Domont" userId="6da7715ce44349b3" providerId="LiveId" clId="{E6277905-FCCE-4B88-BAD6-C5854D60B696}" dt="2021-05-26T06:40:54.163" v="1782"/>
          <ac:spMkLst>
            <pc:docMk/>
            <pc:sldMk cId="3004254457" sldId="2150"/>
            <ac:spMk id="33" creationId="{CDADC7B4-4779-49A3-9FCF-3DC29EF44738}"/>
          </ac:spMkLst>
        </pc:spChg>
        <pc:spChg chg="add mod">
          <ac:chgData name="Aurelien Domont" userId="6da7715ce44349b3" providerId="LiveId" clId="{E6277905-FCCE-4B88-BAD6-C5854D60B696}" dt="2021-05-26T06:40:59.418" v="1784" actId="108"/>
          <ac:spMkLst>
            <pc:docMk/>
            <pc:sldMk cId="3004254457" sldId="2150"/>
            <ac:spMk id="34" creationId="{30185B92-2394-4D45-8987-284B6B741CF6}"/>
          </ac:spMkLst>
        </pc:spChg>
        <pc:spChg chg="add mod">
          <ac:chgData name="Aurelien Domont" userId="6da7715ce44349b3" providerId="LiveId" clId="{E6277905-FCCE-4B88-BAD6-C5854D60B696}" dt="2021-05-26T06:40:54.163" v="1782"/>
          <ac:spMkLst>
            <pc:docMk/>
            <pc:sldMk cId="3004254457" sldId="2150"/>
            <ac:spMk id="36" creationId="{AAC5EFF7-9581-4CFA-9007-0B2D138DC929}"/>
          </ac:spMkLst>
        </pc:spChg>
        <pc:spChg chg="add mod">
          <ac:chgData name="Aurelien Domont" userId="6da7715ce44349b3" providerId="LiveId" clId="{E6277905-FCCE-4B88-BAD6-C5854D60B696}" dt="2021-05-26T06:40:54.163" v="1782"/>
          <ac:spMkLst>
            <pc:docMk/>
            <pc:sldMk cId="3004254457" sldId="2150"/>
            <ac:spMk id="37" creationId="{97849EAC-234E-45EF-B196-78699AC97FA2}"/>
          </ac:spMkLst>
        </pc:spChg>
        <pc:spChg chg="add mod">
          <ac:chgData name="Aurelien Domont" userId="6da7715ce44349b3" providerId="LiveId" clId="{E6277905-FCCE-4B88-BAD6-C5854D60B696}" dt="2021-05-27T01:27:06.051" v="1819" actId="20577"/>
          <ac:spMkLst>
            <pc:docMk/>
            <pc:sldMk cId="3004254457" sldId="2150"/>
            <ac:spMk id="38" creationId="{3CA2023D-F310-415B-9867-7BDE343D904B}"/>
          </ac:spMkLst>
        </pc:spChg>
        <pc:cxnChg chg="del">
          <ac:chgData name="Aurelien Domont" userId="6da7715ce44349b3" providerId="LiveId" clId="{E6277905-FCCE-4B88-BAD6-C5854D60B696}" dt="2021-05-26T06:40:44.917" v="1778" actId="478"/>
          <ac:cxnSpMkLst>
            <pc:docMk/>
            <pc:sldMk cId="3004254457" sldId="2150"/>
            <ac:cxnSpMk id="14" creationId="{8AF311F1-81EB-4B55-BE8A-132238822DBA}"/>
          </ac:cxnSpMkLst>
        </pc:cxnChg>
        <pc:cxnChg chg="del">
          <ac:chgData name="Aurelien Domont" userId="6da7715ce44349b3" providerId="LiveId" clId="{E6277905-FCCE-4B88-BAD6-C5854D60B696}" dt="2021-05-26T06:40:44.917" v="1778" actId="478"/>
          <ac:cxnSpMkLst>
            <pc:docMk/>
            <pc:sldMk cId="3004254457" sldId="2150"/>
            <ac:cxnSpMk id="22" creationId="{8F214CF9-01D2-40DC-9D6F-DAC675E238D0}"/>
          </ac:cxnSpMkLst>
        </pc:cxnChg>
        <pc:cxnChg chg="add del mod">
          <ac:chgData name="Aurelien Domont" userId="6da7715ce44349b3" providerId="LiveId" clId="{E6277905-FCCE-4B88-BAD6-C5854D60B696}" dt="2021-05-26T06:40:50.460" v="1781"/>
          <ac:cxnSpMkLst>
            <pc:docMk/>
            <pc:sldMk cId="3004254457" sldId="2150"/>
            <ac:cxnSpMk id="26" creationId="{57957259-D5E3-4C24-91F9-79457648283C}"/>
          </ac:cxnSpMkLst>
        </pc:cxnChg>
        <pc:cxnChg chg="add del mod">
          <ac:chgData name="Aurelien Domont" userId="6da7715ce44349b3" providerId="LiveId" clId="{E6277905-FCCE-4B88-BAD6-C5854D60B696}" dt="2021-05-26T06:40:50.460" v="1781"/>
          <ac:cxnSpMkLst>
            <pc:docMk/>
            <pc:sldMk cId="3004254457" sldId="2150"/>
            <ac:cxnSpMk id="30" creationId="{BE7426A9-F6EC-4B08-9D2D-D1185F92903E}"/>
          </ac:cxnSpMkLst>
        </pc:cxnChg>
        <pc:cxnChg chg="add mod">
          <ac:chgData name="Aurelien Domont" userId="6da7715ce44349b3" providerId="LiveId" clId="{E6277905-FCCE-4B88-BAD6-C5854D60B696}" dt="2021-05-26T06:40:54.163" v="1782"/>
          <ac:cxnSpMkLst>
            <pc:docMk/>
            <pc:sldMk cId="3004254457" sldId="2150"/>
            <ac:cxnSpMk id="35" creationId="{AC48342A-109D-4373-B3D7-98BE0267DC04}"/>
          </ac:cxnSpMkLst>
        </pc:cxnChg>
        <pc:cxnChg chg="add mod">
          <ac:chgData name="Aurelien Domont" userId="6da7715ce44349b3" providerId="LiveId" clId="{E6277905-FCCE-4B88-BAD6-C5854D60B696}" dt="2021-05-26T06:40:54.163" v="1782"/>
          <ac:cxnSpMkLst>
            <pc:docMk/>
            <pc:sldMk cId="3004254457" sldId="2150"/>
            <ac:cxnSpMk id="39" creationId="{02DB1088-3FCD-49FB-A3C3-A1CEBA001978}"/>
          </ac:cxnSpMkLst>
        </pc:cxnChg>
      </pc:sldChg>
      <pc:sldChg chg="delSp add del mod">
        <pc:chgData name="Aurelien Domont" userId="6da7715ce44349b3" providerId="LiveId" clId="{E6277905-FCCE-4B88-BAD6-C5854D60B696}" dt="2021-05-19T06:29:07.268" v="922" actId="47"/>
        <pc:sldMkLst>
          <pc:docMk/>
          <pc:sldMk cId="4006627445" sldId="2150"/>
        </pc:sldMkLst>
        <pc:spChg chg="del">
          <ac:chgData name="Aurelien Domont" userId="6da7715ce44349b3" providerId="LiveId" clId="{E6277905-FCCE-4B88-BAD6-C5854D60B696}" dt="2021-05-18T05:50:46.670" v="44" actId="478"/>
          <ac:spMkLst>
            <pc:docMk/>
            <pc:sldMk cId="4006627445" sldId="2150"/>
            <ac:spMk id="14" creationId="{1E88A16D-E54C-45FC-97FE-3A1C196DAF1A}"/>
          </ac:spMkLst>
        </pc:spChg>
      </pc:sldChg>
      <pc:sldChg chg="modSp add del mod">
        <pc:chgData name="Aurelien Domont" userId="6da7715ce44349b3" providerId="LiveId" clId="{E6277905-FCCE-4B88-BAD6-C5854D60B696}" dt="2021-05-19T06:28:23.391" v="921" actId="47"/>
        <pc:sldMkLst>
          <pc:docMk/>
          <pc:sldMk cId="800771593" sldId="2151"/>
        </pc:sldMkLst>
        <pc:spChg chg="mod">
          <ac:chgData name="Aurelien Domont" userId="6da7715ce44349b3" providerId="LiveId" clId="{E6277905-FCCE-4B88-BAD6-C5854D60B696}" dt="2021-05-19T05:54:39.115" v="328" actId="207"/>
          <ac:spMkLst>
            <pc:docMk/>
            <pc:sldMk cId="800771593" sldId="2151"/>
            <ac:spMk id="2" creationId="{8D91CEA2-A9A2-44FD-975C-6F4A2D59641D}"/>
          </ac:spMkLst>
        </pc:spChg>
      </pc:sldChg>
      <pc:sldChg chg="modSp add del mod">
        <pc:chgData name="Aurelien Domont" userId="6da7715ce44349b3" providerId="LiveId" clId="{E6277905-FCCE-4B88-BAD6-C5854D60B696}" dt="2021-05-19T06:28:21.064" v="920" actId="47"/>
        <pc:sldMkLst>
          <pc:docMk/>
          <pc:sldMk cId="3247063612" sldId="2152"/>
        </pc:sldMkLst>
        <pc:spChg chg="mod">
          <ac:chgData name="Aurelien Domont" userId="6da7715ce44349b3" providerId="LiveId" clId="{E6277905-FCCE-4B88-BAD6-C5854D60B696}" dt="2021-05-19T06:12:41.432" v="657" actId="108"/>
          <ac:spMkLst>
            <pc:docMk/>
            <pc:sldMk cId="3247063612" sldId="2152"/>
            <ac:spMk id="2" creationId="{8D91CEA2-A9A2-44FD-975C-6F4A2D59641D}"/>
          </ac:spMkLst>
        </pc:spChg>
      </pc:sldChg>
    </pc:docChg>
  </pc:docChgLst>
  <pc:docChgLst>
    <pc:chgData name="Aurelien Domont" userId="6da7715ce44349b3" providerId="LiveId" clId="{C523CB9D-DE17-4F66-BAA5-E2467A3E4858}"/>
    <pc:docChg chg="delSld modSld">
      <pc:chgData name="Aurelien Domont" userId="6da7715ce44349b3" providerId="LiveId" clId="{C523CB9D-DE17-4F66-BAA5-E2467A3E4858}" dt="2021-05-03T08:03:28.500" v="13" actId="20577"/>
      <pc:docMkLst>
        <pc:docMk/>
      </pc:docMkLst>
      <pc:sldChg chg="del">
        <pc:chgData name="Aurelien Domont" userId="6da7715ce44349b3" providerId="LiveId" clId="{C523CB9D-DE17-4F66-BAA5-E2467A3E4858}" dt="2021-05-03T08:02:20.197" v="0" actId="47"/>
        <pc:sldMkLst>
          <pc:docMk/>
          <pc:sldMk cId="4262757208" sldId="1792"/>
        </pc:sldMkLst>
      </pc:sldChg>
      <pc:sldChg chg="del">
        <pc:chgData name="Aurelien Domont" userId="6da7715ce44349b3" providerId="LiveId" clId="{C523CB9D-DE17-4F66-BAA5-E2467A3E4858}" dt="2021-05-03T08:02:20.197" v="0" actId="47"/>
        <pc:sldMkLst>
          <pc:docMk/>
          <pc:sldMk cId="504490806" sldId="1796"/>
        </pc:sldMkLst>
      </pc:sldChg>
      <pc:sldChg chg="del">
        <pc:chgData name="Aurelien Domont" userId="6da7715ce44349b3" providerId="LiveId" clId="{C523CB9D-DE17-4F66-BAA5-E2467A3E4858}" dt="2021-05-03T08:02:20.197" v="0" actId="47"/>
        <pc:sldMkLst>
          <pc:docMk/>
          <pc:sldMk cId="767058056" sldId="1797"/>
        </pc:sldMkLst>
      </pc:sldChg>
      <pc:sldChg chg="del">
        <pc:chgData name="Aurelien Domont" userId="6da7715ce44349b3" providerId="LiveId" clId="{C523CB9D-DE17-4F66-BAA5-E2467A3E4858}" dt="2021-05-03T08:02:20.197" v="0" actId="47"/>
        <pc:sldMkLst>
          <pc:docMk/>
          <pc:sldMk cId="713437184" sldId="1882"/>
        </pc:sldMkLst>
      </pc:sldChg>
      <pc:sldChg chg="del">
        <pc:chgData name="Aurelien Domont" userId="6da7715ce44349b3" providerId="LiveId" clId="{C523CB9D-DE17-4F66-BAA5-E2467A3E4858}" dt="2021-05-03T08:02:20.197" v="0" actId="47"/>
        <pc:sldMkLst>
          <pc:docMk/>
          <pc:sldMk cId="3792836084" sldId="1883"/>
        </pc:sldMkLst>
      </pc:sldChg>
      <pc:sldChg chg="del">
        <pc:chgData name="Aurelien Domont" userId="6da7715ce44349b3" providerId="LiveId" clId="{C523CB9D-DE17-4F66-BAA5-E2467A3E4858}" dt="2021-05-03T08:02:20.197" v="0" actId="47"/>
        <pc:sldMkLst>
          <pc:docMk/>
          <pc:sldMk cId="3227587685" sldId="1884"/>
        </pc:sldMkLst>
      </pc:sldChg>
      <pc:sldChg chg="del">
        <pc:chgData name="Aurelien Domont" userId="6da7715ce44349b3" providerId="LiveId" clId="{C523CB9D-DE17-4F66-BAA5-E2467A3E4858}" dt="2021-05-03T08:02:20.197" v="0" actId="47"/>
        <pc:sldMkLst>
          <pc:docMk/>
          <pc:sldMk cId="2820013767" sldId="1885"/>
        </pc:sldMkLst>
      </pc:sldChg>
      <pc:sldChg chg="del">
        <pc:chgData name="Aurelien Domont" userId="6da7715ce44349b3" providerId="LiveId" clId="{C523CB9D-DE17-4F66-BAA5-E2467A3E4858}" dt="2021-05-03T08:02:20.197" v="0" actId="47"/>
        <pc:sldMkLst>
          <pc:docMk/>
          <pc:sldMk cId="3287084427" sldId="1886"/>
        </pc:sldMkLst>
      </pc:sldChg>
      <pc:sldChg chg="del">
        <pc:chgData name="Aurelien Domont" userId="6da7715ce44349b3" providerId="LiveId" clId="{C523CB9D-DE17-4F66-BAA5-E2467A3E4858}" dt="2021-05-03T08:02:20.197" v="0" actId="47"/>
        <pc:sldMkLst>
          <pc:docMk/>
          <pc:sldMk cId="2955017529" sldId="1887"/>
        </pc:sldMkLst>
      </pc:sldChg>
      <pc:sldChg chg="del">
        <pc:chgData name="Aurelien Domont" userId="6da7715ce44349b3" providerId="LiveId" clId="{C523CB9D-DE17-4F66-BAA5-E2467A3E4858}" dt="2021-05-03T08:02:20.197" v="0" actId="47"/>
        <pc:sldMkLst>
          <pc:docMk/>
          <pc:sldMk cId="3064639401" sldId="1889"/>
        </pc:sldMkLst>
      </pc:sldChg>
      <pc:sldChg chg="del">
        <pc:chgData name="Aurelien Domont" userId="6da7715ce44349b3" providerId="LiveId" clId="{C523CB9D-DE17-4F66-BAA5-E2467A3E4858}" dt="2021-05-03T08:02:20.197" v="0" actId="47"/>
        <pc:sldMkLst>
          <pc:docMk/>
          <pc:sldMk cId="4203379594" sldId="1890"/>
        </pc:sldMkLst>
      </pc:sldChg>
      <pc:sldChg chg="del">
        <pc:chgData name="Aurelien Domont" userId="6da7715ce44349b3" providerId="LiveId" clId="{C523CB9D-DE17-4F66-BAA5-E2467A3E4858}" dt="2021-05-03T08:02:20.197" v="0" actId="47"/>
        <pc:sldMkLst>
          <pc:docMk/>
          <pc:sldMk cId="2239563003" sldId="1892"/>
        </pc:sldMkLst>
      </pc:sldChg>
      <pc:sldChg chg="del">
        <pc:chgData name="Aurelien Domont" userId="6da7715ce44349b3" providerId="LiveId" clId="{C523CB9D-DE17-4F66-BAA5-E2467A3E4858}" dt="2021-05-03T08:02:20.197" v="0" actId="47"/>
        <pc:sldMkLst>
          <pc:docMk/>
          <pc:sldMk cId="3677099460" sldId="1893"/>
        </pc:sldMkLst>
      </pc:sldChg>
      <pc:sldChg chg="modSp mod">
        <pc:chgData name="Aurelien Domont" userId="6da7715ce44349b3" providerId="LiveId" clId="{C523CB9D-DE17-4F66-BAA5-E2467A3E4858}" dt="2021-05-03T08:02:57.383" v="2" actId="20577"/>
        <pc:sldMkLst>
          <pc:docMk/>
          <pc:sldMk cId="3738554192" sldId="1918"/>
        </pc:sldMkLst>
        <pc:spChg chg="mod">
          <ac:chgData name="Aurelien Domont" userId="6da7715ce44349b3" providerId="LiveId" clId="{C523CB9D-DE17-4F66-BAA5-E2467A3E4858}" dt="2021-05-03T08:02:57.383" v="2" actId="20577"/>
          <ac:spMkLst>
            <pc:docMk/>
            <pc:sldMk cId="3738554192" sldId="1918"/>
            <ac:spMk id="16" creationId="{6C2BB713-9637-4B9B-938F-E9768876782A}"/>
          </ac:spMkLst>
        </pc:spChg>
      </pc:sldChg>
      <pc:sldChg chg="modSp mod">
        <pc:chgData name="Aurelien Domont" userId="6da7715ce44349b3" providerId="LiveId" clId="{C523CB9D-DE17-4F66-BAA5-E2467A3E4858}" dt="2021-05-03T08:03:28.500" v="13" actId="20577"/>
        <pc:sldMkLst>
          <pc:docMk/>
          <pc:sldMk cId="4287792945" sldId="1919"/>
        </pc:sldMkLst>
        <pc:spChg chg="mod">
          <ac:chgData name="Aurelien Domont" userId="6da7715ce44349b3" providerId="LiveId" clId="{C523CB9D-DE17-4F66-BAA5-E2467A3E4858}" dt="2021-05-03T08:03:25.707" v="11" actId="20577"/>
          <ac:spMkLst>
            <pc:docMk/>
            <pc:sldMk cId="4287792945" sldId="1919"/>
            <ac:spMk id="2" creationId="{DB8DB0C8-E51F-47D1-A351-F9D9CA2C15DA}"/>
          </ac:spMkLst>
        </pc:spChg>
        <pc:spChg chg="mod">
          <ac:chgData name="Aurelien Domont" userId="6da7715ce44349b3" providerId="LiveId" clId="{C523CB9D-DE17-4F66-BAA5-E2467A3E4858}" dt="2021-05-03T08:03:28.500" v="13" actId="20577"/>
          <ac:spMkLst>
            <pc:docMk/>
            <pc:sldMk cId="4287792945" sldId="1919"/>
            <ac:spMk id="16" creationId="{6C2BB713-9637-4B9B-938F-E9768876782A}"/>
          </ac:spMkLst>
        </pc:spChg>
      </pc:sldChg>
      <pc:sldChg chg="del">
        <pc:chgData name="Aurelien Domont" userId="6da7715ce44349b3" providerId="LiveId" clId="{C523CB9D-DE17-4F66-BAA5-E2467A3E4858}" dt="2021-05-03T08:02:20.197" v="0" actId="47"/>
        <pc:sldMkLst>
          <pc:docMk/>
          <pc:sldMk cId="597933806" sldId="1925"/>
        </pc:sldMkLst>
      </pc:sldChg>
      <pc:sldChg chg="del">
        <pc:chgData name="Aurelien Domont" userId="6da7715ce44349b3" providerId="LiveId" clId="{C523CB9D-DE17-4F66-BAA5-E2467A3E4858}" dt="2021-05-03T08:02:20.197" v="0" actId="47"/>
        <pc:sldMkLst>
          <pc:docMk/>
          <pc:sldMk cId="1874123290" sldId="1926"/>
        </pc:sldMkLst>
      </pc:sldChg>
      <pc:sldChg chg="del">
        <pc:chgData name="Aurelien Domont" userId="6da7715ce44349b3" providerId="LiveId" clId="{C523CB9D-DE17-4F66-BAA5-E2467A3E4858}" dt="2021-05-03T08:02:20.197" v="0" actId="47"/>
        <pc:sldMkLst>
          <pc:docMk/>
          <pc:sldMk cId="235018652" sldId="1927"/>
        </pc:sldMkLst>
      </pc:sldChg>
      <pc:sldChg chg="del">
        <pc:chgData name="Aurelien Domont" userId="6da7715ce44349b3" providerId="LiveId" clId="{C523CB9D-DE17-4F66-BAA5-E2467A3E4858}" dt="2021-05-03T08:02:20.197" v="0" actId="47"/>
        <pc:sldMkLst>
          <pc:docMk/>
          <pc:sldMk cId="1374159068" sldId="1928"/>
        </pc:sldMkLst>
      </pc:sldChg>
      <pc:sldChg chg="del">
        <pc:chgData name="Aurelien Domont" userId="6da7715ce44349b3" providerId="LiveId" clId="{C523CB9D-DE17-4F66-BAA5-E2467A3E4858}" dt="2021-05-03T08:02:20.197" v="0" actId="47"/>
        <pc:sldMkLst>
          <pc:docMk/>
          <pc:sldMk cId="802743741" sldId="1929"/>
        </pc:sldMkLst>
      </pc:sldChg>
      <pc:sldChg chg="del">
        <pc:chgData name="Aurelien Domont" userId="6da7715ce44349b3" providerId="LiveId" clId="{C523CB9D-DE17-4F66-BAA5-E2467A3E4858}" dt="2021-05-03T08:02:20.197" v="0" actId="47"/>
        <pc:sldMkLst>
          <pc:docMk/>
          <pc:sldMk cId="948385396" sldId="1930"/>
        </pc:sldMkLst>
      </pc:sldChg>
      <pc:sldChg chg="del">
        <pc:chgData name="Aurelien Domont" userId="6da7715ce44349b3" providerId="LiveId" clId="{C523CB9D-DE17-4F66-BAA5-E2467A3E4858}" dt="2021-05-03T08:02:20.197" v="0" actId="47"/>
        <pc:sldMkLst>
          <pc:docMk/>
          <pc:sldMk cId="784211076" sldId="1931"/>
        </pc:sldMkLst>
      </pc:sldChg>
      <pc:sldChg chg="del">
        <pc:chgData name="Aurelien Domont" userId="6da7715ce44349b3" providerId="LiveId" clId="{C523CB9D-DE17-4F66-BAA5-E2467A3E4858}" dt="2021-05-03T08:02:20.197" v="0" actId="47"/>
        <pc:sldMkLst>
          <pc:docMk/>
          <pc:sldMk cId="2839386134" sldId="1932"/>
        </pc:sldMkLst>
      </pc:sldChg>
      <pc:sldChg chg="del">
        <pc:chgData name="Aurelien Domont" userId="6da7715ce44349b3" providerId="LiveId" clId="{C523CB9D-DE17-4F66-BAA5-E2467A3E4858}" dt="2021-05-03T08:02:20.197" v="0" actId="47"/>
        <pc:sldMkLst>
          <pc:docMk/>
          <pc:sldMk cId="631546691" sldId="1933"/>
        </pc:sldMkLst>
      </pc:sldChg>
      <pc:sldChg chg="del">
        <pc:chgData name="Aurelien Domont" userId="6da7715ce44349b3" providerId="LiveId" clId="{C523CB9D-DE17-4F66-BAA5-E2467A3E4858}" dt="2021-05-03T08:02:20.197" v="0" actId="47"/>
        <pc:sldMkLst>
          <pc:docMk/>
          <pc:sldMk cId="1360412850" sldId="1934"/>
        </pc:sldMkLst>
      </pc:sldChg>
      <pc:sldChg chg="del">
        <pc:chgData name="Aurelien Domont" userId="6da7715ce44349b3" providerId="LiveId" clId="{C523CB9D-DE17-4F66-BAA5-E2467A3E4858}" dt="2021-05-03T08:02:20.197" v="0" actId="47"/>
        <pc:sldMkLst>
          <pc:docMk/>
          <pc:sldMk cId="317604876" sldId="1935"/>
        </pc:sldMkLst>
      </pc:sldChg>
      <pc:sldChg chg="del">
        <pc:chgData name="Aurelien Domont" userId="6da7715ce44349b3" providerId="LiveId" clId="{C523CB9D-DE17-4F66-BAA5-E2467A3E4858}" dt="2021-05-03T08:02:20.197" v="0" actId="47"/>
        <pc:sldMkLst>
          <pc:docMk/>
          <pc:sldMk cId="580696589" sldId="1936"/>
        </pc:sldMkLst>
      </pc:sldChg>
      <pc:sldChg chg="del">
        <pc:chgData name="Aurelien Domont" userId="6da7715ce44349b3" providerId="LiveId" clId="{C523CB9D-DE17-4F66-BAA5-E2467A3E4858}" dt="2021-05-03T08:02:20.197" v="0" actId="47"/>
        <pc:sldMkLst>
          <pc:docMk/>
          <pc:sldMk cId="2855966363" sldId="1937"/>
        </pc:sldMkLst>
      </pc:sldChg>
      <pc:sldChg chg="del">
        <pc:chgData name="Aurelien Domont" userId="6da7715ce44349b3" providerId="LiveId" clId="{C523CB9D-DE17-4F66-BAA5-E2467A3E4858}" dt="2021-05-03T08:02:20.197" v="0" actId="47"/>
        <pc:sldMkLst>
          <pc:docMk/>
          <pc:sldMk cId="2589605413" sldId="1938"/>
        </pc:sldMkLst>
      </pc:sldChg>
      <pc:sldChg chg="del">
        <pc:chgData name="Aurelien Domont" userId="6da7715ce44349b3" providerId="LiveId" clId="{C523CB9D-DE17-4F66-BAA5-E2467A3E4858}" dt="2021-05-03T08:02:20.197" v="0" actId="47"/>
        <pc:sldMkLst>
          <pc:docMk/>
          <pc:sldMk cId="3714325450" sldId="1939"/>
        </pc:sldMkLst>
      </pc:sldChg>
      <pc:sldChg chg="del">
        <pc:chgData name="Aurelien Domont" userId="6da7715ce44349b3" providerId="LiveId" clId="{C523CB9D-DE17-4F66-BAA5-E2467A3E4858}" dt="2021-05-03T08:02:20.197" v="0" actId="47"/>
        <pc:sldMkLst>
          <pc:docMk/>
          <pc:sldMk cId="1414149744" sldId="1940"/>
        </pc:sldMkLst>
      </pc:sldChg>
      <pc:sldChg chg="del">
        <pc:chgData name="Aurelien Domont" userId="6da7715ce44349b3" providerId="LiveId" clId="{C523CB9D-DE17-4F66-BAA5-E2467A3E4858}" dt="2021-05-03T08:02:20.197" v="0" actId="47"/>
        <pc:sldMkLst>
          <pc:docMk/>
          <pc:sldMk cId="599795422" sldId="1941"/>
        </pc:sldMkLst>
      </pc:sldChg>
      <pc:sldChg chg="del">
        <pc:chgData name="Aurelien Domont" userId="6da7715ce44349b3" providerId="LiveId" clId="{C523CB9D-DE17-4F66-BAA5-E2467A3E4858}" dt="2021-05-03T08:02:20.197" v="0" actId="47"/>
        <pc:sldMkLst>
          <pc:docMk/>
          <pc:sldMk cId="1403188377" sldId="1942"/>
        </pc:sldMkLst>
      </pc:sldChg>
      <pc:sldChg chg="del">
        <pc:chgData name="Aurelien Domont" userId="6da7715ce44349b3" providerId="LiveId" clId="{C523CB9D-DE17-4F66-BAA5-E2467A3E4858}" dt="2021-05-03T08:02:20.197" v="0" actId="47"/>
        <pc:sldMkLst>
          <pc:docMk/>
          <pc:sldMk cId="2977576074" sldId="1943"/>
        </pc:sldMkLst>
      </pc:sldChg>
      <pc:sldChg chg="del">
        <pc:chgData name="Aurelien Domont" userId="6da7715ce44349b3" providerId="LiveId" clId="{C523CB9D-DE17-4F66-BAA5-E2467A3E4858}" dt="2021-05-03T08:02:20.197" v="0" actId="47"/>
        <pc:sldMkLst>
          <pc:docMk/>
          <pc:sldMk cId="1662017462" sldId="1944"/>
        </pc:sldMkLst>
      </pc:sldChg>
      <pc:sldChg chg="del">
        <pc:chgData name="Aurelien Domont" userId="6da7715ce44349b3" providerId="LiveId" clId="{C523CB9D-DE17-4F66-BAA5-E2467A3E4858}" dt="2021-05-03T08:02:20.197" v="0" actId="47"/>
        <pc:sldMkLst>
          <pc:docMk/>
          <pc:sldMk cId="1128419591" sldId="1945"/>
        </pc:sldMkLst>
      </pc:sldChg>
      <pc:sldChg chg="del">
        <pc:chgData name="Aurelien Domont" userId="6da7715ce44349b3" providerId="LiveId" clId="{C523CB9D-DE17-4F66-BAA5-E2467A3E4858}" dt="2021-05-03T08:02:20.197" v="0" actId="47"/>
        <pc:sldMkLst>
          <pc:docMk/>
          <pc:sldMk cId="3950953867" sldId="1946"/>
        </pc:sldMkLst>
      </pc:sldChg>
      <pc:sldChg chg="del">
        <pc:chgData name="Aurelien Domont" userId="6da7715ce44349b3" providerId="LiveId" clId="{C523CB9D-DE17-4F66-BAA5-E2467A3E4858}" dt="2021-05-03T08:02:20.197" v="0" actId="47"/>
        <pc:sldMkLst>
          <pc:docMk/>
          <pc:sldMk cId="1632976083" sldId="1947"/>
        </pc:sldMkLst>
      </pc:sldChg>
      <pc:sldChg chg="del">
        <pc:chgData name="Aurelien Domont" userId="6da7715ce44349b3" providerId="LiveId" clId="{C523CB9D-DE17-4F66-BAA5-E2467A3E4858}" dt="2021-05-03T08:02:20.197" v="0" actId="47"/>
        <pc:sldMkLst>
          <pc:docMk/>
          <pc:sldMk cId="3026069399" sldId="1948"/>
        </pc:sldMkLst>
      </pc:sldChg>
      <pc:sldChg chg="del">
        <pc:chgData name="Aurelien Domont" userId="6da7715ce44349b3" providerId="LiveId" clId="{C523CB9D-DE17-4F66-BAA5-E2467A3E4858}" dt="2021-05-03T08:02:20.197" v="0" actId="47"/>
        <pc:sldMkLst>
          <pc:docMk/>
          <pc:sldMk cId="301689330" sldId="1949"/>
        </pc:sldMkLst>
      </pc:sldChg>
      <pc:sldChg chg="del">
        <pc:chgData name="Aurelien Domont" userId="6da7715ce44349b3" providerId="LiveId" clId="{C523CB9D-DE17-4F66-BAA5-E2467A3E4858}" dt="2021-05-03T08:02:20.197" v="0" actId="47"/>
        <pc:sldMkLst>
          <pc:docMk/>
          <pc:sldMk cId="2802637173" sldId="1950"/>
        </pc:sldMkLst>
      </pc:sldChg>
      <pc:sldChg chg="del">
        <pc:chgData name="Aurelien Domont" userId="6da7715ce44349b3" providerId="LiveId" clId="{C523CB9D-DE17-4F66-BAA5-E2467A3E4858}" dt="2021-05-03T08:02:20.197" v="0" actId="47"/>
        <pc:sldMkLst>
          <pc:docMk/>
          <pc:sldMk cId="799750334" sldId="1951"/>
        </pc:sldMkLst>
      </pc:sldChg>
      <pc:sldChg chg="del">
        <pc:chgData name="Aurelien Domont" userId="6da7715ce44349b3" providerId="LiveId" clId="{C523CB9D-DE17-4F66-BAA5-E2467A3E4858}" dt="2021-05-03T08:02:20.197" v="0" actId="47"/>
        <pc:sldMkLst>
          <pc:docMk/>
          <pc:sldMk cId="2365333669" sldId="1952"/>
        </pc:sldMkLst>
      </pc:sldChg>
      <pc:sldChg chg="del">
        <pc:chgData name="Aurelien Domont" userId="6da7715ce44349b3" providerId="LiveId" clId="{C523CB9D-DE17-4F66-BAA5-E2467A3E4858}" dt="2021-05-03T08:02:20.197" v="0" actId="47"/>
        <pc:sldMkLst>
          <pc:docMk/>
          <pc:sldMk cId="931823183" sldId="1953"/>
        </pc:sldMkLst>
      </pc:sldChg>
      <pc:sldChg chg="del">
        <pc:chgData name="Aurelien Domont" userId="6da7715ce44349b3" providerId="LiveId" clId="{C523CB9D-DE17-4F66-BAA5-E2467A3E4858}" dt="2021-05-03T08:02:20.197" v="0" actId="47"/>
        <pc:sldMkLst>
          <pc:docMk/>
          <pc:sldMk cId="636448820" sldId="1954"/>
        </pc:sldMkLst>
      </pc:sldChg>
      <pc:sldChg chg="del">
        <pc:chgData name="Aurelien Domont" userId="6da7715ce44349b3" providerId="LiveId" clId="{C523CB9D-DE17-4F66-BAA5-E2467A3E4858}" dt="2021-05-03T08:02:20.197" v="0" actId="47"/>
        <pc:sldMkLst>
          <pc:docMk/>
          <pc:sldMk cId="660112904" sldId="1955"/>
        </pc:sldMkLst>
      </pc:sldChg>
      <pc:sldChg chg="del">
        <pc:chgData name="Aurelien Domont" userId="6da7715ce44349b3" providerId="LiveId" clId="{C523CB9D-DE17-4F66-BAA5-E2467A3E4858}" dt="2021-05-03T08:02:20.197" v="0" actId="47"/>
        <pc:sldMkLst>
          <pc:docMk/>
          <pc:sldMk cId="387956599" sldId="1956"/>
        </pc:sldMkLst>
      </pc:sldChg>
      <pc:sldChg chg="del">
        <pc:chgData name="Aurelien Domont" userId="6da7715ce44349b3" providerId="LiveId" clId="{C523CB9D-DE17-4F66-BAA5-E2467A3E4858}" dt="2021-05-03T08:02:20.197" v="0" actId="47"/>
        <pc:sldMkLst>
          <pc:docMk/>
          <pc:sldMk cId="2207806883" sldId="1957"/>
        </pc:sldMkLst>
      </pc:sldChg>
      <pc:sldChg chg="del">
        <pc:chgData name="Aurelien Domont" userId="6da7715ce44349b3" providerId="LiveId" clId="{C523CB9D-DE17-4F66-BAA5-E2467A3E4858}" dt="2021-05-03T08:02:20.197" v="0" actId="47"/>
        <pc:sldMkLst>
          <pc:docMk/>
          <pc:sldMk cId="7362875" sldId="1958"/>
        </pc:sldMkLst>
      </pc:sldChg>
      <pc:sldChg chg="del">
        <pc:chgData name="Aurelien Domont" userId="6da7715ce44349b3" providerId="LiveId" clId="{C523CB9D-DE17-4F66-BAA5-E2467A3E4858}" dt="2021-05-03T08:02:20.197" v="0" actId="47"/>
        <pc:sldMkLst>
          <pc:docMk/>
          <pc:sldMk cId="1662162763" sldId="1959"/>
        </pc:sldMkLst>
      </pc:sldChg>
      <pc:sldChg chg="del">
        <pc:chgData name="Aurelien Domont" userId="6da7715ce44349b3" providerId="LiveId" clId="{C523CB9D-DE17-4F66-BAA5-E2467A3E4858}" dt="2021-05-03T08:02:20.197" v="0" actId="47"/>
        <pc:sldMkLst>
          <pc:docMk/>
          <pc:sldMk cId="1380287118" sldId="1960"/>
        </pc:sldMkLst>
      </pc:sldChg>
      <pc:sldChg chg="del">
        <pc:chgData name="Aurelien Domont" userId="6da7715ce44349b3" providerId="LiveId" clId="{C523CB9D-DE17-4F66-BAA5-E2467A3E4858}" dt="2021-05-03T08:02:20.197" v="0" actId="47"/>
        <pc:sldMkLst>
          <pc:docMk/>
          <pc:sldMk cId="2862939476" sldId="1961"/>
        </pc:sldMkLst>
      </pc:sldChg>
      <pc:sldChg chg="del">
        <pc:chgData name="Aurelien Domont" userId="6da7715ce44349b3" providerId="LiveId" clId="{C523CB9D-DE17-4F66-BAA5-E2467A3E4858}" dt="2021-05-03T08:02:20.197" v="0" actId="47"/>
        <pc:sldMkLst>
          <pc:docMk/>
          <pc:sldMk cId="1371325009" sldId="1963"/>
        </pc:sldMkLst>
      </pc:sldChg>
      <pc:sldChg chg="del">
        <pc:chgData name="Aurelien Domont" userId="6da7715ce44349b3" providerId="LiveId" clId="{C523CB9D-DE17-4F66-BAA5-E2467A3E4858}" dt="2021-05-03T08:02:20.197" v="0" actId="47"/>
        <pc:sldMkLst>
          <pc:docMk/>
          <pc:sldMk cId="2434730998" sldId="1964"/>
        </pc:sldMkLst>
      </pc:sldChg>
      <pc:sldChg chg="del">
        <pc:chgData name="Aurelien Domont" userId="6da7715ce44349b3" providerId="LiveId" clId="{C523CB9D-DE17-4F66-BAA5-E2467A3E4858}" dt="2021-05-03T08:02:20.197" v="0" actId="47"/>
        <pc:sldMkLst>
          <pc:docMk/>
          <pc:sldMk cId="2118611170" sldId="1965"/>
        </pc:sldMkLst>
      </pc:sldChg>
      <pc:sldChg chg="del">
        <pc:chgData name="Aurelien Domont" userId="6da7715ce44349b3" providerId="LiveId" clId="{C523CB9D-DE17-4F66-BAA5-E2467A3E4858}" dt="2021-05-03T08:02:20.197" v="0" actId="47"/>
        <pc:sldMkLst>
          <pc:docMk/>
          <pc:sldMk cId="708328687" sldId="1966"/>
        </pc:sldMkLst>
      </pc:sldChg>
      <pc:sldChg chg="del">
        <pc:chgData name="Aurelien Domont" userId="6da7715ce44349b3" providerId="LiveId" clId="{C523CB9D-DE17-4F66-BAA5-E2467A3E4858}" dt="2021-05-03T08:02:20.197" v="0" actId="47"/>
        <pc:sldMkLst>
          <pc:docMk/>
          <pc:sldMk cId="3081941897" sldId="1967"/>
        </pc:sldMkLst>
      </pc:sldChg>
      <pc:sldChg chg="del">
        <pc:chgData name="Aurelien Domont" userId="6da7715ce44349b3" providerId="LiveId" clId="{C523CB9D-DE17-4F66-BAA5-E2467A3E4858}" dt="2021-05-03T08:02:20.197" v="0" actId="47"/>
        <pc:sldMkLst>
          <pc:docMk/>
          <pc:sldMk cId="3440858440" sldId="1968"/>
        </pc:sldMkLst>
      </pc:sldChg>
      <pc:sldChg chg="del">
        <pc:chgData name="Aurelien Domont" userId="6da7715ce44349b3" providerId="LiveId" clId="{C523CB9D-DE17-4F66-BAA5-E2467A3E4858}" dt="2021-05-03T08:02:20.197" v="0" actId="47"/>
        <pc:sldMkLst>
          <pc:docMk/>
          <pc:sldMk cId="3954766657" sldId="1969"/>
        </pc:sldMkLst>
      </pc:sldChg>
      <pc:sldChg chg="del">
        <pc:chgData name="Aurelien Domont" userId="6da7715ce44349b3" providerId="LiveId" clId="{C523CB9D-DE17-4F66-BAA5-E2467A3E4858}" dt="2021-05-03T08:02:20.197" v="0" actId="47"/>
        <pc:sldMkLst>
          <pc:docMk/>
          <pc:sldMk cId="668275467" sldId="1970"/>
        </pc:sldMkLst>
      </pc:sldChg>
      <pc:sldChg chg="del">
        <pc:chgData name="Aurelien Domont" userId="6da7715ce44349b3" providerId="LiveId" clId="{C523CB9D-DE17-4F66-BAA5-E2467A3E4858}" dt="2021-05-03T08:02:20.197" v="0" actId="47"/>
        <pc:sldMkLst>
          <pc:docMk/>
          <pc:sldMk cId="529194852" sldId="1971"/>
        </pc:sldMkLst>
      </pc:sldChg>
      <pc:sldChg chg="del">
        <pc:chgData name="Aurelien Domont" userId="6da7715ce44349b3" providerId="LiveId" clId="{C523CB9D-DE17-4F66-BAA5-E2467A3E4858}" dt="2021-05-03T08:02:20.197" v="0" actId="47"/>
        <pc:sldMkLst>
          <pc:docMk/>
          <pc:sldMk cId="2410991361" sldId="1972"/>
        </pc:sldMkLst>
      </pc:sldChg>
      <pc:sldChg chg="del">
        <pc:chgData name="Aurelien Domont" userId="6da7715ce44349b3" providerId="LiveId" clId="{C523CB9D-DE17-4F66-BAA5-E2467A3E4858}" dt="2021-05-03T08:02:20.197" v="0" actId="47"/>
        <pc:sldMkLst>
          <pc:docMk/>
          <pc:sldMk cId="2653177920" sldId="1973"/>
        </pc:sldMkLst>
      </pc:sldChg>
      <pc:sldChg chg="del">
        <pc:chgData name="Aurelien Domont" userId="6da7715ce44349b3" providerId="LiveId" clId="{C523CB9D-DE17-4F66-BAA5-E2467A3E4858}" dt="2021-05-03T08:02:20.197" v="0" actId="47"/>
        <pc:sldMkLst>
          <pc:docMk/>
          <pc:sldMk cId="1373862011" sldId="1974"/>
        </pc:sldMkLst>
      </pc:sldChg>
      <pc:sldChg chg="del">
        <pc:chgData name="Aurelien Domont" userId="6da7715ce44349b3" providerId="LiveId" clId="{C523CB9D-DE17-4F66-BAA5-E2467A3E4858}" dt="2021-05-03T08:02:20.197" v="0" actId="47"/>
        <pc:sldMkLst>
          <pc:docMk/>
          <pc:sldMk cId="2119972109" sldId="1975"/>
        </pc:sldMkLst>
      </pc:sldChg>
      <pc:sldChg chg="del">
        <pc:chgData name="Aurelien Domont" userId="6da7715ce44349b3" providerId="LiveId" clId="{C523CB9D-DE17-4F66-BAA5-E2467A3E4858}" dt="2021-05-03T08:02:20.197" v="0" actId="47"/>
        <pc:sldMkLst>
          <pc:docMk/>
          <pc:sldMk cId="2078645186" sldId="1976"/>
        </pc:sldMkLst>
      </pc:sldChg>
      <pc:sldChg chg="del">
        <pc:chgData name="Aurelien Domont" userId="6da7715ce44349b3" providerId="LiveId" clId="{C523CB9D-DE17-4F66-BAA5-E2467A3E4858}" dt="2021-05-03T08:02:20.197" v="0" actId="47"/>
        <pc:sldMkLst>
          <pc:docMk/>
          <pc:sldMk cId="2474191175" sldId="1977"/>
        </pc:sldMkLst>
      </pc:sldChg>
      <pc:sldChg chg="del">
        <pc:chgData name="Aurelien Domont" userId="6da7715ce44349b3" providerId="LiveId" clId="{C523CB9D-DE17-4F66-BAA5-E2467A3E4858}" dt="2021-05-03T08:02:20.197" v="0" actId="47"/>
        <pc:sldMkLst>
          <pc:docMk/>
          <pc:sldMk cId="4089601017" sldId="1978"/>
        </pc:sldMkLst>
      </pc:sldChg>
      <pc:sldChg chg="del">
        <pc:chgData name="Aurelien Domont" userId="6da7715ce44349b3" providerId="LiveId" clId="{C523CB9D-DE17-4F66-BAA5-E2467A3E4858}" dt="2021-05-03T08:02:20.197" v="0" actId="47"/>
        <pc:sldMkLst>
          <pc:docMk/>
          <pc:sldMk cId="2403768916" sldId="1979"/>
        </pc:sldMkLst>
      </pc:sldChg>
      <pc:sldChg chg="del">
        <pc:chgData name="Aurelien Domont" userId="6da7715ce44349b3" providerId="LiveId" clId="{C523CB9D-DE17-4F66-BAA5-E2467A3E4858}" dt="2021-05-03T08:02:20.197" v="0" actId="47"/>
        <pc:sldMkLst>
          <pc:docMk/>
          <pc:sldMk cId="3828206272" sldId="1980"/>
        </pc:sldMkLst>
      </pc:sldChg>
      <pc:sldChg chg="del">
        <pc:chgData name="Aurelien Domont" userId="6da7715ce44349b3" providerId="LiveId" clId="{C523CB9D-DE17-4F66-BAA5-E2467A3E4858}" dt="2021-05-03T08:02:20.197" v="0" actId="47"/>
        <pc:sldMkLst>
          <pc:docMk/>
          <pc:sldMk cId="1691820959" sldId="1981"/>
        </pc:sldMkLst>
      </pc:sldChg>
      <pc:sldChg chg="del">
        <pc:chgData name="Aurelien Domont" userId="6da7715ce44349b3" providerId="LiveId" clId="{C523CB9D-DE17-4F66-BAA5-E2467A3E4858}" dt="2021-05-03T08:02:20.197" v="0" actId="47"/>
        <pc:sldMkLst>
          <pc:docMk/>
          <pc:sldMk cId="3425621628" sldId="1982"/>
        </pc:sldMkLst>
      </pc:sldChg>
      <pc:sldChg chg="del">
        <pc:chgData name="Aurelien Domont" userId="6da7715ce44349b3" providerId="LiveId" clId="{C523CB9D-DE17-4F66-BAA5-E2467A3E4858}" dt="2021-05-03T08:02:20.197" v="0" actId="47"/>
        <pc:sldMkLst>
          <pc:docMk/>
          <pc:sldMk cId="978935005" sldId="1983"/>
        </pc:sldMkLst>
      </pc:sldChg>
      <pc:sldChg chg="del">
        <pc:chgData name="Aurelien Domont" userId="6da7715ce44349b3" providerId="LiveId" clId="{C523CB9D-DE17-4F66-BAA5-E2467A3E4858}" dt="2021-05-03T08:02:20.197" v="0" actId="47"/>
        <pc:sldMkLst>
          <pc:docMk/>
          <pc:sldMk cId="2297949056" sldId="1984"/>
        </pc:sldMkLst>
      </pc:sldChg>
      <pc:sldChg chg="del">
        <pc:chgData name="Aurelien Domont" userId="6da7715ce44349b3" providerId="LiveId" clId="{C523CB9D-DE17-4F66-BAA5-E2467A3E4858}" dt="2021-05-03T08:02:20.197" v="0" actId="47"/>
        <pc:sldMkLst>
          <pc:docMk/>
          <pc:sldMk cId="1823605290" sldId="1985"/>
        </pc:sldMkLst>
      </pc:sldChg>
      <pc:sldChg chg="del">
        <pc:chgData name="Aurelien Domont" userId="6da7715ce44349b3" providerId="LiveId" clId="{C523CB9D-DE17-4F66-BAA5-E2467A3E4858}" dt="2021-05-03T08:02:20.197" v="0" actId="47"/>
        <pc:sldMkLst>
          <pc:docMk/>
          <pc:sldMk cId="1026744296" sldId="1986"/>
        </pc:sldMkLst>
      </pc:sldChg>
      <pc:sldChg chg="del">
        <pc:chgData name="Aurelien Domont" userId="6da7715ce44349b3" providerId="LiveId" clId="{C523CB9D-DE17-4F66-BAA5-E2467A3E4858}" dt="2021-05-03T08:02:20.197" v="0" actId="47"/>
        <pc:sldMkLst>
          <pc:docMk/>
          <pc:sldMk cId="1357942581" sldId="1987"/>
        </pc:sldMkLst>
      </pc:sldChg>
      <pc:sldChg chg="del">
        <pc:chgData name="Aurelien Domont" userId="6da7715ce44349b3" providerId="LiveId" clId="{C523CB9D-DE17-4F66-BAA5-E2467A3E4858}" dt="2021-05-03T08:02:20.197" v="0" actId="47"/>
        <pc:sldMkLst>
          <pc:docMk/>
          <pc:sldMk cId="1940386508" sldId="1988"/>
        </pc:sldMkLst>
      </pc:sldChg>
      <pc:sldChg chg="del">
        <pc:chgData name="Aurelien Domont" userId="6da7715ce44349b3" providerId="LiveId" clId="{C523CB9D-DE17-4F66-BAA5-E2467A3E4858}" dt="2021-05-03T08:02:20.197" v="0" actId="47"/>
        <pc:sldMkLst>
          <pc:docMk/>
          <pc:sldMk cId="2299758324" sldId="1989"/>
        </pc:sldMkLst>
      </pc:sldChg>
      <pc:sldChg chg="del">
        <pc:chgData name="Aurelien Domont" userId="6da7715ce44349b3" providerId="LiveId" clId="{C523CB9D-DE17-4F66-BAA5-E2467A3E4858}" dt="2021-05-03T08:02:20.197" v="0" actId="47"/>
        <pc:sldMkLst>
          <pc:docMk/>
          <pc:sldMk cId="1124419684" sldId="1990"/>
        </pc:sldMkLst>
      </pc:sldChg>
      <pc:sldChg chg="del">
        <pc:chgData name="Aurelien Domont" userId="6da7715ce44349b3" providerId="LiveId" clId="{C523CB9D-DE17-4F66-BAA5-E2467A3E4858}" dt="2021-05-03T08:02:20.197" v="0" actId="47"/>
        <pc:sldMkLst>
          <pc:docMk/>
          <pc:sldMk cId="205289071" sldId="1991"/>
        </pc:sldMkLst>
      </pc:sldChg>
      <pc:sldChg chg="del">
        <pc:chgData name="Aurelien Domont" userId="6da7715ce44349b3" providerId="LiveId" clId="{C523CB9D-DE17-4F66-BAA5-E2467A3E4858}" dt="2021-05-03T08:02:20.197" v="0" actId="47"/>
        <pc:sldMkLst>
          <pc:docMk/>
          <pc:sldMk cId="3239629277" sldId="1992"/>
        </pc:sldMkLst>
      </pc:sldChg>
      <pc:sldChg chg="del">
        <pc:chgData name="Aurelien Domont" userId="6da7715ce44349b3" providerId="LiveId" clId="{C523CB9D-DE17-4F66-BAA5-E2467A3E4858}" dt="2021-05-03T08:02:20.197" v="0" actId="47"/>
        <pc:sldMkLst>
          <pc:docMk/>
          <pc:sldMk cId="1752228771" sldId="1993"/>
        </pc:sldMkLst>
      </pc:sldChg>
      <pc:sldChg chg="del">
        <pc:chgData name="Aurelien Domont" userId="6da7715ce44349b3" providerId="LiveId" clId="{C523CB9D-DE17-4F66-BAA5-E2467A3E4858}" dt="2021-05-03T08:02:20.197" v="0" actId="47"/>
        <pc:sldMkLst>
          <pc:docMk/>
          <pc:sldMk cId="1158613024" sldId="1994"/>
        </pc:sldMkLst>
      </pc:sldChg>
      <pc:sldChg chg="del">
        <pc:chgData name="Aurelien Domont" userId="6da7715ce44349b3" providerId="LiveId" clId="{C523CB9D-DE17-4F66-BAA5-E2467A3E4858}" dt="2021-05-03T08:02:20.197" v="0" actId="47"/>
        <pc:sldMkLst>
          <pc:docMk/>
          <pc:sldMk cId="3526698175" sldId="1995"/>
        </pc:sldMkLst>
      </pc:sldChg>
      <pc:sldChg chg="del">
        <pc:chgData name="Aurelien Domont" userId="6da7715ce44349b3" providerId="LiveId" clId="{C523CB9D-DE17-4F66-BAA5-E2467A3E4858}" dt="2021-05-03T08:02:20.197" v="0" actId="47"/>
        <pc:sldMkLst>
          <pc:docMk/>
          <pc:sldMk cId="3049023689" sldId="1996"/>
        </pc:sldMkLst>
      </pc:sldChg>
      <pc:sldChg chg="del">
        <pc:chgData name="Aurelien Domont" userId="6da7715ce44349b3" providerId="LiveId" clId="{C523CB9D-DE17-4F66-BAA5-E2467A3E4858}" dt="2021-05-03T08:02:20.197" v="0" actId="47"/>
        <pc:sldMkLst>
          <pc:docMk/>
          <pc:sldMk cId="1142596438" sldId="1997"/>
        </pc:sldMkLst>
      </pc:sldChg>
      <pc:sldChg chg="del">
        <pc:chgData name="Aurelien Domont" userId="6da7715ce44349b3" providerId="LiveId" clId="{C523CB9D-DE17-4F66-BAA5-E2467A3E4858}" dt="2021-05-03T08:02:20.197" v="0" actId="47"/>
        <pc:sldMkLst>
          <pc:docMk/>
          <pc:sldMk cId="2206188045" sldId="1998"/>
        </pc:sldMkLst>
      </pc:sldChg>
      <pc:sldChg chg="del">
        <pc:chgData name="Aurelien Domont" userId="6da7715ce44349b3" providerId="LiveId" clId="{C523CB9D-DE17-4F66-BAA5-E2467A3E4858}" dt="2021-05-03T08:02:20.197" v="0" actId="47"/>
        <pc:sldMkLst>
          <pc:docMk/>
          <pc:sldMk cId="3928808042" sldId="1999"/>
        </pc:sldMkLst>
      </pc:sldChg>
      <pc:sldChg chg="del">
        <pc:chgData name="Aurelien Domont" userId="6da7715ce44349b3" providerId="LiveId" clId="{C523CB9D-DE17-4F66-BAA5-E2467A3E4858}" dt="2021-05-03T08:02:20.197" v="0" actId="47"/>
        <pc:sldMkLst>
          <pc:docMk/>
          <pc:sldMk cId="3600611330" sldId="2000"/>
        </pc:sldMkLst>
      </pc:sldChg>
      <pc:sldChg chg="del">
        <pc:chgData name="Aurelien Domont" userId="6da7715ce44349b3" providerId="LiveId" clId="{C523CB9D-DE17-4F66-BAA5-E2467A3E4858}" dt="2021-05-03T08:02:20.197" v="0" actId="47"/>
        <pc:sldMkLst>
          <pc:docMk/>
          <pc:sldMk cId="494454371" sldId="2001"/>
        </pc:sldMkLst>
      </pc:sldChg>
      <pc:sldChg chg="del">
        <pc:chgData name="Aurelien Domont" userId="6da7715ce44349b3" providerId="LiveId" clId="{C523CB9D-DE17-4F66-BAA5-E2467A3E4858}" dt="2021-05-03T08:02:20.197" v="0" actId="47"/>
        <pc:sldMkLst>
          <pc:docMk/>
          <pc:sldMk cId="3160285512" sldId="2002"/>
        </pc:sldMkLst>
      </pc:sldChg>
      <pc:sldChg chg="del">
        <pc:chgData name="Aurelien Domont" userId="6da7715ce44349b3" providerId="LiveId" clId="{C523CB9D-DE17-4F66-BAA5-E2467A3E4858}" dt="2021-05-03T08:02:20.197" v="0" actId="47"/>
        <pc:sldMkLst>
          <pc:docMk/>
          <pc:sldMk cId="2011482222" sldId="2003"/>
        </pc:sldMkLst>
      </pc:sldChg>
      <pc:sldChg chg="del">
        <pc:chgData name="Aurelien Domont" userId="6da7715ce44349b3" providerId="LiveId" clId="{C523CB9D-DE17-4F66-BAA5-E2467A3E4858}" dt="2021-05-03T08:02:20.197" v="0" actId="47"/>
        <pc:sldMkLst>
          <pc:docMk/>
          <pc:sldMk cId="235415864" sldId="2004"/>
        </pc:sldMkLst>
      </pc:sldChg>
      <pc:sldChg chg="del">
        <pc:chgData name="Aurelien Domont" userId="6da7715ce44349b3" providerId="LiveId" clId="{C523CB9D-DE17-4F66-BAA5-E2467A3E4858}" dt="2021-05-03T08:02:20.197" v="0" actId="47"/>
        <pc:sldMkLst>
          <pc:docMk/>
          <pc:sldMk cId="673232207" sldId="2005"/>
        </pc:sldMkLst>
      </pc:sldChg>
      <pc:sldChg chg="del">
        <pc:chgData name="Aurelien Domont" userId="6da7715ce44349b3" providerId="LiveId" clId="{C523CB9D-DE17-4F66-BAA5-E2467A3E4858}" dt="2021-05-03T08:02:20.197" v="0" actId="47"/>
        <pc:sldMkLst>
          <pc:docMk/>
          <pc:sldMk cId="539105764" sldId="2006"/>
        </pc:sldMkLst>
      </pc:sldChg>
      <pc:sldChg chg="del">
        <pc:chgData name="Aurelien Domont" userId="6da7715ce44349b3" providerId="LiveId" clId="{C523CB9D-DE17-4F66-BAA5-E2467A3E4858}" dt="2021-05-03T08:02:20.197" v="0" actId="47"/>
        <pc:sldMkLst>
          <pc:docMk/>
          <pc:sldMk cId="1585643901" sldId="2007"/>
        </pc:sldMkLst>
      </pc:sldChg>
      <pc:sldChg chg="del">
        <pc:chgData name="Aurelien Domont" userId="6da7715ce44349b3" providerId="LiveId" clId="{C523CB9D-DE17-4F66-BAA5-E2467A3E4858}" dt="2021-05-03T08:02:20.197" v="0" actId="47"/>
        <pc:sldMkLst>
          <pc:docMk/>
          <pc:sldMk cId="153376507" sldId="2008"/>
        </pc:sldMkLst>
      </pc:sldChg>
      <pc:sldChg chg="del">
        <pc:chgData name="Aurelien Domont" userId="6da7715ce44349b3" providerId="LiveId" clId="{C523CB9D-DE17-4F66-BAA5-E2467A3E4858}" dt="2021-05-03T08:02:20.197" v="0" actId="47"/>
        <pc:sldMkLst>
          <pc:docMk/>
          <pc:sldMk cId="938136842" sldId="2010"/>
        </pc:sldMkLst>
      </pc:sldChg>
      <pc:sldChg chg="del">
        <pc:chgData name="Aurelien Domont" userId="6da7715ce44349b3" providerId="LiveId" clId="{C523CB9D-DE17-4F66-BAA5-E2467A3E4858}" dt="2021-05-03T08:02:20.197" v="0" actId="47"/>
        <pc:sldMkLst>
          <pc:docMk/>
          <pc:sldMk cId="2968255840" sldId="2011"/>
        </pc:sldMkLst>
      </pc:sldChg>
      <pc:sldChg chg="del">
        <pc:chgData name="Aurelien Domont" userId="6da7715ce44349b3" providerId="LiveId" clId="{C523CB9D-DE17-4F66-BAA5-E2467A3E4858}" dt="2021-05-03T08:02:20.197" v="0" actId="47"/>
        <pc:sldMkLst>
          <pc:docMk/>
          <pc:sldMk cId="2300727758" sldId="2012"/>
        </pc:sldMkLst>
      </pc:sldChg>
      <pc:sldChg chg="del">
        <pc:chgData name="Aurelien Domont" userId="6da7715ce44349b3" providerId="LiveId" clId="{C523CB9D-DE17-4F66-BAA5-E2467A3E4858}" dt="2021-05-03T08:02:20.197" v="0" actId="47"/>
        <pc:sldMkLst>
          <pc:docMk/>
          <pc:sldMk cId="2690714282" sldId="2013"/>
        </pc:sldMkLst>
      </pc:sldChg>
      <pc:sldChg chg="del">
        <pc:chgData name="Aurelien Domont" userId="6da7715ce44349b3" providerId="LiveId" clId="{C523CB9D-DE17-4F66-BAA5-E2467A3E4858}" dt="2021-05-03T08:02:20.197" v="0" actId="47"/>
        <pc:sldMkLst>
          <pc:docMk/>
          <pc:sldMk cId="2140429196" sldId="2014"/>
        </pc:sldMkLst>
      </pc:sldChg>
      <pc:sldChg chg="del">
        <pc:chgData name="Aurelien Domont" userId="6da7715ce44349b3" providerId="LiveId" clId="{C523CB9D-DE17-4F66-BAA5-E2467A3E4858}" dt="2021-05-03T08:02:20.197" v="0" actId="47"/>
        <pc:sldMkLst>
          <pc:docMk/>
          <pc:sldMk cId="1874727100" sldId="2015"/>
        </pc:sldMkLst>
      </pc:sldChg>
      <pc:sldChg chg="del">
        <pc:chgData name="Aurelien Domont" userId="6da7715ce44349b3" providerId="LiveId" clId="{C523CB9D-DE17-4F66-BAA5-E2467A3E4858}" dt="2021-05-03T08:02:20.197" v="0" actId="47"/>
        <pc:sldMkLst>
          <pc:docMk/>
          <pc:sldMk cId="2219283537" sldId="2016"/>
        </pc:sldMkLst>
      </pc:sldChg>
      <pc:sldChg chg="del">
        <pc:chgData name="Aurelien Domont" userId="6da7715ce44349b3" providerId="LiveId" clId="{C523CB9D-DE17-4F66-BAA5-E2467A3E4858}" dt="2021-05-03T08:02:20.197" v="0" actId="47"/>
        <pc:sldMkLst>
          <pc:docMk/>
          <pc:sldMk cId="786852373" sldId="2017"/>
        </pc:sldMkLst>
      </pc:sldChg>
      <pc:sldChg chg="del">
        <pc:chgData name="Aurelien Domont" userId="6da7715ce44349b3" providerId="LiveId" clId="{C523CB9D-DE17-4F66-BAA5-E2467A3E4858}" dt="2021-05-03T08:02:20.197" v="0" actId="47"/>
        <pc:sldMkLst>
          <pc:docMk/>
          <pc:sldMk cId="1850178084" sldId="2018"/>
        </pc:sldMkLst>
      </pc:sldChg>
      <pc:sldChg chg="del">
        <pc:chgData name="Aurelien Domont" userId="6da7715ce44349b3" providerId="LiveId" clId="{C523CB9D-DE17-4F66-BAA5-E2467A3E4858}" dt="2021-05-03T08:02:20.197" v="0" actId="47"/>
        <pc:sldMkLst>
          <pc:docMk/>
          <pc:sldMk cId="1391445569" sldId="2019"/>
        </pc:sldMkLst>
      </pc:sldChg>
      <pc:sldChg chg="del">
        <pc:chgData name="Aurelien Domont" userId="6da7715ce44349b3" providerId="LiveId" clId="{C523CB9D-DE17-4F66-BAA5-E2467A3E4858}" dt="2021-05-03T08:02:20.197" v="0" actId="47"/>
        <pc:sldMkLst>
          <pc:docMk/>
          <pc:sldMk cId="833432062" sldId="2020"/>
        </pc:sldMkLst>
      </pc:sldChg>
      <pc:sldChg chg="del">
        <pc:chgData name="Aurelien Domont" userId="6da7715ce44349b3" providerId="LiveId" clId="{C523CB9D-DE17-4F66-BAA5-E2467A3E4858}" dt="2021-05-03T08:02:20.197" v="0" actId="47"/>
        <pc:sldMkLst>
          <pc:docMk/>
          <pc:sldMk cId="1884153820" sldId="2021"/>
        </pc:sldMkLst>
      </pc:sldChg>
      <pc:sldChg chg="del">
        <pc:chgData name="Aurelien Domont" userId="6da7715ce44349b3" providerId="LiveId" clId="{C523CB9D-DE17-4F66-BAA5-E2467A3E4858}" dt="2021-05-03T08:02:20.197" v="0" actId="47"/>
        <pc:sldMkLst>
          <pc:docMk/>
          <pc:sldMk cId="3266627109" sldId="2022"/>
        </pc:sldMkLst>
      </pc:sldChg>
      <pc:sldChg chg="del">
        <pc:chgData name="Aurelien Domont" userId="6da7715ce44349b3" providerId="LiveId" clId="{C523CB9D-DE17-4F66-BAA5-E2467A3E4858}" dt="2021-05-03T08:02:20.197" v="0" actId="47"/>
        <pc:sldMkLst>
          <pc:docMk/>
          <pc:sldMk cId="1720365225" sldId="2023"/>
        </pc:sldMkLst>
      </pc:sldChg>
      <pc:sldChg chg="del">
        <pc:chgData name="Aurelien Domont" userId="6da7715ce44349b3" providerId="LiveId" clId="{C523CB9D-DE17-4F66-BAA5-E2467A3E4858}" dt="2021-05-03T08:02:20.197" v="0" actId="47"/>
        <pc:sldMkLst>
          <pc:docMk/>
          <pc:sldMk cId="2200437321" sldId="2024"/>
        </pc:sldMkLst>
      </pc:sldChg>
      <pc:sldChg chg="del">
        <pc:chgData name="Aurelien Domont" userId="6da7715ce44349b3" providerId="LiveId" clId="{C523CB9D-DE17-4F66-BAA5-E2467A3E4858}" dt="2021-05-03T08:02:20.197" v="0" actId="47"/>
        <pc:sldMkLst>
          <pc:docMk/>
          <pc:sldMk cId="2510494898" sldId="2025"/>
        </pc:sldMkLst>
      </pc:sldChg>
      <pc:sldChg chg="del">
        <pc:chgData name="Aurelien Domont" userId="6da7715ce44349b3" providerId="LiveId" clId="{C523CB9D-DE17-4F66-BAA5-E2467A3E4858}" dt="2021-05-03T08:02:20.197" v="0" actId="47"/>
        <pc:sldMkLst>
          <pc:docMk/>
          <pc:sldMk cId="4191176648" sldId="2026"/>
        </pc:sldMkLst>
      </pc:sldChg>
      <pc:sldChg chg="del">
        <pc:chgData name="Aurelien Domont" userId="6da7715ce44349b3" providerId="LiveId" clId="{C523CB9D-DE17-4F66-BAA5-E2467A3E4858}" dt="2021-05-03T08:02:20.197" v="0" actId="47"/>
        <pc:sldMkLst>
          <pc:docMk/>
          <pc:sldMk cId="4065434126" sldId="2027"/>
        </pc:sldMkLst>
      </pc:sldChg>
      <pc:sldChg chg="del">
        <pc:chgData name="Aurelien Domont" userId="6da7715ce44349b3" providerId="LiveId" clId="{C523CB9D-DE17-4F66-BAA5-E2467A3E4858}" dt="2021-05-03T08:02:20.197" v="0" actId="47"/>
        <pc:sldMkLst>
          <pc:docMk/>
          <pc:sldMk cId="724289588" sldId="2028"/>
        </pc:sldMkLst>
      </pc:sldChg>
      <pc:sldChg chg="del">
        <pc:chgData name="Aurelien Domont" userId="6da7715ce44349b3" providerId="LiveId" clId="{C523CB9D-DE17-4F66-BAA5-E2467A3E4858}" dt="2021-05-03T08:02:20.197" v="0" actId="47"/>
        <pc:sldMkLst>
          <pc:docMk/>
          <pc:sldMk cId="1151893028" sldId="2029"/>
        </pc:sldMkLst>
      </pc:sldChg>
      <pc:sldChg chg="del">
        <pc:chgData name="Aurelien Domont" userId="6da7715ce44349b3" providerId="LiveId" clId="{C523CB9D-DE17-4F66-BAA5-E2467A3E4858}" dt="2021-05-03T08:02:20.197" v="0" actId="47"/>
        <pc:sldMkLst>
          <pc:docMk/>
          <pc:sldMk cId="3518638678" sldId="2030"/>
        </pc:sldMkLst>
      </pc:sldChg>
      <pc:sldChg chg="del">
        <pc:chgData name="Aurelien Domont" userId="6da7715ce44349b3" providerId="LiveId" clId="{C523CB9D-DE17-4F66-BAA5-E2467A3E4858}" dt="2021-05-03T08:02:20.197" v="0" actId="47"/>
        <pc:sldMkLst>
          <pc:docMk/>
          <pc:sldMk cId="3867219056" sldId="2031"/>
        </pc:sldMkLst>
      </pc:sldChg>
      <pc:sldChg chg="del">
        <pc:chgData name="Aurelien Domont" userId="6da7715ce44349b3" providerId="LiveId" clId="{C523CB9D-DE17-4F66-BAA5-E2467A3E4858}" dt="2021-05-03T08:02:20.197" v="0" actId="47"/>
        <pc:sldMkLst>
          <pc:docMk/>
          <pc:sldMk cId="2964978532" sldId="2032"/>
        </pc:sldMkLst>
      </pc:sldChg>
      <pc:sldChg chg="del">
        <pc:chgData name="Aurelien Domont" userId="6da7715ce44349b3" providerId="LiveId" clId="{C523CB9D-DE17-4F66-BAA5-E2467A3E4858}" dt="2021-05-03T08:02:45.439" v="1" actId="47"/>
        <pc:sldMkLst>
          <pc:docMk/>
          <pc:sldMk cId="1692242364" sldId="2033"/>
        </pc:sldMkLst>
      </pc:sldChg>
    </pc:docChg>
  </pc:docChgLst>
  <pc:docChgLst>
    <pc:chgData name="Aurelien Domont" userId="6da7715ce44349b3" providerId="LiveId" clId="{BFF6B62F-1DB6-4A33-9DB5-3D85F5FAA091}"/>
    <pc:docChg chg="undo redo custSel addSld delSld modSld sldOrd">
      <pc:chgData name="Aurelien Domont" userId="6da7715ce44349b3" providerId="LiveId" clId="{BFF6B62F-1DB6-4A33-9DB5-3D85F5FAA091}" dt="2021-09-27T05:56:21.911" v="3740" actId="47"/>
      <pc:docMkLst>
        <pc:docMk/>
      </pc:docMkLst>
      <pc:sldChg chg="modSp del mod">
        <pc:chgData name="Aurelien Domont" userId="6da7715ce44349b3" providerId="LiveId" clId="{BFF6B62F-1DB6-4A33-9DB5-3D85F5FAA091}" dt="2021-09-27T04:58:28.107" v="2807" actId="47"/>
        <pc:sldMkLst>
          <pc:docMk/>
          <pc:sldMk cId="3131901387" sldId="256"/>
        </pc:sldMkLst>
        <pc:spChg chg="mod">
          <ac:chgData name="Aurelien Domont" userId="6da7715ce44349b3" providerId="LiveId" clId="{BFF6B62F-1DB6-4A33-9DB5-3D85F5FAA091}" dt="2021-09-21T05:19:49.355" v="11" actId="20577"/>
          <ac:spMkLst>
            <pc:docMk/>
            <pc:sldMk cId="3131901387" sldId="256"/>
            <ac:spMk id="2" creationId="{5261080C-C60C-4746-B6B1-A9A4FFA86785}"/>
          </ac:spMkLst>
        </pc:spChg>
        <pc:spChg chg="mod">
          <ac:chgData name="Aurelien Domont" userId="6da7715ce44349b3" providerId="LiveId" clId="{BFF6B62F-1DB6-4A33-9DB5-3D85F5FAA091}" dt="2021-09-21T05:21:26.320" v="13" actId="14100"/>
          <ac:spMkLst>
            <pc:docMk/>
            <pc:sldMk cId="3131901387" sldId="256"/>
            <ac:spMk id="16" creationId="{2436D48A-FAB5-4E4C-AB97-233E7A3795E6}"/>
          </ac:spMkLst>
        </pc:spChg>
      </pc:sldChg>
      <pc:sldChg chg="add">
        <pc:chgData name="Aurelien Domont" userId="6da7715ce44349b3" providerId="LiveId" clId="{BFF6B62F-1DB6-4A33-9DB5-3D85F5FAA091}" dt="2021-09-27T05:10:51.130" v="2870"/>
        <pc:sldMkLst>
          <pc:docMk/>
          <pc:sldMk cId="20206666" sldId="282"/>
        </pc:sldMkLst>
      </pc:sldChg>
      <pc:sldChg chg="add">
        <pc:chgData name="Aurelien Domont" userId="6da7715ce44349b3" providerId="LiveId" clId="{BFF6B62F-1DB6-4A33-9DB5-3D85F5FAA091}" dt="2021-09-27T05:10:51.130" v="2870"/>
        <pc:sldMkLst>
          <pc:docMk/>
          <pc:sldMk cId="3928200991" sldId="298"/>
        </pc:sldMkLst>
      </pc:sldChg>
      <pc:sldChg chg="add">
        <pc:chgData name="Aurelien Domont" userId="6da7715ce44349b3" providerId="LiveId" clId="{BFF6B62F-1DB6-4A33-9DB5-3D85F5FAA091}" dt="2021-09-27T05:10:51.130" v="2870"/>
        <pc:sldMkLst>
          <pc:docMk/>
          <pc:sldMk cId="186659136" sldId="299"/>
        </pc:sldMkLst>
      </pc:sldChg>
      <pc:sldChg chg="del">
        <pc:chgData name="Aurelien Domont" userId="6da7715ce44349b3" providerId="LiveId" clId="{BFF6B62F-1DB6-4A33-9DB5-3D85F5FAA091}" dt="2021-09-27T04:51:21.909" v="2718" actId="47"/>
        <pc:sldMkLst>
          <pc:docMk/>
          <pc:sldMk cId="3072119178" sldId="1488"/>
        </pc:sldMkLst>
      </pc:sldChg>
      <pc:sldChg chg="del">
        <pc:chgData name="Aurelien Domont" userId="6da7715ce44349b3" providerId="LiveId" clId="{BFF6B62F-1DB6-4A33-9DB5-3D85F5FAA091}" dt="2021-09-27T04:51:21.909" v="2718" actId="47"/>
        <pc:sldMkLst>
          <pc:docMk/>
          <pc:sldMk cId="926313830" sldId="1489"/>
        </pc:sldMkLst>
      </pc:sldChg>
      <pc:sldChg chg="del">
        <pc:chgData name="Aurelien Domont" userId="6da7715ce44349b3" providerId="LiveId" clId="{BFF6B62F-1DB6-4A33-9DB5-3D85F5FAA091}" dt="2021-09-27T04:51:21.909" v="2718" actId="47"/>
        <pc:sldMkLst>
          <pc:docMk/>
          <pc:sldMk cId="3370215172" sldId="1490"/>
        </pc:sldMkLst>
      </pc:sldChg>
      <pc:sldChg chg="del">
        <pc:chgData name="Aurelien Domont" userId="6da7715ce44349b3" providerId="LiveId" clId="{BFF6B62F-1DB6-4A33-9DB5-3D85F5FAA091}" dt="2021-09-27T04:51:21.909" v="2718" actId="47"/>
        <pc:sldMkLst>
          <pc:docMk/>
          <pc:sldMk cId="388158782" sldId="1514"/>
        </pc:sldMkLst>
      </pc:sldChg>
      <pc:sldChg chg="add">
        <pc:chgData name="Aurelien Domont" userId="6da7715ce44349b3" providerId="LiveId" clId="{BFF6B62F-1DB6-4A33-9DB5-3D85F5FAA091}" dt="2021-09-27T05:10:51.130" v="2870"/>
        <pc:sldMkLst>
          <pc:docMk/>
          <pc:sldMk cId="3022188194" sldId="1518"/>
        </pc:sldMkLst>
      </pc:sldChg>
      <pc:sldChg chg="del">
        <pc:chgData name="Aurelien Domont" userId="6da7715ce44349b3" providerId="LiveId" clId="{BFF6B62F-1DB6-4A33-9DB5-3D85F5FAA091}" dt="2021-09-27T04:51:21.909" v="2718" actId="47"/>
        <pc:sldMkLst>
          <pc:docMk/>
          <pc:sldMk cId="2270541995" sldId="1519"/>
        </pc:sldMkLst>
      </pc:sldChg>
      <pc:sldChg chg="del">
        <pc:chgData name="Aurelien Domont" userId="6da7715ce44349b3" providerId="LiveId" clId="{BFF6B62F-1DB6-4A33-9DB5-3D85F5FAA091}" dt="2021-09-27T04:51:21.909" v="2718" actId="47"/>
        <pc:sldMkLst>
          <pc:docMk/>
          <pc:sldMk cId="112122695" sldId="1521"/>
        </pc:sldMkLst>
      </pc:sldChg>
      <pc:sldChg chg="del">
        <pc:chgData name="Aurelien Domont" userId="6da7715ce44349b3" providerId="LiveId" clId="{BFF6B62F-1DB6-4A33-9DB5-3D85F5FAA091}" dt="2021-09-27T04:51:21.909" v="2718" actId="47"/>
        <pc:sldMkLst>
          <pc:docMk/>
          <pc:sldMk cId="3014473461" sldId="1527"/>
        </pc:sldMkLst>
      </pc:sldChg>
      <pc:sldChg chg="del">
        <pc:chgData name="Aurelien Domont" userId="6da7715ce44349b3" providerId="LiveId" clId="{BFF6B62F-1DB6-4A33-9DB5-3D85F5FAA091}" dt="2021-09-27T04:51:21.909" v="2718" actId="47"/>
        <pc:sldMkLst>
          <pc:docMk/>
          <pc:sldMk cId="4130717619" sldId="1530"/>
        </pc:sldMkLst>
      </pc:sldChg>
      <pc:sldChg chg="del">
        <pc:chgData name="Aurelien Domont" userId="6da7715ce44349b3" providerId="LiveId" clId="{BFF6B62F-1DB6-4A33-9DB5-3D85F5FAA091}" dt="2021-09-27T04:51:21.909" v="2718" actId="47"/>
        <pc:sldMkLst>
          <pc:docMk/>
          <pc:sldMk cId="2815671749" sldId="1601"/>
        </pc:sldMkLst>
      </pc:sldChg>
      <pc:sldChg chg="add">
        <pc:chgData name="Aurelien Domont" userId="6da7715ce44349b3" providerId="LiveId" clId="{BFF6B62F-1DB6-4A33-9DB5-3D85F5FAA091}" dt="2021-09-27T05:10:51.130" v="2870"/>
        <pc:sldMkLst>
          <pc:docMk/>
          <pc:sldMk cId="1075784776" sldId="1671"/>
        </pc:sldMkLst>
      </pc:sldChg>
      <pc:sldChg chg="del">
        <pc:chgData name="Aurelien Domont" userId="6da7715ce44349b3" providerId="LiveId" clId="{BFF6B62F-1DB6-4A33-9DB5-3D85F5FAA091}" dt="2021-09-27T04:51:21.909" v="2718" actId="47"/>
        <pc:sldMkLst>
          <pc:docMk/>
          <pc:sldMk cId="317099162" sldId="1749"/>
        </pc:sldMkLst>
      </pc:sldChg>
      <pc:sldChg chg="del">
        <pc:chgData name="Aurelien Domont" userId="6da7715ce44349b3" providerId="LiveId" clId="{BFF6B62F-1DB6-4A33-9DB5-3D85F5FAA091}" dt="2021-09-27T04:51:21.909" v="2718" actId="47"/>
        <pc:sldMkLst>
          <pc:docMk/>
          <pc:sldMk cId="2603859724" sldId="1763"/>
        </pc:sldMkLst>
      </pc:sldChg>
      <pc:sldChg chg="del">
        <pc:chgData name="Aurelien Domont" userId="6da7715ce44349b3" providerId="LiveId" clId="{BFF6B62F-1DB6-4A33-9DB5-3D85F5FAA091}" dt="2021-09-27T04:51:21.909" v="2718" actId="47"/>
        <pc:sldMkLst>
          <pc:docMk/>
          <pc:sldMk cId="99687317" sldId="1764"/>
        </pc:sldMkLst>
      </pc:sldChg>
      <pc:sldChg chg="del">
        <pc:chgData name="Aurelien Domont" userId="6da7715ce44349b3" providerId="LiveId" clId="{BFF6B62F-1DB6-4A33-9DB5-3D85F5FAA091}" dt="2021-09-27T04:51:21.909" v="2718" actId="47"/>
        <pc:sldMkLst>
          <pc:docMk/>
          <pc:sldMk cId="3975128435" sldId="1765"/>
        </pc:sldMkLst>
      </pc:sldChg>
      <pc:sldChg chg="del">
        <pc:chgData name="Aurelien Domont" userId="6da7715ce44349b3" providerId="LiveId" clId="{BFF6B62F-1DB6-4A33-9DB5-3D85F5FAA091}" dt="2021-09-27T04:51:21.909" v="2718" actId="47"/>
        <pc:sldMkLst>
          <pc:docMk/>
          <pc:sldMk cId="3598292899" sldId="1770"/>
        </pc:sldMkLst>
      </pc:sldChg>
      <pc:sldChg chg="del">
        <pc:chgData name="Aurelien Domont" userId="6da7715ce44349b3" providerId="LiveId" clId="{BFF6B62F-1DB6-4A33-9DB5-3D85F5FAA091}" dt="2021-09-27T04:51:21.909" v="2718" actId="47"/>
        <pc:sldMkLst>
          <pc:docMk/>
          <pc:sldMk cId="1016381984" sldId="1771"/>
        </pc:sldMkLst>
      </pc:sldChg>
      <pc:sldChg chg="add">
        <pc:chgData name="Aurelien Domont" userId="6da7715ce44349b3" providerId="LiveId" clId="{BFF6B62F-1DB6-4A33-9DB5-3D85F5FAA091}" dt="2021-09-21T05:23:08.262" v="16"/>
        <pc:sldMkLst>
          <pc:docMk/>
          <pc:sldMk cId="2244843449" sldId="1784"/>
        </pc:sldMkLst>
      </pc:sldChg>
      <pc:sldChg chg="add">
        <pc:chgData name="Aurelien Domont" userId="6da7715ce44349b3" providerId="LiveId" clId="{BFF6B62F-1DB6-4A33-9DB5-3D85F5FAA091}" dt="2021-09-21T05:23:08.262" v="16"/>
        <pc:sldMkLst>
          <pc:docMk/>
          <pc:sldMk cId="2407825212" sldId="1785"/>
        </pc:sldMkLst>
      </pc:sldChg>
      <pc:sldChg chg="add">
        <pc:chgData name="Aurelien Domont" userId="6da7715ce44349b3" providerId="LiveId" clId="{BFF6B62F-1DB6-4A33-9DB5-3D85F5FAA091}" dt="2021-09-21T05:23:08.262" v="16"/>
        <pc:sldMkLst>
          <pc:docMk/>
          <pc:sldMk cId="3394244967" sldId="1786"/>
        </pc:sldMkLst>
      </pc:sldChg>
      <pc:sldChg chg="add">
        <pc:chgData name="Aurelien Domont" userId="6da7715ce44349b3" providerId="LiveId" clId="{BFF6B62F-1DB6-4A33-9DB5-3D85F5FAA091}" dt="2021-09-27T05:15:55.917" v="2876"/>
        <pc:sldMkLst>
          <pc:docMk/>
          <pc:sldMk cId="235018652" sldId="1927"/>
        </pc:sldMkLst>
      </pc:sldChg>
      <pc:sldChg chg="add">
        <pc:chgData name="Aurelien Domont" userId="6da7715ce44349b3" providerId="LiveId" clId="{BFF6B62F-1DB6-4A33-9DB5-3D85F5FAA091}" dt="2021-09-27T05:15:55.917" v="2876"/>
        <pc:sldMkLst>
          <pc:docMk/>
          <pc:sldMk cId="802743741" sldId="1929"/>
        </pc:sldMkLst>
      </pc:sldChg>
      <pc:sldChg chg="add">
        <pc:chgData name="Aurelien Domont" userId="6da7715ce44349b3" providerId="LiveId" clId="{BFF6B62F-1DB6-4A33-9DB5-3D85F5FAA091}" dt="2021-09-27T05:15:55.917" v="2876"/>
        <pc:sldMkLst>
          <pc:docMk/>
          <pc:sldMk cId="784211076" sldId="1931"/>
        </pc:sldMkLst>
      </pc:sldChg>
      <pc:sldChg chg="add">
        <pc:chgData name="Aurelien Domont" userId="6da7715ce44349b3" providerId="LiveId" clId="{BFF6B62F-1DB6-4A33-9DB5-3D85F5FAA091}" dt="2021-09-27T05:12:15.463" v="2872"/>
        <pc:sldMkLst>
          <pc:docMk/>
          <pc:sldMk cId="68809018" sldId="1956"/>
        </pc:sldMkLst>
      </pc:sldChg>
      <pc:sldChg chg="add">
        <pc:chgData name="Aurelien Domont" userId="6da7715ce44349b3" providerId="LiveId" clId="{BFF6B62F-1DB6-4A33-9DB5-3D85F5FAA091}" dt="2021-09-27T05:12:15.463" v="2872"/>
        <pc:sldMkLst>
          <pc:docMk/>
          <pc:sldMk cId="1923897898" sldId="1957"/>
        </pc:sldMkLst>
      </pc:sldChg>
      <pc:sldChg chg="add">
        <pc:chgData name="Aurelien Domont" userId="6da7715ce44349b3" providerId="LiveId" clId="{BFF6B62F-1DB6-4A33-9DB5-3D85F5FAA091}" dt="2021-09-27T05:12:15.463" v="2872"/>
        <pc:sldMkLst>
          <pc:docMk/>
          <pc:sldMk cId="158483169" sldId="1958"/>
        </pc:sldMkLst>
      </pc:sldChg>
      <pc:sldChg chg="add">
        <pc:chgData name="Aurelien Domont" userId="6da7715ce44349b3" providerId="LiveId" clId="{BFF6B62F-1DB6-4A33-9DB5-3D85F5FAA091}" dt="2021-09-27T05:11:55.296" v="2871"/>
        <pc:sldMkLst>
          <pc:docMk/>
          <pc:sldMk cId="4179774636" sldId="1959"/>
        </pc:sldMkLst>
      </pc:sldChg>
      <pc:sldChg chg="add">
        <pc:chgData name="Aurelien Domont" userId="6da7715ce44349b3" providerId="LiveId" clId="{BFF6B62F-1DB6-4A33-9DB5-3D85F5FAA091}" dt="2021-09-27T05:15:55.917" v="2876"/>
        <pc:sldMkLst>
          <pc:docMk/>
          <pc:sldMk cId="2974049731" sldId="1979"/>
        </pc:sldMkLst>
      </pc:sldChg>
      <pc:sldChg chg="add">
        <pc:chgData name="Aurelien Domont" userId="6da7715ce44349b3" providerId="LiveId" clId="{BFF6B62F-1DB6-4A33-9DB5-3D85F5FAA091}" dt="2021-09-27T05:15:55.917" v="2876"/>
        <pc:sldMkLst>
          <pc:docMk/>
          <pc:sldMk cId="3998626003" sldId="1980"/>
        </pc:sldMkLst>
      </pc:sldChg>
      <pc:sldChg chg="add">
        <pc:chgData name="Aurelien Domont" userId="6da7715ce44349b3" providerId="LiveId" clId="{BFF6B62F-1DB6-4A33-9DB5-3D85F5FAA091}" dt="2021-09-27T05:15:55.917" v="2876"/>
        <pc:sldMkLst>
          <pc:docMk/>
          <pc:sldMk cId="1026744296" sldId="1986"/>
        </pc:sldMkLst>
      </pc:sldChg>
      <pc:sldChg chg="del">
        <pc:chgData name="Aurelien Domont" userId="6da7715ce44349b3" providerId="LiveId" clId="{BFF6B62F-1DB6-4A33-9DB5-3D85F5FAA091}" dt="2021-09-27T04:51:21.909" v="2718" actId="47"/>
        <pc:sldMkLst>
          <pc:docMk/>
          <pc:sldMk cId="2943938352" sldId="2154"/>
        </pc:sldMkLst>
      </pc:sldChg>
      <pc:sldChg chg="add del">
        <pc:chgData name="Aurelien Domont" userId="6da7715ce44349b3" providerId="LiveId" clId="{BFF6B62F-1DB6-4A33-9DB5-3D85F5FAA091}" dt="2021-09-27T05:07:43.046" v="2867"/>
        <pc:sldMkLst>
          <pc:docMk/>
          <pc:sldMk cId="1479295029" sldId="2156"/>
        </pc:sldMkLst>
      </pc:sldChg>
      <pc:sldChg chg="del">
        <pc:chgData name="Aurelien Domont" userId="6da7715ce44349b3" providerId="LiveId" clId="{BFF6B62F-1DB6-4A33-9DB5-3D85F5FAA091}" dt="2021-09-27T04:51:21.909" v="2718" actId="47"/>
        <pc:sldMkLst>
          <pc:docMk/>
          <pc:sldMk cId="1073937120" sldId="2160"/>
        </pc:sldMkLst>
      </pc:sldChg>
      <pc:sldChg chg="addSp delSp modSp mod ord">
        <pc:chgData name="Aurelien Domont" userId="6da7715ce44349b3" providerId="LiveId" clId="{BFF6B62F-1DB6-4A33-9DB5-3D85F5FAA091}" dt="2021-09-26T23:28:57.613" v="2242" actId="255"/>
        <pc:sldMkLst>
          <pc:docMk/>
          <pc:sldMk cId="62308209" sldId="2161"/>
        </pc:sldMkLst>
        <pc:spChg chg="mod">
          <ac:chgData name="Aurelien Domont" userId="6da7715ce44349b3" providerId="LiveId" clId="{BFF6B62F-1DB6-4A33-9DB5-3D85F5FAA091}" dt="2021-09-26T23:28:57.613" v="2242" actId="255"/>
          <ac:spMkLst>
            <pc:docMk/>
            <pc:sldMk cId="62308209" sldId="2161"/>
            <ac:spMk id="16" creationId="{6C2BB713-9637-4B9B-938F-E9768876782A}"/>
          </ac:spMkLst>
        </pc:spChg>
        <pc:spChg chg="del">
          <ac:chgData name="Aurelien Domont" userId="6da7715ce44349b3" providerId="LiveId" clId="{BFF6B62F-1DB6-4A33-9DB5-3D85F5FAA091}" dt="2021-09-21T05:28:02.837" v="113" actId="478"/>
          <ac:spMkLst>
            <pc:docMk/>
            <pc:sldMk cId="62308209" sldId="2161"/>
            <ac:spMk id="31" creationId="{80DB5C2A-CB4E-438A-8801-EB0869040D7B}"/>
          </ac:spMkLst>
        </pc:spChg>
        <pc:spChg chg="del">
          <ac:chgData name="Aurelien Domont" userId="6da7715ce44349b3" providerId="LiveId" clId="{BFF6B62F-1DB6-4A33-9DB5-3D85F5FAA091}" dt="2021-09-21T05:28:00.407" v="112" actId="478"/>
          <ac:spMkLst>
            <pc:docMk/>
            <pc:sldMk cId="62308209" sldId="2161"/>
            <ac:spMk id="34" creationId="{E1B2FFE3-DBA5-416B-9DB3-3731D3B7B0A4}"/>
          </ac:spMkLst>
        </pc:spChg>
        <pc:spChg chg="del">
          <ac:chgData name="Aurelien Domont" userId="6da7715ce44349b3" providerId="LiveId" clId="{BFF6B62F-1DB6-4A33-9DB5-3D85F5FAA091}" dt="2021-09-21T05:28:00.407" v="112" actId="478"/>
          <ac:spMkLst>
            <pc:docMk/>
            <pc:sldMk cId="62308209" sldId="2161"/>
            <ac:spMk id="35" creationId="{4D42CE75-EBD5-4944-A919-A414AA408861}"/>
          </ac:spMkLst>
        </pc:spChg>
        <pc:spChg chg="del">
          <ac:chgData name="Aurelien Domont" userId="6da7715ce44349b3" providerId="LiveId" clId="{BFF6B62F-1DB6-4A33-9DB5-3D85F5FAA091}" dt="2021-09-21T05:28:00.407" v="112" actId="478"/>
          <ac:spMkLst>
            <pc:docMk/>
            <pc:sldMk cId="62308209" sldId="2161"/>
            <ac:spMk id="36" creationId="{374D2436-4DE9-43A4-9BB8-B23AA8701B3A}"/>
          </ac:spMkLst>
        </pc:spChg>
        <pc:spChg chg="del">
          <ac:chgData name="Aurelien Domont" userId="6da7715ce44349b3" providerId="LiveId" clId="{BFF6B62F-1DB6-4A33-9DB5-3D85F5FAA091}" dt="2021-09-21T05:28:00.407" v="112" actId="478"/>
          <ac:spMkLst>
            <pc:docMk/>
            <pc:sldMk cId="62308209" sldId="2161"/>
            <ac:spMk id="37" creationId="{3C2FA24C-C27B-41CE-B094-2513F027D3A8}"/>
          </ac:spMkLst>
        </pc:spChg>
        <pc:spChg chg="del">
          <ac:chgData name="Aurelien Domont" userId="6da7715ce44349b3" providerId="LiveId" clId="{BFF6B62F-1DB6-4A33-9DB5-3D85F5FAA091}" dt="2021-09-21T05:28:00.407" v="112" actId="478"/>
          <ac:spMkLst>
            <pc:docMk/>
            <pc:sldMk cId="62308209" sldId="2161"/>
            <ac:spMk id="38" creationId="{B6F8B35C-55F2-4C82-90F4-14AA1AB67BFC}"/>
          </ac:spMkLst>
        </pc:spChg>
        <pc:spChg chg="del">
          <ac:chgData name="Aurelien Domont" userId="6da7715ce44349b3" providerId="LiveId" clId="{BFF6B62F-1DB6-4A33-9DB5-3D85F5FAA091}" dt="2021-09-21T05:28:00.407" v="112" actId="478"/>
          <ac:spMkLst>
            <pc:docMk/>
            <pc:sldMk cId="62308209" sldId="2161"/>
            <ac:spMk id="39" creationId="{519C9AE0-754E-4933-AD30-219E481A0051}"/>
          </ac:spMkLst>
        </pc:spChg>
        <pc:spChg chg="del">
          <ac:chgData name="Aurelien Domont" userId="6da7715ce44349b3" providerId="LiveId" clId="{BFF6B62F-1DB6-4A33-9DB5-3D85F5FAA091}" dt="2021-09-21T05:28:00.407" v="112" actId="478"/>
          <ac:spMkLst>
            <pc:docMk/>
            <pc:sldMk cId="62308209" sldId="2161"/>
            <ac:spMk id="40" creationId="{89F4B0CF-9378-4A72-B65B-CA382567820F}"/>
          </ac:spMkLst>
        </pc:spChg>
        <pc:spChg chg="del">
          <ac:chgData name="Aurelien Domont" userId="6da7715ce44349b3" providerId="LiveId" clId="{BFF6B62F-1DB6-4A33-9DB5-3D85F5FAA091}" dt="2021-09-21T05:28:00.407" v="112" actId="478"/>
          <ac:spMkLst>
            <pc:docMk/>
            <pc:sldMk cId="62308209" sldId="2161"/>
            <ac:spMk id="48" creationId="{19B26507-7537-48B2-A522-7220639B33CC}"/>
          </ac:spMkLst>
        </pc:spChg>
        <pc:spChg chg="del">
          <ac:chgData name="Aurelien Domont" userId="6da7715ce44349b3" providerId="LiveId" clId="{BFF6B62F-1DB6-4A33-9DB5-3D85F5FAA091}" dt="2021-09-21T05:28:00.407" v="112" actId="478"/>
          <ac:spMkLst>
            <pc:docMk/>
            <pc:sldMk cId="62308209" sldId="2161"/>
            <ac:spMk id="49" creationId="{48639D28-B55E-4ADC-ACFB-B92978A605C1}"/>
          </ac:spMkLst>
        </pc:spChg>
        <pc:spChg chg="del">
          <ac:chgData name="Aurelien Domont" userId="6da7715ce44349b3" providerId="LiveId" clId="{BFF6B62F-1DB6-4A33-9DB5-3D85F5FAA091}" dt="2021-09-21T05:28:00.407" v="112" actId="478"/>
          <ac:spMkLst>
            <pc:docMk/>
            <pc:sldMk cId="62308209" sldId="2161"/>
            <ac:spMk id="50" creationId="{EAC42D61-C273-4449-982C-A24D5A5FBED7}"/>
          </ac:spMkLst>
        </pc:spChg>
        <pc:spChg chg="del">
          <ac:chgData name="Aurelien Domont" userId="6da7715ce44349b3" providerId="LiveId" clId="{BFF6B62F-1DB6-4A33-9DB5-3D85F5FAA091}" dt="2021-09-21T05:28:00.407" v="112" actId="478"/>
          <ac:spMkLst>
            <pc:docMk/>
            <pc:sldMk cId="62308209" sldId="2161"/>
            <ac:spMk id="51" creationId="{3A45E5FA-0069-45C4-B7A6-2A52D8054710}"/>
          </ac:spMkLst>
        </pc:spChg>
        <pc:spChg chg="add mod">
          <ac:chgData name="Aurelien Domont" userId="6da7715ce44349b3" providerId="LiveId" clId="{BFF6B62F-1DB6-4A33-9DB5-3D85F5FAA091}" dt="2021-09-21T05:28:03.127" v="114"/>
          <ac:spMkLst>
            <pc:docMk/>
            <pc:sldMk cId="62308209" sldId="2161"/>
            <ac:spMk id="52" creationId="{842CFF87-1D41-4A81-937E-661F1F47B682}"/>
          </ac:spMkLst>
        </pc:spChg>
        <pc:spChg chg="add mod">
          <ac:chgData name="Aurelien Domont" userId="6da7715ce44349b3" providerId="LiveId" clId="{BFF6B62F-1DB6-4A33-9DB5-3D85F5FAA091}" dt="2021-09-21T05:28:03.127" v="114"/>
          <ac:spMkLst>
            <pc:docMk/>
            <pc:sldMk cId="62308209" sldId="2161"/>
            <ac:spMk id="53" creationId="{6B36CB5E-394D-4920-944D-267BC14018FF}"/>
          </ac:spMkLst>
        </pc:spChg>
        <pc:spChg chg="add mod">
          <ac:chgData name="Aurelien Domont" userId="6da7715ce44349b3" providerId="LiveId" clId="{BFF6B62F-1DB6-4A33-9DB5-3D85F5FAA091}" dt="2021-09-21T05:28:03.127" v="114"/>
          <ac:spMkLst>
            <pc:docMk/>
            <pc:sldMk cId="62308209" sldId="2161"/>
            <ac:spMk id="54" creationId="{6B160FE7-6651-40CE-BF57-2AD3BD9C8F6E}"/>
          </ac:spMkLst>
        </pc:spChg>
        <pc:spChg chg="add mod">
          <ac:chgData name="Aurelien Domont" userId="6da7715ce44349b3" providerId="LiveId" clId="{BFF6B62F-1DB6-4A33-9DB5-3D85F5FAA091}" dt="2021-09-21T05:28:03.127" v="114"/>
          <ac:spMkLst>
            <pc:docMk/>
            <pc:sldMk cId="62308209" sldId="2161"/>
            <ac:spMk id="55" creationId="{AC1601BC-F7D1-4362-92A6-DB3B3CBB077D}"/>
          </ac:spMkLst>
        </pc:spChg>
        <pc:spChg chg="add mod">
          <ac:chgData name="Aurelien Domont" userId="6da7715ce44349b3" providerId="LiveId" clId="{BFF6B62F-1DB6-4A33-9DB5-3D85F5FAA091}" dt="2021-09-21T05:28:03.127" v="114"/>
          <ac:spMkLst>
            <pc:docMk/>
            <pc:sldMk cId="62308209" sldId="2161"/>
            <ac:spMk id="56" creationId="{984B5754-0478-4DC3-BE7D-0F3A76A8DF14}"/>
          </ac:spMkLst>
        </pc:spChg>
        <pc:spChg chg="add mod">
          <ac:chgData name="Aurelien Domont" userId="6da7715ce44349b3" providerId="LiveId" clId="{BFF6B62F-1DB6-4A33-9DB5-3D85F5FAA091}" dt="2021-09-21T05:28:03.127" v="114"/>
          <ac:spMkLst>
            <pc:docMk/>
            <pc:sldMk cId="62308209" sldId="2161"/>
            <ac:spMk id="57" creationId="{6C4E18C5-C08D-4FDA-B8A8-15E834302A7B}"/>
          </ac:spMkLst>
        </pc:spChg>
        <pc:spChg chg="add mod">
          <ac:chgData name="Aurelien Domont" userId="6da7715ce44349b3" providerId="LiveId" clId="{BFF6B62F-1DB6-4A33-9DB5-3D85F5FAA091}" dt="2021-09-21T05:28:03.127" v="114"/>
          <ac:spMkLst>
            <pc:docMk/>
            <pc:sldMk cId="62308209" sldId="2161"/>
            <ac:spMk id="58" creationId="{FE4D7BBF-2904-4409-912A-A38912976524}"/>
          </ac:spMkLst>
        </pc:spChg>
        <pc:spChg chg="add mod">
          <ac:chgData name="Aurelien Domont" userId="6da7715ce44349b3" providerId="LiveId" clId="{BFF6B62F-1DB6-4A33-9DB5-3D85F5FAA091}" dt="2021-09-21T05:28:03.127" v="114"/>
          <ac:spMkLst>
            <pc:docMk/>
            <pc:sldMk cId="62308209" sldId="2161"/>
            <ac:spMk id="66" creationId="{4964AFF7-1803-4DC6-9FC8-D7B64F23B29C}"/>
          </ac:spMkLst>
        </pc:spChg>
        <pc:spChg chg="add mod">
          <ac:chgData name="Aurelien Domont" userId="6da7715ce44349b3" providerId="LiveId" clId="{BFF6B62F-1DB6-4A33-9DB5-3D85F5FAA091}" dt="2021-09-21T05:28:03.127" v="114"/>
          <ac:spMkLst>
            <pc:docMk/>
            <pc:sldMk cId="62308209" sldId="2161"/>
            <ac:spMk id="67" creationId="{B2939C93-3731-4622-BBCF-6132439714F2}"/>
          </ac:spMkLst>
        </pc:spChg>
        <pc:spChg chg="add mod">
          <ac:chgData name="Aurelien Domont" userId="6da7715ce44349b3" providerId="LiveId" clId="{BFF6B62F-1DB6-4A33-9DB5-3D85F5FAA091}" dt="2021-09-21T05:28:03.127" v="114"/>
          <ac:spMkLst>
            <pc:docMk/>
            <pc:sldMk cId="62308209" sldId="2161"/>
            <ac:spMk id="68" creationId="{3AFE031D-87B9-4379-8CAB-A0319D9E0572}"/>
          </ac:spMkLst>
        </pc:spChg>
        <pc:spChg chg="add mod">
          <ac:chgData name="Aurelien Domont" userId="6da7715ce44349b3" providerId="LiveId" clId="{BFF6B62F-1DB6-4A33-9DB5-3D85F5FAA091}" dt="2021-09-21T05:28:03.127" v="114"/>
          <ac:spMkLst>
            <pc:docMk/>
            <pc:sldMk cId="62308209" sldId="2161"/>
            <ac:spMk id="69" creationId="{C69067D1-28B7-4107-83E7-42F7BF80F004}"/>
          </ac:spMkLst>
        </pc:spChg>
        <pc:spChg chg="add mod">
          <ac:chgData name="Aurelien Domont" userId="6da7715ce44349b3" providerId="LiveId" clId="{BFF6B62F-1DB6-4A33-9DB5-3D85F5FAA091}" dt="2021-09-21T05:28:03.127" v="114"/>
          <ac:spMkLst>
            <pc:docMk/>
            <pc:sldMk cId="62308209" sldId="2161"/>
            <ac:spMk id="70" creationId="{DBC1003E-134E-47D3-9B20-617A80C7FA0A}"/>
          </ac:spMkLst>
        </pc:spChg>
        <pc:spChg chg="add mod">
          <ac:chgData name="Aurelien Domont" userId="6da7715ce44349b3" providerId="LiveId" clId="{BFF6B62F-1DB6-4A33-9DB5-3D85F5FAA091}" dt="2021-09-21T05:28:03.127" v="114"/>
          <ac:spMkLst>
            <pc:docMk/>
            <pc:sldMk cId="62308209" sldId="2161"/>
            <ac:spMk id="71" creationId="{8851CF31-5530-4FBF-952F-776B292A7D7D}"/>
          </ac:spMkLst>
        </pc:spChg>
        <pc:spChg chg="add mod">
          <ac:chgData name="Aurelien Domont" userId="6da7715ce44349b3" providerId="LiveId" clId="{BFF6B62F-1DB6-4A33-9DB5-3D85F5FAA091}" dt="2021-09-21T05:28:03.127" v="114"/>
          <ac:spMkLst>
            <pc:docMk/>
            <pc:sldMk cId="62308209" sldId="2161"/>
            <ac:spMk id="72" creationId="{D2B8F03A-587A-4C0B-9BFB-BC45B0F3949B}"/>
          </ac:spMkLst>
        </pc:spChg>
        <pc:spChg chg="del">
          <ac:chgData name="Aurelien Domont" userId="6da7715ce44349b3" providerId="LiveId" clId="{BFF6B62F-1DB6-4A33-9DB5-3D85F5FAA091}" dt="2021-09-21T05:28:00.407" v="112" actId="478"/>
          <ac:spMkLst>
            <pc:docMk/>
            <pc:sldMk cId="62308209" sldId="2161"/>
            <ac:spMk id="73" creationId="{C668EDCD-6B28-442F-B7C3-2B0D4897B6F9}"/>
          </ac:spMkLst>
        </pc:spChg>
        <pc:spChg chg="del">
          <ac:chgData name="Aurelien Domont" userId="6da7715ce44349b3" providerId="LiveId" clId="{BFF6B62F-1DB6-4A33-9DB5-3D85F5FAA091}" dt="2021-09-21T05:28:00.407" v="112" actId="478"/>
          <ac:spMkLst>
            <pc:docMk/>
            <pc:sldMk cId="62308209" sldId="2161"/>
            <ac:spMk id="74" creationId="{03F6514F-3D02-4564-ADC8-DC0817BCC948}"/>
          </ac:spMkLst>
        </pc:spChg>
        <pc:spChg chg="del">
          <ac:chgData name="Aurelien Domont" userId="6da7715ce44349b3" providerId="LiveId" clId="{BFF6B62F-1DB6-4A33-9DB5-3D85F5FAA091}" dt="2021-09-21T05:28:00.407" v="112" actId="478"/>
          <ac:spMkLst>
            <pc:docMk/>
            <pc:sldMk cId="62308209" sldId="2161"/>
            <ac:spMk id="75" creationId="{6C561391-988C-4874-A798-F591CEF046D9}"/>
          </ac:spMkLst>
        </pc:spChg>
        <pc:spChg chg="del">
          <ac:chgData name="Aurelien Domont" userId="6da7715ce44349b3" providerId="LiveId" clId="{BFF6B62F-1DB6-4A33-9DB5-3D85F5FAA091}" dt="2021-09-21T05:28:00.407" v="112" actId="478"/>
          <ac:spMkLst>
            <pc:docMk/>
            <pc:sldMk cId="62308209" sldId="2161"/>
            <ac:spMk id="76" creationId="{B4DAE029-E3D6-430E-8906-A24ABCE60AF7}"/>
          </ac:spMkLst>
        </pc:spChg>
        <pc:spChg chg="del">
          <ac:chgData name="Aurelien Domont" userId="6da7715ce44349b3" providerId="LiveId" clId="{BFF6B62F-1DB6-4A33-9DB5-3D85F5FAA091}" dt="2021-09-21T05:28:00.407" v="112" actId="478"/>
          <ac:spMkLst>
            <pc:docMk/>
            <pc:sldMk cId="62308209" sldId="2161"/>
            <ac:spMk id="77" creationId="{7BA855D7-CC73-483D-8655-83DEC862FF66}"/>
          </ac:spMkLst>
        </pc:spChg>
        <pc:spChg chg="del">
          <ac:chgData name="Aurelien Domont" userId="6da7715ce44349b3" providerId="LiveId" clId="{BFF6B62F-1DB6-4A33-9DB5-3D85F5FAA091}" dt="2021-09-21T05:28:00.407" v="112" actId="478"/>
          <ac:spMkLst>
            <pc:docMk/>
            <pc:sldMk cId="62308209" sldId="2161"/>
            <ac:spMk id="78" creationId="{FA1091B8-4DD8-4C8D-8CBD-A2E2CEE60B1F}"/>
          </ac:spMkLst>
        </pc:spChg>
        <pc:spChg chg="add mod">
          <ac:chgData name="Aurelien Domont" userId="6da7715ce44349b3" providerId="LiveId" clId="{BFF6B62F-1DB6-4A33-9DB5-3D85F5FAA091}" dt="2021-09-21T05:28:03.127" v="114"/>
          <ac:spMkLst>
            <pc:docMk/>
            <pc:sldMk cId="62308209" sldId="2161"/>
            <ac:spMk id="91" creationId="{69C9D57C-8A21-435C-8AA8-8F1F871EB86D}"/>
          </ac:spMkLst>
        </pc:spChg>
        <pc:spChg chg="add mod">
          <ac:chgData name="Aurelien Domont" userId="6da7715ce44349b3" providerId="LiveId" clId="{BFF6B62F-1DB6-4A33-9DB5-3D85F5FAA091}" dt="2021-09-21T05:28:03.127" v="114"/>
          <ac:spMkLst>
            <pc:docMk/>
            <pc:sldMk cId="62308209" sldId="2161"/>
            <ac:spMk id="92" creationId="{BAF431C3-AE35-4109-B859-44B13A6D5F62}"/>
          </ac:spMkLst>
        </pc:spChg>
        <pc:spChg chg="add mod">
          <ac:chgData name="Aurelien Domont" userId="6da7715ce44349b3" providerId="LiveId" clId="{BFF6B62F-1DB6-4A33-9DB5-3D85F5FAA091}" dt="2021-09-21T05:28:03.127" v="114"/>
          <ac:spMkLst>
            <pc:docMk/>
            <pc:sldMk cId="62308209" sldId="2161"/>
            <ac:spMk id="93" creationId="{4C51696C-B534-43F7-9EFD-D35095CAEC68}"/>
          </ac:spMkLst>
        </pc:spChg>
        <pc:spChg chg="mod">
          <ac:chgData name="Aurelien Domont" userId="6da7715ce44349b3" providerId="LiveId" clId="{BFF6B62F-1DB6-4A33-9DB5-3D85F5FAA091}" dt="2021-09-21T05:28:03.127" v="114"/>
          <ac:spMkLst>
            <pc:docMk/>
            <pc:sldMk cId="62308209" sldId="2161"/>
            <ac:spMk id="102" creationId="{3288DF96-9031-49DE-B458-BB35922BBD13}"/>
          </ac:spMkLst>
        </pc:spChg>
        <pc:spChg chg="mod">
          <ac:chgData name="Aurelien Domont" userId="6da7715ce44349b3" providerId="LiveId" clId="{BFF6B62F-1DB6-4A33-9DB5-3D85F5FAA091}" dt="2021-09-21T05:28:03.127" v="114"/>
          <ac:spMkLst>
            <pc:docMk/>
            <pc:sldMk cId="62308209" sldId="2161"/>
            <ac:spMk id="103" creationId="{B611BE43-0461-412B-803D-ADCF406B64F0}"/>
          </ac:spMkLst>
        </pc:spChg>
        <pc:spChg chg="mod">
          <ac:chgData name="Aurelien Domont" userId="6da7715ce44349b3" providerId="LiveId" clId="{BFF6B62F-1DB6-4A33-9DB5-3D85F5FAA091}" dt="2021-09-21T05:28:03.127" v="114"/>
          <ac:spMkLst>
            <pc:docMk/>
            <pc:sldMk cId="62308209" sldId="2161"/>
            <ac:spMk id="104" creationId="{0509056B-EAB7-4EB1-B85E-16B288EF2076}"/>
          </ac:spMkLst>
        </pc:spChg>
        <pc:spChg chg="mod">
          <ac:chgData name="Aurelien Domont" userId="6da7715ce44349b3" providerId="LiveId" clId="{BFF6B62F-1DB6-4A33-9DB5-3D85F5FAA091}" dt="2021-09-21T05:28:03.127" v="114"/>
          <ac:spMkLst>
            <pc:docMk/>
            <pc:sldMk cId="62308209" sldId="2161"/>
            <ac:spMk id="105" creationId="{300C7720-7385-42A3-8689-18A930297057}"/>
          </ac:spMkLst>
        </pc:spChg>
        <pc:grpChg chg="del">
          <ac:chgData name="Aurelien Domont" userId="6da7715ce44349b3" providerId="LiveId" clId="{BFF6B62F-1DB6-4A33-9DB5-3D85F5FAA091}" dt="2021-09-21T05:28:00.407" v="112" actId="478"/>
          <ac:grpSpMkLst>
            <pc:docMk/>
            <pc:sldMk cId="62308209" sldId="2161"/>
            <ac:grpSpMk id="85" creationId="{29E32D0B-A58E-4E75-B2E7-01A6CE79C7F0}"/>
          </ac:grpSpMkLst>
        </pc:grpChg>
        <pc:grpChg chg="add mod">
          <ac:chgData name="Aurelien Domont" userId="6da7715ce44349b3" providerId="LiveId" clId="{BFF6B62F-1DB6-4A33-9DB5-3D85F5FAA091}" dt="2021-09-21T05:28:03.127" v="114"/>
          <ac:grpSpMkLst>
            <pc:docMk/>
            <pc:sldMk cId="62308209" sldId="2161"/>
            <ac:grpSpMk id="100" creationId="{DBA6328A-2F49-4866-9A11-111A0DCDE34E}"/>
          </ac:grpSpMkLst>
        </pc:grpChg>
        <pc:grpChg chg="mod">
          <ac:chgData name="Aurelien Domont" userId="6da7715ce44349b3" providerId="LiveId" clId="{BFF6B62F-1DB6-4A33-9DB5-3D85F5FAA091}" dt="2021-09-21T05:28:03.127" v="114"/>
          <ac:grpSpMkLst>
            <pc:docMk/>
            <pc:sldMk cId="62308209" sldId="2161"/>
            <ac:grpSpMk id="101" creationId="{DA696CCA-8C2D-4919-8ED3-A3DB5451A5EF}"/>
          </ac:grpSpMkLst>
        </pc:grpChg>
        <pc:picChg chg="del">
          <ac:chgData name="Aurelien Domont" userId="6da7715ce44349b3" providerId="LiveId" clId="{BFF6B62F-1DB6-4A33-9DB5-3D85F5FAA091}" dt="2021-09-21T05:28:00.407" v="112" actId="478"/>
          <ac:picMkLst>
            <pc:docMk/>
            <pc:sldMk cId="62308209" sldId="2161"/>
            <ac:picMk id="79" creationId="{8323D500-379C-42EB-829B-5CBA0C9BD11A}"/>
          </ac:picMkLst>
        </pc:picChg>
        <pc:picChg chg="del">
          <ac:chgData name="Aurelien Domont" userId="6da7715ce44349b3" providerId="LiveId" clId="{BFF6B62F-1DB6-4A33-9DB5-3D85F5FAA091}" dt="2021-09-21T05:28:00.407" v="112" actId="478"/>
          <ac:picMkLst>
            <pc:docMk/>
            <pc:sldMk cId="62308209" sldId="2161"/>
            <ac:picMk id="80" creationId="{15E36AB3-1C2B-4419-BA3B-C76E995F1C2E}"/>
          </ac:picMkLst>
        </pc:picChg>
        <pc:picChg chg="del">
          <ac:chgData name="Aurelien Domont" userId="6da7715ce44349b3" providerId="LiveId" clId="{BFF6B62F-1DB6-4A33-9DB5-3D85F5FAA091}" dt="2021-09-21T05:28:00.407" v="112" actId="478"/>
          <ac:picMkLst>
            <pc:docMk/>
            <pc:sldMk cId="62308209" sldId="2161"/>
            <ac:picMk id="81" creationId="{D6EFFCE4-6246-4DF3-ADA4-8908107C4126}"/>
          </ac:picMkLst>
        </pc:picChg>
        <pc:picChg chg="del">
          <ac:chgData name="Aurelien Domont" userId="6da7715ce44349b3" providerId="LiveId" clId="{BFF6B62F-1DB6-4A33-9DB5-3D85F5FAA091}" dt="2021-09-21T05:28:00.407" v="112" actId="478"/>
          <ac:picMkLst>
            <pc:docMk/>
            <pc:sldMk cId="62308209" sldId="2161"/>
            <ac:picMk id="82" creationId="{CF628464-EBFE-42E9-962A-D71144AD423F}"/>
          </ac:picMkLst>
        </pc:picChg>
        <pc:picChg chg="del">
          <ac:chgData name="Aurelien Domont" userId="6da7715ce44349b3" providerId="LiveId" clId="{BFF6B62F-1DB6-4A33-9DB5-3D85F5FAA091}" dt="2021-09-21T05:28:00.407" v="112" actId="478"/>
          <ac:picMkLst>
            <pc:docMk/>
            <pc:sldMk cId="62308209" sldId="2161"/>
            <ac:picMk id="83" creationId="{BA885BFE-89BB-4CC9-9B7E-B34C40B6D5D7}"/>
          </ac:picMkLst>
        </pc:picChg>
        <pc:picChg chg="del">
          <ac:chgData name="Aurelien Domont" userId="6da7715ce44349b3" providerId="LiveId" clId="{BFF6B62F-1DB6-4A33-9DB5-3D85F5FAA091}" dt="2021-09-21T05:28:00.407" v="112" actId="478"/>
          <ac:picMkLst>
            <pc:docMk/>
            <pc:sldMk cId="62308209" sldId="2161"/>
            <ac:picMk id="84" creationId="{0BE82368-4F77-4BDE-ACE8-51420ECE202E}"/>
          </ac:picMkLst>
        </pc:picChg>
        <pc:picChg chg="add mod">
          <ac:chgData name="Aurelien Domont" userId="6da7715ce44349b3" providerId="LiveId" clId="{BFF6B62F-1DB6-4A33-9DB5-3D85F5FAA091}" dt="2021-09-21T05:28:03.127" v="114"/>
          <ac:picMkLst>
            <pc:docMk/>
            <pc:sldMk cId="62308209" sldId="2161"/>
            <ac:picMk id="94" creationId="{640E404E-9DDE-4612-B1F9-B7C5A7977797}"/>
          </ac:picMkLst>
        </pc:picChg>
        <pc:picChg chg="add mod">
          <ac:chgData name="Aurelien Domont" userId="6da7715ce44349b3" providerId="LiveId" clId="{BFF6B62F-1DB6-4A33-9DB5-3D85F5FAA091}" dt="2021-09-21T05:28:03.127" v="114"/>
          <ac:picMkLst>
            <pc:docMk/>
            <pc:sldMk cId="62308209" sldId="2161"/>
            <ac:picMk id="95" creationId="{B9223861-416B-464B-B80D-9BDFA32000F3}"/>
          </ac:picMkLst>
        </pc:picChg>
        <pc:picChg chg="add mod">
          <ac:chgData name="Aurelien Domont" userId="6da7715ce44349b3" providerId="LiveId" clId="{BFF6B62F-1DB6-4A33-9DB5-3D85F5FAA091}" dt="2021-09-21T05:28:03.127" v="114"/>
          <ac:picMkLst>
            <pc:docMk/>
            <pc:sldMk cId="62308209" sldId="2161"/>
            <ac:picMk id="96" creationId="{53FFCA9C-42F5-4919-A7A4-B81C331B3FFD}"/>
          </ac:picMkLst>
        </pc:picChg>
        <pc:picChg chg="add mod">
          <ac:chgData name="Aurelien Domont" userId="6da7715ce44349b3" providerId="LiveId" clId="{BFF6B62F-1DB6-4A33-9DB5-3D85F5FAA091}" dt="2021-09-21T05:28:03.127" v="114"/>
          <ac:picMkLst>
            <pc:docMk/>
            <pc:sldMk cId="62308209" sldId="2161"/>
            <ac:picMk id="97" creationId="{226335FC-7784-4896-B287-4D916434663C}"/>
          </ac:picMkLst>
        </pc:picChg>
        <pc:picChg chg="add mod">
          <ac:chgData name="Aurelien Domont" userId="6da7715ce44349b3" providerId="LiveId" clId="{BFF6B62F-1DB6-4A33-9DB5-3D85F5FAA091}" dt="2021-09-21T05:28:03.127" v="114"/>
          <ac:picMkLst>
            <pc:docMk/>
            <pc:sldMk cId="62308209" sldId="2161"/>
            <ac:picMk id="98" creationId="{9717D51D-250D-44B1-B3EF-FE3A7B476962}"/>
          </ac:picMkLst>
        </pc:picChg>
        <pc:picChg chg="add mod">
          <ac:chgData name="Aurelien Domont" userId="6da7715ce44349b3" providerId="LiveId" clId="{BFF6B62F-1DB6-4A33-9DB5-3D85F5FAA091}" dt="2021-09-21T05:28:03.127" v="114"/>
          <ac:picMkLst>
            <pc:docMk/>
            <pc:sldMk cId="62308209" sldId="2161"/>
            <ac:picMk id="99" creationId="{A7228C40-8076-4AA2-B63A-E213E13306D4}"/>
          </ac:picMkLst>
        </pc:picChg>
        <pc:cxnChg chg="del">
          <ac:chgData name="Aurelien Domont" userId="6da7715ce44349b3" providerId="LiveId" clId="{BFF6B62F-1DB6-4A33-9DB5-3D85F5FAA091}" dt="2021-09-21T05:28:00.407" v="112" actId="478"/>
          <ac:cxnSpMkLst>
            <pc:docMk/>
            <pc:sldMk cId="62308209" sldId="2161"/>
            <ac:cxnSpMk id="41" creationId="{8C5AD82E-AB23-4089-AA37-932F239A2C62}"/>
          </ac:cxnSpMkLst>
        </pc:cxnChg>
        <pc:cxnChg chg="del mod">
          <ac:chgData name="Aurelien Domont" userId="6da7715ce44349b3" providerId="LiveId" clId="{BFF6B62F-1DB6-4A33-9DB5-3D85F5FAA091}" dt="2021-09-21T05:28:00.407" v="112" actId="478"/>
          <ac:cxnSpMkLst>
            <pc:docMk/>
            <pc:sldMk cId="62308209" sldId="2161"/>
            <ac:cxnSpMk id="42" creationId="{9453C508-ECBC-4AF0-B3F0-207099046C59}"/>
          </ac:cxnSpMkLst>
        </pc:cxnChg>
        <pc:cxnChg chg="del">
          <ac:chgData name="Aurelien Domont" userId="6da7715ce44349b3" providerId="LiveId" clId="{BFF6B62F-1DB6-4A33-9DB5-3D85F5FAA091}" dt="2021-09-21T05:28:00.407" v="112" actId="478"/>
          <ac:cxnSpMkLst>
            <pc:docMk/>
            <pc:sldMk cId="62308209" sldId="2161"/>
            <ac:cxnSpMk id="43" creationId="{ECB40045-54EE-48A2-9963-3DAA40D26B70}"/>
          </ac:cxnSpMkLst>
        </pc:cxnChg>
        <pc:cxnChg chg="del">
          <ac:chgData name="Aurelien Domont" userId="6da7715ce44349b3" providerId="LiveId" clId="{BFF6B62F-1DB6-4A33-9DB5-3D85F5FAA091}" dt="2021-09-21T05:28:00.407" v="112" actId="478"/>
          <ac:cxnSpMkLst>
            <pc:docMk/>
            <pc:sldMk cId="62308209" sldId="2161"/>
            <ac:cxnSpMk id="44" creationId="{328F4FA4-D5AC-41D7-A610-C71E56353ABA}"/>
          </ac:cxnSpMkLst>
        </pc:cxnChg>
        <pc:cxnChg chg="del">
          <ac:chgData name="Aurelien Domont" userId="6da7715ce44349b3" providerId="LiveId" clId="{BFF6B62F-1DB6-4A33-9DB5-3D85F5FAA091}" dt="2021-09-21T05:28:00.407" v="112" actId="478"/>
          <ac:cxnSpMkLst>
            <pc:docMk/>
            <pc:sldMk cId="62308209" sldId="2161"/>
            <ac:cxnSpMk id="45" creationId="{5A00F544-B637-4AE0-9456-DEADC19170B4}"/>
          </ac:cxnSpMkLst>
        </pc:cxnChg>
        <pc:cxnChg chg="del">
          <ac:chgData name="Aurelien Domont" userId="6da7715ce44349b3" providerId="LiveId" clId="{BFF6B62F-1DB6-4A33-9DB5-3D85F5FAA091}" dt="2021-09-21T05:28:00.407" v="112" actId="478"/>
          <ac:cxnSpMkLst>
            <pc:docMk/>
            <pc:sldMk cId="62308209" sldId="2161"/>
            <ac:cxnSpMk id="46" creationId="{89563420-A8F1-4B09-BC0F-B0F2CBFDEA49}"/>
          </ac:cxnSpMkLst>
        </pc:cxnChg>
        <pc:cxnChg chg="del">
          <ac:chgData name="Aurelien Domont" userId="6da7715ce44349b3" providerId="LiveId" clId="{BFF6B62F-1DB6-4A33-9DB5-3D85F5FAA091}" dt="2021-09-21T05:28:00.407" v="112" actId="478"/>
          <ac:cxnSpMkLst>
            <pc:docMk/>
            <pc:sldMk cId="62308209" sldId="2161"/>
            <ac:cxnSpMk id="47" creationId="{15F6E258-DA49-4678-AA7D-F999C6AE98B0}"/>
          </ac:cxnSpMkLst>
        </pc:cxnChg>
        <pc:cxnChg chg="add mod">
          <ac:chgData name="Aurelien Domont" userId="6da7715ce44349b3" providerId="LiveId" clId="{BFF6B62F-1DB6-4A33-9DB5-3D85F5FAA091}" dt="2021-09-21T05:28:03.127" v="114"/>
          <ac:cxnSpMkLst>
            <pc:docMk/>
            <pc:sldMk cId="62308209" sldId="2161"/>
            <ac:cxnSpMk id="59" creationId="{BFADDCA3-7733-4226-8FBA-E2218D99F211}"/>
          </ac:cxnSpMkLst>
        </pc:cxnChg>
        <pc:cxnChg chg="add mod">
          <ac:chgData name="Aurelien Domont" userId="6da7715ce44349b3" providerId="LiveId" clId="{BFF6B62F-1DB6-4A33-9DB5-3D85F5FAA091}" dt="2021-09-21T05:28:03.127" v="114"/>
          <ac:cxnSpMkLst>
            <pc:docMk/>
            <pc:sldMk cId="62308209" sldId="2161"/>
            <ac:cxnSpMk id="60" creationId="{11302575-B4FB-4361-9CC3-B402D89683F9}"/>
          </ac:cxnSpMkLst>
        </pc:cxnChg>
        <pc:cxnChg chg="add mod">
          <ac:chgData name="Aurelien Domont" userId="6da7715ce44349b3" providerId="LiveId" clId="{BFF6B62F-1DB6-4A33-9DB5-3D85F5FAA091}" dt="2021-09-21T05:28:03.127" v="114"/>
          <ac:cxnSpMkLst>
            <pc:docMk/>
            <pc:sldMk cId="62308209" sldId="2161"/>
            <ac:cxnSpMk id="61" creationId="{D6CB4871-B220-4A71-8F8C-A699FC9CB95C}"/>
          </ac:cxnSpMkLst>
        </pc:cxnChg>
        <pc:cxnChg chg="add mod">
          <ac:chgData name="Aurelien Domont" userId="6da7715ce44349b3" providerId="LiveId" clId="{BFF6B62F-1DB6-4A33-9DB5-3D85F5FAA091}" dt="2021-09-21T05:28:03.127" v="114"/>
          <ac:cxnSpMkLst>
            <pc:docMk/>
            <pc:sldMk cId="62308209" sldId="2161"/>
            <ac:cxnSpMk id="62" creationId="{7A63356C-A972-4ABB-97A7-17E0E0212BEB}"/>
          </ac:cxnSpMkLst>
        </pc:cxnChg>
        <pc:cxnChg chg="add mod">
          <ac:chgData name="Aurelien Domont" userId="6da7715ce44349b3" providerId="LiveId" clId="{BFF6B62F-1DB6-4A33-9DB5-3D85F5FAA091}" dt="2021-09-21T05:28:03.127" v="114"/>
          <ac:cxnSpMkLst>
            <pc:docMk/>
            <pc:sldMk cId="62308209" sldId="2161"/>
            <ac:cxnSpMk id="63" creationId="{113DBDEF-8149-4E66-A4E0-189B8EC2A4F4}"/>
          </ac:cxnSpMkLst>
        </pc:cxnChg>
        <pc:cxnChg chg="add mod">
          <ac:chgData name="Aurelien Domont" userId="6da7715ce44349b3" providerId="LiveId" clId="{BFF6B62F-1DB6-4A33-9DB5-3D85F5FAA091}" dt="2021-09-21T05:28:03.127" v="114"/>
          <ac:cxnSpMkLst>
            <pc:docMk/>
            <pc:sldMk cId="62308209" sldId="2161"/>
            <ac:cxnSpMk id="64" creationId="{DAAAD1C6-E516-424B-B25A-FCB142E9B7A4}"/>
          </ac:cxnSpMkLst>
        </pc:cxnChg>
        <pc:cxnChg chg="add mod">
          <ac:chgData name="Aurelien Domont" userId="6da7715ce44349b3" providerId="LiveId" clId="{BFF6B62F-1DB6-4A33-9DB5-3D85F5FAA091}" dt="2021-09-21T05:28:03.127" v="114"/>
          <ac:cxnSpMkLst>
            <pc:docMk/>
            <pc:sldMk cId="62308209" sldId="2161"/>
            <ac:cxnSpMk id="65" creationId="{B22B6D7F-E321-47A0-8E50-5CC395E52B49}"/>
          </ac:cxnSpMkLst>
        </pc:cxnChg>
      </pc:sldChg>
      <pc:sldChg chg="del">
        <pc:chgData name="Aurelien Domont" userId="6da7715ce44349b3" providerId="LiveId" clId="{BFF6B62F-1DB6-4A33-9DB5-3D85F5FAA091}" dt="2021-09-27T04:51:21.909" v="2718" actId="47"/>
        <pc:sldMkLst>
          <pc:docMk/>
          <pc:sldMk cId="3272444503" sldId="2162"/>
        </pc:sldMkLst>
      </pc:sldChg>
      <pc:sldChg chg="modSp add mod">
        <pc:chgData name="Aurelien Domont" userId="6da7715ce44349b3" providerId="LiveId" clId="{BFF6B62F-1DB6-4A33-9DB5-3D85F5FAA091}" dt="2021-09-27T05:17:47.125" v="2978" actId="20577"/>
        <pc:sldMkLst>
          <pc:docMk/>
          <pc:sldMk cId="3193088531" sldId="2164"/>
        </pc:sldMkLst>
        <pc:spChg chg="mod">
          <ac:chgData name="Aurelien Domont" userId="6da7715ce44349b3" providerId="LiveId" clId="{BFF6B62F-1DB6-4A33-9DB5-3D85F5FAA091}" dt="2021-09-27T05:17:47.125" v="2978" actId="20577"/>
          <ac:spMkLst>
            <pc:docMk/>
            <pc:sldMk cId="3193088531" sldId="2164"/>
            <ac:spMk id="16" creationId="{6C2BB713-9637-4B9B-938F-E9768876782A}"/>
          </ac:spMkLst>
        </pc:spChg>
      </pc:sldChg>
      <pc:sldChg chg="modSp add mod">
        <pc:chgData name="Aurelien Domont" userId="6da7715ce44349b3" providerId="LiveId" clId="{BFF6B62F-1DB6-4A33-9DB5-3D85F5FAA091}" dt="2021-09-27T05:18:21.086" v="3024" actId="20577"/>
        <pc:sldMkLst>
          <pc:docMk/>
          <pc:sldMk cId="2369505737" sldId="2167"/>
        </pc:sldMkLst>
        <pc:spChg chg="mod">
          <ac:chgData name="Aurelien Domont" userId="6da7715ce44349b3" providerId="LiveId" clId="{BFF6B62F-1DB6-4A33-9DB5-3D85F5FAA091}" dt="2021-09-27T05:18:21.086" v="3024" actId="20577"/>
          <ac:spMkLst>
            <pc:docMk/>
            <pc:sldMk cId="2369505737" sldId="2167"/>
            <ac:spMk id="16" creationId="{6C2BB713-9637-4B9B-938F-E9768876782A}"/>
          </ac:spMkLst>
        </pc:spChg>
      </pc:sldChg>
      <pc:sldChg chg="add del">
        <pc:chgData name="Aurelien Domont" userId="6da7715ce44349b3" providerId="LiveId" clId="{BFF6B62F-1DB6-4A33-9DB5-3D85F5FAA091}" dt="2021-09-27T05:15:55.917" v="2876"/>
        <pc:sldMkLst>
          <pc:docMk/>
          <pc:sldMk cId="4178836903" sldId="2169"/>
        </pc:sldMkLst>
      </pc:sldChg>
      <pc:sldChg chg="del">
        <pc:chgData name="Aurelien Domont" userId="6da7715ce44349b3" providerId="LiveId" clId="{BFF6B62F-1DB6-4A33-9DB5-3D85F5FAA091}" dt="2021-09-27T04:51:21.909" v="2718" actId="47"/>
        <pc:sldMkLst>
          <pc:docMk/>
          <pc:sldMk cId="2678382071" sldId="2170"/>
        </pc:sldMkLst>
      </pc:sldChg>
      <pc:sldChg chg="add">
        <pc:chgData name="Aurelien Domont" userId="6da7715ce44349b3" providerId="LiveId" clId="{BFF6B62F-1DB6-4A33-9DB5-3D85F5FAA091}" dt="2021-09-27T05:15:55.917" v="2876"/>
        <pc:sldMkLst>
          <pc:docMk/>
          <pc:sldMk cId="150556238" sldId="2178"/>
        </pc:sldMkLst>
      </pc:sldChg>
      <pc:sldChg chg="add">
        <pc:chgData name="Aurelien Domont" userId="6da7715ce44349b3" providerId="LiveId" clId="{BFF6B62F-1DB6-4A33-9DB5-3D85F5FAA091}" dt="2021-09-27T05:15:55.917" v="2876"/>
        <pc:sldMkLst>
          <pc:docMk/>
          <pc:sldMk cId="1447101754" sldId="2185"/>
        </pc:sldMkLst>
      </pc:sldChg>
      <pc:sldChg chg="del">
        <pc:chgData name="Aurelien Domont" userId="6da7715ce44349b3" providerId="LiveId" clId="{BFF6B62F-1DB6-4A33-9DB5-3D85F5FAA091}" dt="2021-09-27T04:51:21.909" v="2718" actId="47"/>
        <pc:sldMkLst>
          <pc:docMk/>
          <pc:sldMk cId="4258618140" sldId="2187"/>
        </pc:sldMkLst>
      </pc:sldChg>
      <pc:sldChg chg="modSp add mod">
        <pc:chgData name="Aurelien Domont" userId="6da7715ce44349b3" providerId="LiveId" clId="{BFF6B62F-1DB6-4A33-9DB5-3D85F5FAA091}" dt="2021-09-27T05:18:46.389" v="3031" actId="20577"/>
        <pc:sldMkLst>
          <pc:docMk/>
          <pc:sldMk cId="1390113814" sldId="2188"/>
        </pc:sldMkLst>
        <pc:spChg chg="mod">
          <ac:chgData name="Aurelien Domont" userId="6da7715ce44349b3" providerId="LiveId" clId="{BFF6B62F-1DB6-4A33-9DB5-3D85F5FAA091}" dt="2021-09-27T05:18:46.389" v="3031" actId="20577"/>
          <ac:spMkLst>
            <pc:docMk/>
            <pc:sldMk cId="1390113814" sldId="2188"/>
            <ac:spMk id="16" creationId="{6C2BB713-9637-4B9B-938F-E9768876782A}"/>
          </ac:spMkLst>
        </pc:spChg>
      </pc:sldChg>
      <pc:sldChg chg="modSp add mod">
        <pc:chgData name="Aurelien Domont" userId="6da7715ce44349b3" providerId="LiveId" clId="{BFF6B62F-1DB6-4A33-9DB5-3D85F5FAA091}" dt="2021-09-27T05:18:58.515" v="3038" actId="6549"/>
        <pc:sldMkLst>
          <pc:docMk/>
          <pc:sldMk cId="1002747840" sldId="2189"/>
        </pc:sldMkLst>
        <pc:spChg chg="mod">
          <ac:chgData name="Aurelien Domont" userId="6da7715ce44349b3" providerId="LiveId" clId="{BFF6B62F-1DB6-4A33-9DB5-3D85F5FAA091}" dt="2021-09-27T05:18:58.515" v="3038" actId="6549"/>
          <ac:spMkLst>
            <pc:docMk/>
            <pc:sldMk cId="1002747840" sldId="2189"/>
            <ac:spMk id="16" creationId="{6C2BB713-9637-4B9B-938F-E9768876782A}"/>
          </ac:spMkLst>
        </pc:spChg>
      </pc:sldChg>
      <pc:sldChg chg="add del">
        <pc:chgData name="Aurelien Domont" userId="6da7715ce44349b3" providerId="LiveId" clId="{BFF6B62F-1DB6-4A33-9DB5-3D85F5FAA091}" dt="2021-09-27T05:15:55.917" v="2876"/>
        <pc:sldMkLst>
          <pc:docMk/>
          <pc:sldMk cId="2349979947" sldId="2190"/>
        </pc:sldMkLst>
      </pc:sldChg>
      <pc:sldChg chg="del">
        <pc:chgData name="Aurelien Domont" userId="6da7715ce44349b3" providerId="LiveId" clId="{BFF6B62F-1DB6-4A33-9DB5-3D85F5FAA091}" dt="2021-09-27T04:51:21.909" v="2718" actId="47"/>
        <pc:sldMkLst>
          <pc:docMk/>
          <pc:sldMk cId="3340324934" sldId="2191"/>
        </pc:sldMkLst>
      </pc:sldChg>
      <pc:sldChg chg="addSp delSp modSp mod">
        <pc:chgData name="Aurelien Domont" userId="6da7715ce44349b3" providerId="LiveId" clId="{BFF6B62F-1DB6-4A33-9DB5-3D85F5FAA091}" dt="2021-09-27T05:38:57.779" v="3304" actId="20577"/>
        <pc:sldMkLst>
          <pc:docMk/>
          <pc:sldMk cId="1209091634" sldId="2192"/>
        </pc:sldMkLst>
        <pc:spChg chg="mod">
          <ac:chgData name="Aurelien Domont" userId="6da7715ce44349b3" providerId="LiveId" clId="{BFF6B62F-1DB6-4A33-9DB5-3D85F5FAA091}" dt="2021-09-27T05:38:57.779" v="3304" actId="20577"/>
          <ac:spMkLst>
            <pc:docMk/>
            <pc:sldMk cId="1209091634" sldId="2192"/>
            <ac:spMk id="16" creationId="{6C2BB713-9637-4B9B-938F-E9768876782A}"/>
          </ac:spMkLst>
        </pc:spChg>
        <pc:spChg chg="del">
          <ac:chgData name="Aurelien Domont" userId="6da7715ce44349b3" providerId="LiveId" clId="{BFF6B62F-1DB6-4A33-9DB5-3D85F5FAA091}" dt="2021-09-27T05:31:57.846" v="3093" actId="478"/>
          <ac:spMkLst>
            <pc:docMk/>
            <pc:sldMk cId="1209091634" sldId="2192"/>
            <ac:spMk id="30" creationId="{923C41CF-5B83-4495-A8B0-44FF4D6FA348}"/>
          </ac:spMkLst>
        </pc:spChg>
        <pc:spChg chg="del">
          <ac:chgData name="Aurelien Domont" userId="6da7715ce44349b3" providerId="LiveId" clId="{BFF6B62F-1DB6-4A33-9DB5-3D85F5FAA091}" dt="2021-09-27T05:31:57.846" v="3093" actId="478"/>
          <ac:spMkLst>
            <pc:docMk/>
            <pc:sldMk cId="1209091634" sldId="2192"/>
            <ac:spMk id="34" creationId="{7E571953-6197-4747-BD0F-640FF96CDD1D}"/>
          </ac:spMkLst>
        </pc:spChg>
        <pc:spChg chg="del">
          <ac:chgData name="Aurelien Domont" userId="6da7715ce44349b3" providerId="LiveId" clId="{BFF6B62F-1DB6-4A33-9DB5-3D85F5FAA091}" dt="2021-09-27T05:31:57.846" v="3093" actId="478"/>
          <ac:spMkLst>
            <pc:docMk/>
            <pc:sldMk cId="1209091634" sldId="2192"/>
            <ac:spMk id="35" creationId="{4A99C3F6-A408-4486-A9F9-59002C595D07}"/>
          </ac:spMkLst>
        </pc:spChg>
        <pc:spChg chg="del">
          <ac:chgData name="Aurelien Domont" userId="6da7715ce44349b3" providerId="LiveId" clId="{BFF6B62F-1DB6-4A33-9DB5-3D85F5FAA091}" dt="2021-09-27T05:31:57.846" v="3093" actId="478"/>
          <ac:spMkLst>
            <pc:docMk/>
            <pc:sldMk cId="1209091634" sldId="2192"/>
            <ac:spMk id="36" creationId="{5D53319E-0468-4B4B-98E5-3E07127703C8}"/>
          </ac:spMkLst>
        </pc:spChg>
        <pc:spChg chg="del">
          <ac:chgData name="Aurelien Domont" userId="6da7715ce44349b3" providerId="LiveId" clId="{BFF6B62F-1DB6-4A33-9DB5-3D85F5FAA091}" dt="2021-09-27T05:31:57.846" v="3093" actId="478"/>
          <ac:spMkLst>
            <pc:docMk/>
            <pc:sldMk cId="1209091634" sldId="2192"/>
            <ac:spMk id="37" creationId="{3C81E9F3-DC0D-4D6D-A856-00CCD9A8A24C}"/>
          </ac:spMkLst>
        </pc:spChg>
        <pc:spChg chg="del">
          <ac:chgData name="Aurelien Domont" userId="6da7715ce44349b3" providerId="LiveId" clId="{BFF6B62F-1DB6-4A33-9DB5-3D85F5FAA091}" dt="2021-09-27T05:31:57.846" v="3093" actId="478"/>
          <ac:spMkLst>
            <pc:docMk/>
            <pc:sldMk cId="1209091634" sldId="2192"/>
            <ac:spMk id="38" creationId="{B6B72380-C6BC-4134-9D0C-56D5EA500C68}"/>
          </ac:spMkLst>
        </pc:spChg>
        <pc:spChg chg="del">
          <ac:chgData name="Aurelien Domont" userId="6da7715ce44349b3" providerId="LiveId" clId="{BFF6B62F-1DB6-4A33-9DB5-3D85F5FAA091}" dt="2021-09-27T05:31:57.846" v="3093" actId="478"/>
          <ac:spMkLst>
            <pc:docMk/>
            <pc:sldMk cId="1209091634" sldId="2192"/>
            <ac:spMk id="39" creationId="{2D9D59B7-B461-45F8-BF85-083779934B0A}"/>
          </ac:spMkLst>
        </pc:spChg>
        <pc:spChg chg="del">
          <ac:chgData name="Aurelien Domont" userId="6da7715ce44349b3" providerId="LiveId" clId="{BFF6B62F-1DB6-4A33-9DB5-3D85F5FAA091}" dt="2021-09-27T05:31:57.846" v="3093" actId="478"/>
          <ac:spMkLst>
            <pc:docMk/>
            <pc:sldMk cId="1209091634" sldId="2192"/>
            <ac:spMk id="40" creationId="{FEDB459F-A4B8-4765-B92A-8FA0C8E5F993}"/>
          </ac:spMkLst>
        </pc:spChg>
        <pc:spChg chg="del">
          <ac:chgData name="Aurelien Domont" userId="6da7715ce44349b3" providerId="LiveId" clId="{BFF6B62F-1DB6-4A33-9DB5-3D85F5FAA091}" dt="2021-09-27T05:31:57.846" v="3093" actId="478"/>
          <ac:spMkLst>
            <pc:docMk/>
            <pc:sldMk cId="1209091634" sldId="2192"/>
            <ac:spMk id="41" creationId="{728AF1DC-F738-487E-B414-3D2103CF27C5}"/>
          </ac:spMkLst>
        </pc:spChg>
        <pc:spChg chg="del">
          <ac:chgData name="Aurelien Domont" userId="6da7715ce44349b3" providerId="LiveId" clId="{BFF6B62F-1DB6-4A33-9DB5-3D85F5FAA091}" dt="2021-09-27T05:31:57.846" v="3093" actId="478"/>
          <ac:spMkLst>
            <pc:docMk/>
            <pc:sldMk cId="1209091634" sldId="2192"/>
            <ac:spMk id="42" creationId="{144BC78D-497F-4A02-8EDB-65B763F21D95}"/>
          </ac:spMkLst>
        </pc:spChg>
        <pc:spChg chg="mod">
          <ac:chgData name="Aurelien Domont" userId="6da7715ce44349b3" providerId="LiveId" clId="{BFF6B62F-1DB6-4A33-9DB5-3D85F5FAA091}" dt="2021-09-27T05:35:58.658" v="3190" actId="1037"/>
          <ac:spMkLst>
            <pc:docMk/>
            <pc:sldMk cId="1209091634" sldId="2192"/>
            <ac:spMk id="45" creationId="{66C5F612-5A89-4C48-BDA9-92B6DBF678F8}"/>
          </ac:spMkLst>
        </pc:spChg>
        <pc:spChg chg="mod">
          <ac:chgData name="Aurelien Domont" userId="6da7715ce44349b3" providerId="LiveId" clId="{BFF6B62F-1DB6-4A33-9DB5-3D85F5FAA091}" dt="2021-09-27T05:36:08.023" v="3256" actId="1038"/>
          <ac:spMkLst>
            <pc:docMk/>
            <pc:sldMk cId="1209091634" sldId="2192"/>
            <ac:spMk id="46" creationId="{5EDAE2A3-62C3-43E6-BBF2-1A1A1EBD0B6E}"/>
          </ac:spMkLst>
        </pc:spChg>
        <pc:spChg chg="mod">
          <ac:chgData name="Aurelien Domont" userId="6da7715ce44349b3" providerId="LiveId" clId="{BFF6B62F-1DB6-4A33-9DB5-3D85F5FAA091}" dt="2021-09-27T05:36:03.017" v="3217" actId="1037"/>
          <ac:spMkLst>
            <pc:docMk/>
            <pc:sldMk cId="1209091634" sldId="2192"/>
            <ac:spMk id="47" creationId="{8CD051DA-5632-4D12-9C75-ED64000E9143}"/>
          </ac:spMkLst>
        </pc:spChg>
        <pc:spChg chg="del">
          <ac:chgData name="Aurelien Domont" userId="6da7715ce44349b3" providerId="LiveId" clId="{BFF6B62F-1DB6-4A33-9DB5-3D85F5FAA091}" dt="2021-09-27T05:31:57.846" v="3093" actId="478"/>
          <ac:spMkLst>
            <pc:docMk/>
            <pc:sldMk cId="1209091634" sldId="2192"/>
            <ac:spMk id="48" creationId="{76C9DD00-67A5-4365-A8E4-8BE79F30DFD3}"/>
          </ac:spMkLst>
        </pc:spChg>
        <pc:spChg chg="del">
          <ac:chgData name="Aurelien Domont" userId="6da7715ce44349b3" providerId="LiveId" clId="{BFF6B62F-1DB6-4A33-9DB5-3D85F5FAA091}" dt="2021-09-27T05:31:57.846" v="3093" actId="478"/>
          <ac:spMkLst>
            <pc:docMk/>
            <pc:sldMk cId="1209091634" sldId="2192"/>
            <ac:spMk id="49" creationId="{357A4FF3-34B5-4549-BAFF-E8D4357C8F42}"/>
          </ac:spMkLst>
        </pc:spChg>
        <pc:spChg chg="del">
          <ac:chgData name="Aurelien Domont" userId="6da7715ce44349b3" providerId="LiveId" clId="{BFF6B62F-1DB6-4A33-9DB5-3D85F5FAA091}" dt="2021-09-27T05:31:57.846" v="3093" actId="478"/>
          <ac:spMkLst>
            <pc:docMk/>
            <pc:sldMk cId="1209091634" sldId="2192"/>
            <ac:spMk id="50" creationId="{9F7306CF-551A-43F0-88F1-076DA251C3BE}"/>
          </ac:spMkLst>
        </pc:spChg>
        <pc:spChg chg="del">
          <ac:chgData name="Aurelien Domont" userId="6da7715ce44349b3" providerId="LiveId" clId="{BFF6B62F-1DB6-4A33-9DB5-3D85F5FAA091}" dt="2021-09-27T05:31:57.846" v="3093" actId="478"/>
          <ac:spMkLst>
            <pc:docMk/>
            <pc:sldMk cId="1209091634" sldId="2192"/>
            <ac:spMk id="51" creationId="{F7737196-7906-4B97-80EC-7AD0065DD5D6}"/>
          </ac:spMkLst>
        </pc:spChg>
        <pc:spChg chg="del">
          <ac:chgData name="Aurelien Domont" userId="6da7715ce44349b3" providerId="LiveId" clId="{BFF6B62F-1DB6-4A33-9DB5-3D85F5FAA091}" dt="2021-09-27T05:31:57.846" v="3093" actId="478"/>
          <ac:spMkLst>
            <pc:docMk/>
            <pc:sldMk cId="1209091634" sldId="2192"/>
            <ac:spMk id="52" creationId="{82F73540-0B81-4EC5-9FE2-004B8ABC7144}"/>
          </ac:spMkLst>
        </pc:spChg>
        <pc:spChg chg="add del mod">
          <ac:chgData name="Aurelien Domont" userId="6da7715ce44349b3" providerId="LiveId" clId="{BFF6B62F-1DB6-4A33-9DB5-3D85F5FAA091}" dt="2021-09-27T05:33:46.062" v="3148" actId="1038"/>
          <ac:spMkLst>
            <pc:docMk/>
            <pc:sldMk cId="1209091634" sldId="2192"/>
            <ac:spMk id="55" creationId="{3AB4BFEA-5087-497F-A733-A388B6689573}"/>
          </ac:spMkLst>
        </pc:spChg>
        <pc:spChg chg="add mod">
          <ac:chgData name="Aurelien Domont" userId="6da7715ce44349b3" providerId="LiveId" clId="{BFF6B62F-1DB6-4A33-9DB5-3D85F5FAA091}" dt="2021-09-27T05:34:54.307" v="3164" actId="1036"/>
          <ac:spMkLst>
            <pc:docMk/>
            <pc:sldMk cId="1209091634" sldId="2192"/>
            <ac:spMk id="56" creationId="{349ACE94-55D1-43DE-811D-7A0873B0518C}"/>
          </ac:spMkLst>
        </pc:spChg>
        <pc:spChg chg="add mod">
          <ac:chgData name="Aurelien Domont" userId="6da7715ce44349b3" providerId="LiveId" clId="{BFF6B62F-1DB6-4A33-9DB5-3D85F5FAA091}" dt="2021-09-27T05:33:46.062" v="3148" actId="1038"/>
          <ac:spMkLst>
            <pc:docMk/>
            <pc:sldMk cId="1209091634" sldId="2192"/>
            <ac:spMk id="57" creationId="{BDF0C8CD-D810-46E8-A9A3-8796B5D4DD97}"/>
          </ac:spMkLst>
        </pc:spChg>
        <pc:spChg chg="add del mod">
          <ac:chgData name="Aurelien Domont" userId="6da7715ce44349b3" providerId="LiveId" clId="{BFF6B62F-1DB6-4A33-9DB5-3D85F5FAA091}" dt="2021-09-27T05:33:46.062" v="3148" actId="1038"/>
          <ac:spMkLst>
            <pc:docMk/>
            <pc:sldMk cId="1209091634" sldId="2192"/>
            <ac:spMk id="60" creationId="{3B6AF775-C427-48B0-8FC0-2B61976DB344}"/>
          </ac:spMkLst>
        </pc:spChg>
        <pc:spChg chg="add mod">
          <ac:chgData name="Aurelien Domont" userId="6da7715ce44349b3" providerId="LiveId" clId="{BFF6B62F-1DB6-4A33-9DB5-3D85F5FAA091}" dt="2021-09-27T05:34:54.307" v="3164" actId="1036"/>
          <ac:spMkLst>
            <pc:docMk/>
            <pc:sldMk cId="1209091634" sldId="2192"/>
            <ac:spMk id="61" creationId="{15864453-4219-4007-8AE2-70DFF080BED8}"/>
          </ac:spMkLst>
        </pc:spChg>
        <pc:spChg chg="add mod">
          <ac:chgData name="Aurelien Domont" userId="6da7715ce44349b3" providerId="LiveId" clId="{BFF6B62F-1DB6-4A33-9DB5-3D85F5FAA091}" dt="2021-09-27T05:33:46.062" v="3148" actId="1038"/>
          <ac:spMkLst>
            <pc:docMk/>
            <pc:sldMk cId="1209091634" sldId="2192"/>
            <ac:spMk id="62" creationId="{738D2F7E-4B99-49C8-9930-B17FA2FA3C74}"/>
          </ac:spMkLst>
        </pc:spChg>
        <pc:spChg chg="add del mod">
          <ac:chgData name="Aurelien Domont" userId="6da7715ce44349b3" providerId="LiveId" clId="{BFF6B62F-1DB6-4A33-9DB5-3D85F5FAA091}" dt="2021-09-27T05:33:46.062" v="3148" actId="1038"/>
          <ac:spMkLst>
            <pc:docMk/>
            <pc:sldMk cId="1209091634" sldId="2192"/>
            <ac:spMk id="64" creationId="{57FA0F03-9EF5-42C6-8444-D45BCCD0BFF4}"/>
          </ac:spMkLst>
        </pc:spChg>
        <pc:spChg chg="add mod">
          <ac:chgData name="Aurelien Domont" userId="6da7715ce44349b3" providerId="LiveId" clId="{BFF6B62F-1DB6-4A33-9DB5-3D85F5FAA091}" dt="2021-09-27T05:34:54.307" v="3164" actId="1036"/>
          <ac:spMkLst>
            <pc:docMk/>
            <pc:sldMk cId="1209091634" sldId="2192"/>
            <ac:spMk id="65" creationId="{F688C4C1-727C-454B-B82E-8E1C1BA8AC29}"/>
          </ac:spMkLst>
        </pc:spChg>
        <pc:spChg chg="add mod">
          <ac:chgData name="Aurelien Domont" userId="6da7715ce44349b3" providerId="LiveId" clId="{BFF6B62F-1DB6-4A33-9DB5-3D85F5FAA091}" dt="2021-09-27T05:33:46.062" v="3148" actId="1038"/>
          <ac:spMkLst>
            <pc:docMk/>
            <pc:sldMk cId="1209091634" sldId="2192"/>
            <ac:spMk id="66" creationId="{F800A546-37CC-4038-999F-6C16630E93F8}"/>
          </ac:spMkLst>
        </pc:spChg>
        <pc:spChg chg="add del mod">
          <ac:chgData name="Aurelien Domont" userId="6da7715ce44349b3" providerId="LiveId" clId="{BFF6B62F-1DB6-4A33-9DB5-3D85F5FAA091}" dt="2021-09-27T05:33:46.062" v="3148" actId="1038"/>
          <ac:spMkLst>
            <pc:docMk/>
            <pc:sldMk cId="1209091634" sldId="2192"/>
            <ac:spMk id="68" creationId="{3BC1E5F0-9E20-452F-ADDA-D6AD929DD560}"/>
          </ac:spMkLst>
        </pc:spChg>
        <pc:spChg chg="add mod">
          <ac:chgData name="Aurelien Domont" userId="6da7715ce44349b3" providerId="LiveId" clId="{BFF6B62F-1DB6-4A33-9DB5-3D85F5FAA091}" dt="2021-09-27T05:34:54.307" v="3164" actId="1036"/>
          <ac:spMkLst>
            <pc:docMk/>
            <pc:sldMk cId="1209091634" sldId="2192"/>
            <ac:spMk id="69" creationId="{4738A973-1BC9-4626-A352-11822EE6E00C}"/>
          </ac:spMkLst>
        </pc:spChg>
        <pc:spChg chg="add mod">
          <ac:chgData name="Aurelien Domont" userId="6da7715ce44349b3" providerId="LiveId" clId="{BFF6B62F-1DB6-4A33-9DB5-3D85F5FAA091}" dt="2021-09-27T05:33:46.062" v="3148" actId="1038"/>
          <ac:spMkLst>
            <pc:docMk/>
            <pc:sldMk cId="1209091634" sldId="2192"/>
            <ac:spMk id="70" creationId="{FCB06462-36A3-4085-B9B5-D029083AC6CD}"/>
          </ac:spMkLst>
        </pc:spChg>
        <pc:spChg chg="add del mod">
          <ac:chgData name="Aurelien Domont" userId="6da7715ce44349b3" providerId="LiveId" clId="{BFF6B62F-1DB6-4A33-9DB5-3D85F5FAA091}" dt="2021-09-27T05:33:46.062" v="3148" actId="1038"/>
          <ac:spMkLst>
            <pc:docMk/>
            <pc:sldMk cId="1209091634" sldId="2192"/>
            <ac:spMk id="72" creationId="{F9AD4288-6BAD-4E52-807F-51D8DA27371C}"/>
          </ac:spMkLst>
        </pc:spChg>
        <pc:spChg chg="add mod">
          <ac:chgData name="Aurelien Domont" userId="6da7715ce44349b3" providerId="LiveId" clId="{BFF6B62F-1DB6-4A33-9DB5-3D85F5FAA091}" dt="2021-09-27T05:34:54.307" v="3164" actId="1036"/>
          <ac:spMkLst>
            <pc:docMk/>
            <pc:sldMk cId="1209091634" sldId="2192"/>
            <ac:spMk id="73" creationId="{565C8CA5-18FF-4084-8510-6566B8E6CE83}"/>
          </ac:spMkLst>
        </pc:spChg>
        <pc:spChg chg="add mod">
          <ac:chgData name="Aurelien Domont" userId="6da7715ce44349b3" providerId="LiveId" clId="{BFF6B62F-1DB6-4A33-9DB5-3D85F5FAA091}" dt="2021-09-27T05:33:46.062" v="3148" actId="1038"/>
          <ac:spMkLst>
            <pc:docMk/>
            <pc:sldMk cId="1209091634" sldId="2192"/>
            <ac:spMk id="74" creationId="{50DEA37C-67BE-4129-BBFC-1947D09DA116}"/>
          </ac:spMkLst>
        </pc:spChg>
        <pc:spChg chg="add del mod">
          <ac:chgData name="Aurelien Domont" userId="6da7715ce44349b3" providerId="LiveId" clId="{BFF6B62F-1DB6-4A33-9DB5-3D85F5FAA091}" dt="2021-09-27T05:33:46.062" v="3148" actId="1038"/>
          <ac:spMkLst>
            <pc:docMk/>
            <pc:sldMk cId="1209091634" sldId="2192"/>
            <ac:spMk id="76" creationId="{81D85569-B98D-46FD-98FD-2F80FF5084D2}"/>
          </ac:spMkLst>
        </pc:spChg>
        <pc:spChg chg="add mod">
          <ac:chgData name="Aurelien Domont" userId="6da7715ce44349b3" providerId="LiveId" clId="{BFF6B62F-1DB6-4A33-9DB5-3D85F5FAA091}" dt="2021-09-27T05:34:54.307" v="3164" actId="1036"/>
          <ac:spMkLst>
            <pc:docMk/>
            <pc:sldMk cId="1209091634" sldId="2192"/>
            <ac:spMk id="77" creationId="{56A3008F-8890-41DC-9DA8-28E60F3EC591}"/>
          </ac:spMkLst>
        </pc:spChg>
        <pc:spChg chg="add mod">
          <ac:chgData name="Aurelien Domont" userId="6da7715ce44349b3" providerId="LiveId" clId="{BFF6B62F-1DB6-4A33-9DB5-3D85F5FAA091}" dt="2021-09-27T05:33:46.062" v="3148" actId="1038"/>
          <ac:spMkLst>
            <pc:docMk/>
            <pc:sldMk cId="1209091634" sldId="2192"/>
            <ac:spMk id="78" creationId="{D9738F1B-6116-473A-B059-D227E38473A8}"/>
          </ac:spMkLst>
        </pc:spChg>
        <pc:spChg chg="add del mod">
          <ac:chgData name="Aurelien Domont" userId="6da7715ce44349b3" providerId="LiveId" clId="{BFF6B62F-1DB6-4A33-9DB5-3D85F5FAA091}" dt="2021-09-27T05:33:46.062" v="3148" actId="1038"/>
          <ac:spMkLst>
            <pc:docMk/>
            <pc:sldMk cId="1209091634" sldId="2192"/>
            <ac:spMk id="80" creationId="{1C14192A-A560-4ACE-A0C6-C4AF3A31DCFA}"/>
          </ac:spMkLst>
        </pc:spChg>
        <pc:spChg chg="add mod">
          <ac:chgData name="Aurelien Domont" userId="6da7715ce44349b3" providerId="LiveId" clId="{BFF6B62F-1DB6-4A33-9DB5-3D85F5FAA091}" dt="2021-09-27T05:34:54.307" v="3164" actId="1036"/>
          <ac:spMkLst>
            <pc:docMk/>
            <pc:sldMk cId="1209091634" sldId="2192"/>
            <ac:spMk id="81" creationId="{F4736D4E-288F-446F-9CCE-231599A375EE}"/>
          </ac:spMkLst>
        </pc:spChg>
        <pc:spChg chg="add mod">
          <ac:chgData name="Aurelien Domont" userId="6da7715ce44349b3" providerId="LiveId" clId="{BFF6B62F-1DB6-4A33-9DB5-3D85F5FAA091}" dt="2021-09-27T05:33:46.062" v="3148" actId="1038"/>
          <ac:spMkLst>
            <pc:docMk/>
            <pc:sldMk cId="1209091634" sldId="2192"/>
            <ac:spMk id="82" creationId="{BEE6D4E3-BC1A-4C35-B378-7B1F68C58895}"/>
          </ac:spMkLst>
        </pc:spChg>
        <pc:spChg chg="add mod">
          <ac:chgData name="Aurelien Domont" userId="6da7715ce44349b3" providerId="LiveId" clId="{BFF6B62F-1DB6-4A33-9DB5-3D85F5FAA091}" dt="2021-09-27T05:38:33.991" v="3279" actId="20577"/>
          <ac:spMkLst>
            <pc:docMk/>
            <pc:sldMk cId="1209091634" sldId="2192"/>
            <ac:spMk id="83" creationId="{0E8FE60A-70AE-4AB7-B623-3DF4EFF2C0A6}"/>
          </ac:spMkLst>
        </pc:spChg>
        <pc:spChg chg="add mod">
          <ac:chgData name="Aurelien Domont" userId="6da7715ce44349b3" providerId="LiveId" clId="{BFF6B62F-1DB6-4A33-9DB5-3D85F5FAA091}" dt="2021-09-27T05:38:40.653" v="3280" actId="571"/>
          <ac:spMkLst>
            <pc:docMk/>
            <pc:sldMk cId="1209091634" sldId="2192"/>
            <ac:spMk id="84" creationId="{1D167C6B-C1EE-4A6F-9821-40513D236988}"/>
          </ac:spMkLst>
        </pc:spChg>
        <pc:picChg chg="add mod">
          <ac:chgData name="Aurelien Domont" userId="6da7715ce44349b3" providerId="LiveId" clId="{BFF6B62F-1DB6-4A33-9DB5-3D85F5FAA091}" dt="2021-09-27T05:37:36.294" v="3266" actId="1076"/>
          <ac:picMkLst>
            <pc:docMk/>
            <pc:sldMk cId="1209091634" sldId="2192"/>
            <ac:picMk id="3" creationId="{37BC5879-33D3-46D4-8D09-326A1C609D1B}"/>
          </ac:picMkLst>
        </pc:picChg>
        <pc:picChg chg="del">
          <ac:chgData name="Aurelien Domont" userId="6da7715ce44349b3" providerId="LiveId" clId="{BFF6B62F-1DB6-4A33-9DB5-3D85F5FAA091}" dt="2021-09-27T05:31:57.846" v="3093" actId="478"/>
          <ac:picMkLst>
            <pc:docMk/>
            <pc:sldMk cId="1209091634" sldId="2192"/>
            <ac:picMk id="28" creationId="{FF355F01-F007-4C24-AA95-9E4FE7DF0ACD}"/>
          </ac:picMkLst>
        </pc:picChg>
        <pc:picChg chg="del">
          <ac:chgData name="Aurelien Domont" userId="6da7715ce44349b3" providerId="LiveId" clId="{BFF6B62F-1DB6-4A33-9DB5-3D85F5FAA091}" dt="2021-09-27T05:31:57.846" v="3093" actId="478"/>
          <ac:picMkLst>
            <pc:docMk/>
            <pc:sldMk cId="1209091634" sldId="2192"/>
            <ac:picMk id="29" creationId="{CACEE143-239B-4F4D-A484-117591EBDFAE}"/>
          </ac:picMkLst>
        </pc:picChg>
        <pc:picChg chg="del">
          <ac:chgData name="Aurelien Domont" userId="6da7715ce44349b3" providerId="LiveId" clId="{BFF6B62F-1DB6-4A33-9DB5-3D85F5FAA091}" dt="2021-09-27T05:31:57.846" v="3093" actId="478"/>
          <ac:picMkLst>
            <pc:docMk/>
            <pc:sldMk cId="1209091634" sldId="2192"/>
            <ac:picMk id="31" creationId="{89979A0A-C018-44ED-8A86-BF1A8BB599EB}"/>
          </ac:picMkLst>
        </pc:picChg>
        <pc:picChg chg="del">
          <ac:chgData name="Aurelien Domont" userId="6da7715ce44349b3" providerId="LiveId" clId="{BFF6B62F-1DB6-4A33-9DB5-3D85F5FAA091}" dt="2021-09-27T05:31:57.846" v="3093" actId="478"/>
          <ac:picMkLst>
            <pc:docMk/>
            <pc:sldMk cId="1209091634" sldId="2192"/>
            <ac:picMk id="32" creationId="{1E632C31-E784-4327-B032-5A1C8A2B01A8}"/>
          </ac:picMkLst>
        </pc:picChg>
        <pc:picChg chg="del">
          <ac:chgData name="Aurelien Domont" userId="6da7715ce44349b3" providerId="LiveId" clId="{BFF6B62F-1DB6-4A33-9DB5-3D85F5FAA091}" dt="2021-09-27T05:31:57.846" v="3093" actId="478"/>
          <ac:picMkLst>
            <pc:docMk/>
            <pc:sldMk cId="1209091634" sldId="2192"/>
            <ac:picMk id="33" creationId="{E020A810-A41E-42A1-9544-5550D5B20660}"/>
          </ac:picMkLst>
        </pc:picChg>
        <pc:picChg chg="mod">
          <ac:chgData name="Aurelien Domont" userId="6da7715ce44349b3" providerId="LiveId" clId="{BFF6B62F-1DB6-4A33-9DB5-3D85F5FAA091}" dt="2021-09-27T05:35:58.658" v="3190" actId="1037"/>
          <ac:picMkLst>
            <pc:docMk/>
            <pc:sldMk cId="1209091634" sldId="2192"/>
            <ac:picMk id="43" creationId="{250E8DD8-D2B2-4AA9-8FCB-518B8D2D5850}"/>
          </ac:picMkLst>
        </pc:picChg>
        <pc:picChg chg="mod">
          <ac:chgData name="Aurelien Domont" userId="6da7715ce44349b3" providerId="LiveId" clId="{BFF6B62F-1DB6-4A33-9DB5-3D85F5FAA091}" dt="2021-09-27T05:36:08.023" v="3256" actId="1038"/>
          <ac:picMkLst>
            <pc:docMk/>
            <pc:sldMk cId="1209091634" sldId="2192"/>
            <ac:picMk id="44" creationId="{713EEF7A-E025-4053-86B3-ABF91302CF16}"/>
          </ac:picMkLst>
        </pc:picChg>
        <pc:picChg chg="add mod">
          <ac:chgData name="Aurelien Domont" userId="6da7715ce44349b3" providerId="LiveId" clId="{BFF6B62F-1DB6-4A33-9DB5-3D85F5FAA091}" dt="2021-09-27T05:34:49.940" v="3158" actId="14100"/>
          <ac:picMkLst>
            <pc:docMk/>
            <pc:sldMk cId="1209091634" sldId="2192"/>
            <ac:picMk id="54" creationId="{B9112133-8E61-42F5-BEC2-96E1A49EB180}"/>
          </ac:picMkLst>
        </pc:picChg>
        <pc:picChg chg="add mod">
          <ac:chgData name="Aurelien Domont" userId="6da7715ce44349b3" providerId="LiveId" clId="{BFF6B62F-1DB6-4A33-9DB5-3D85F5FAA091}" dt="2021-09-27T05:34:49.940" v="3158" actId="14100"/>
          <ac:picMkLst>
            <pc:docMk/>
            <pc:sldMk cId="1209091634" sldId="2192"/>
            <ac:picMk id="59" creationId="{1875764C-BCEA-4EF3-AEB7-54B7FF34E709}"/>
          </ac:picMkLst>
        </pc:picChg>
        <pc:picChg chg="add mod">
          <ac:chgData name="Aurelien Domont" userId="6da7715ce44349b3" providerId="LiveId" clId="{BFF6B62F-1DB6-4A33-9DB5-3D85F5FAA091}" dt="2021-09-27T05:34:49.940" v="3158" actId="14100"/>
          <ac:picMkLst>
            <pc:docMk/>
            <pc:sldMk cId="1209091634" sldId="2192"/>
            <ac:picMk id="63" creationId="{296867AA-12D6-4E0F-9713-E37AD518DE4F}"/>
          </ac:picMkLst>
        </pc:picChg>
        <pc:picChg chg="add mod">
          <ac:chgData name="Aurelien Domont" userId="6da7715ce44349b3" providerId="LiveId" clId="{BFF6B62F-1DB6-4A33-9DB5-3D85F5FAA091}" dt="2021-09-27T05:34:49.940" v="3158" actId="14100"/>
          <ac:picMkLst>
            <pc:docMk/>
            <pc:sldMk cId="1209091634" sldId="2192"/>
            <ac:picMk id="67" creationId="{5D3E7394-EE5F-4D11-8EEF-0FCC3EA75B06}"/>
          </ac:picMkLst>
        </pc:picChg>
        <pc:picChg chg="add mod">
          <ac:chgData name="Aurelien Domont" userId="6da7715ce44349b3" providerId="LiveId" clId="{BFF6B62F-1DB6-4A33-9DB5-3D85F5FAA091}" dt="2021-09-27T05:34:49.940" v="3158" actId="14100"/>
          <ac:picMkLst>
            <pc:docMk/>
            <pc:sldMk cId="1209091634" sldId="2192"/>
            <ac:picMk id="71" creationId="{15CD96B1-21A4-4A06-9E2D-65BC02FCCA0F}"/>
          </ac:picMkLst>
        </pc:picChg>
        <pc:picChg chg="add mod">
          <ac:chgData name="Aurelien Domont" userId="6da7715ce44349b3" providerId="LiveId" clId="{BFF6B62F-1DB6-4A33-9DB5-3D85F5FAA091}" dt="2021-09-27T05:34:49.940" v="3158" actId="14100"/>
          <ac:picMkLst>
            <pc:docMk/>
            <pc:sldMk cId="1209091634" sldId="2192"/>
            <ac:picMk id="75" creationId="{00255863-FF7A-4DF0-B4EC-452156EB5696}"/>
          </ac:picMkLst>
        </pc:picChg>
        <pc:picChg chg="add mod">
          <ac:chgData name="Aurelien Domont" userId="6da7715ce44349b3" providerId="LiveId" clId="{BFF6B62F-1DB6-4A33-9DB5-3D85F5FAA091}" dt="2021-09-27T05:34:49.940" v="3158" actId="14100"/>
          <ac:picMkLst>
            <pc:docMk/>
            <pc:sldMk cId="1209091634" sldId="2192"/>
            <ac:picMk id="79" creationId="{7517B246-28F3-467E-8886-94C4FA9863C3}"/>
          </ac:picMkLst>
        </pc:picChg>
      </pc:sldChg>
      <pc:sldChg chg="add">
        <pc:chgData name="Aurelien Domont" userId="6da7715ce44349b3" providerId="LiveId" clId="{BFF6B62F-1DB6-4A33-9DB5-3D85F5FAA091}" dt="2021-09-26T23:26:31.869" v="2141"/>
        <pc:sldMkLst>
          <pc:docMk/>
          <pc:sldMk cId="3015462381" sldId="2195"/>
        </pc:sldMkLst>
      </pc:sldChg>
      <pc:sldChg chg="add">
        <pc:chgData name="Aurelien Domont" userId="6da7715ce44349b3" providerId="LiveId" clId="{BFF6B62F-1DB6-4A33-9DB5-3D85F5FAA091}" dt="2021-09-27T05:15:55.917" v="2876"/>
        <pc:sldMkLst>
          <pc:docMk/>
          <pc:sldMk cId="3652554031" sldId="2199"/>
        </pc:sldMkLst>
      </pc:sldChg>
      <pc:sldChg chg="del">
        <pc:chgData name="Aurelien Domont" userId="6da7715ce44349b3" providerId="LiveId" clId="{BFF6B62F-1DB6-4A33-9DB5-3D85F5FAA091}" dt="2021-09-27T04:51:21.909" v="2718" actId="47"/>
        <pc:sldMkLst>
          <pc:docMk/>
          <pc:sldMk cId="1270591852" sldId="2200"/>
        </pc:sldMkLst>
      </pc:sldChg>
      <pc:sldChg chg="del">
        <pc:chgData name="Aurelien Domont" userId="6da7715ce44349b3" providerId="LiveId" clId="{BFF6B62F-1DB6-4A33-9DB5-3D85F5FAA091}" dt="2021-09-27T04:51:21.909" v="2718" actId="47"/>
        <pc:sldMkLst>
          <pc:docMk/>
          <pc:sldMk cId="526020649" sldId="2201"/>
        </pc:sldMkLst>
      </pc:sldChg>
      <pc:sldChg chg="del">
        <pc:chgData name="Aurelien Domont" userId="6da7715ce44349b3" providerId="LiveId" clId="{BFF6B62F-1DB6-4A33-9DB5-3D85F5FAA091}" dt="2021-09-27T04:51:21.909" v="2718" actId="47"/>
        <pc:sldMkLst>
          <pc:docMk/>
          <pc:sldMk cId="750087135" sldId="2202"/>
        </pc:sldMkLst>
      </pc:sldChg>
      <pc:sldChg chg="del">
        <pc:chgData name="Aurelien Domont" userId="6da7715ce44349b3" providerId="LiveId" clId="{BFF6B62F-1DB6-4A33-9DB5-3D85F5FAA091}" dt="2021-09-27T04:51:21.909" v="2718" actId="47"/>
        <pc:sldMkLst>
          <pc:docMk/>
          <pc:sldMk cId="4234697142" sldId="2203"/>
        </pc:sldMkLst>
      </pc:sldChg>
      <pc:sldChg chg="del">
        <pc:chgData name="Aurelien Domont" userId="6da7715ce44349b3" providerId="LiveId" clId="{BFF6B62F-1DB6-4A33-9DB5-3D85F5FAA091}" dt="2021-09-27T04:51:21.909" v="2718" actId="47"/>
        <pc:sldMkLst>
          <pc:docMk/>
          <pc:sldMk cId="224053391" sldId="2204"/>
        </pc:sldMkLst>
      </pc:sldChg>
      <pc:sldChg chg="addSp modSp new del mod">
        <pc:chgData name="Aurelien Domont" userId="6da7715ce44349b3" providerId="LiveId" clId="{BFF6B62F-1DB6-4A33-9DB5-3D85F5FAA091}" dt="2021-09-27T05:25:25.259" v="3082" actId="47"/>
        <pc:sldMkLst>
          <pc:docMk/>
          <pc:sldMk cId="3505759013" sldId="2205"/>
        </pc:sldMkLst>
        <pc:spChg chg="add mod">
          <ac:chgData name="Aurelien Domont" userId="6da7715ce44349b3" providerId="LiveId" clId="{BFF6B62F-1DB6-4A33-9DB5-3D85F5FAA091}" dt="2021-09-21T06:26:14.494" v="837" actId="207"/>
          <ac:spMkLst>
            <pc:docMk/>
            <pc:sldMk cId="3505759013" sldId="2205"/>
            <ac:spMk id="8" creationId="{723A03A6-9BE9-43DF-9DDA-72C70B0B0C2E}"/>
          </ac:spMkLst>
        </pc:spChg>
      </pc:sldChg>
      <pc:sldChg chg="add">
        <pc:chgData name="Aurelien Domont" userId="6da7715ce44349b3" providerId="LiveId" clId="{BFF6B62F-1DB6-4A33-9DB5-3D85F5FAA091}" dt="2021-09-21T05:23:08.262" v="16"/>
        <pc:sldMkLst>
          <pc:docMk/>
          <pc:sldMk cId="1636293053" sldId="2206"/>
        </pc:sldMkLst>
      </pc:sldChg>
      <pc:sldChg chg="modSp add mod">
        <pc:chgData name="Aurelien Domont" userId="6da7715ce44349b3" providerId="LiveId" clId="{BFF6B62F-1DB6-4A33-9DB5-3D85F5FAA091}" dt="2021-09-21T05:24:49.752" v="50" actId="208"/>
        <pc:sldMkLst>
          <pc:docMk/>
          <pc:sldMk cId="1868381863" sldId="2207"/>
        </pc:sldMkLst>
        <pc:spChg chg="mod">
          <ac:chgData name="Aurelien Domont" userId="6da7715ce44349b3" providerId="LiveId" clId="{BFF6B62F-1DB6-4A33-9DB5-3D85F5FAA091}" dt="2021-09-21T05:24:49.752" v="50" actId="208"/>
          <ac:spMkLst>
            <pc:docMk/>
            <pc:sldMk cId="1868381863" sldId="2207"/>
            <ac:spMk id="4" creationId="{09251D6A-A35A-489F-B27B-BCBDC6A2433D}"/>
          </ac:spMkLst>
        </pc:spChg>
        <pc:spChg chg="mod">
          <ac:chgData name="Aurelien Domont" userId="6da7715ce44349b3" providerId="LiveId" clId="{BFF6B62F-1DB6-4A33-9DB5-3D85F5FAA091}" dt="2021-09-21T05:24:28.455" v="47"/>
          <ac:spMkLst>
            <pc:docMk/>
            <pc:sldMk cId="1868381863" sldId="2207"/>
            <ac:spMk id="16" creationId="{6C2BB713-9637-4B9B-938F-E9768876782A}"/>
          </ac:spMkLst>
        </pc:spChg>
        <pc:spChg chg="mod">
          <ac:chgData name="Aurelien Domont" userId="6da7715ce44349b3" providerId="LiveId" clId="{BFF6B62F-1DB6-4A33-9DB5-3D85F5FAA091}" dt="2021-09-21T05:24:34.053" v="48" actId="207"/>
          <ac:spMkLst>
            <pc:docMk/>
            <pc:sldMk cId="1868381863" sldId="2207"/>
            <ac:spMk id="29" creationId="{C9576BC7-7530-4DB7-9ADA-A093C5B3D291}"/>
          </ac:spMkLst>
        </pc:spChg>
        <pc:spChg chg="mod">
          <ac:chgData name="Aurelien Domont" userId="6da7715ce44349b3" providerId="LiveId" clId="{BFF6B62F-1DB6-4A33-9DB5-3D85F5FAA091}" dt="2021-09-21T05:24:34.053" v="48" actId="207"/>
          <ac:spMkLst>
            <pc:docMk/>
            <pc:sldMk cId="1868381863" sldId="2207"/>
            <ac:spMk id="31" creationId="{35AD199A-3A49-471C-9E54-C664431C28DF}"/>
          </ac:spMkLst>
        </pc:spChg>
        <pc:spChg chg="mod">
          <ac:chgData name="Aurelien Domont" userId="6da7715ce44349b3" providerId="LiveId" clId="{BFF6B62F-1DB6-4A33-9DB5-3D85F5FAA091}" dt="2021-09-21T05:24:49.752" v="50" actId="208"/>
          <ac:spMkLst>
            <pc:docMk/>
            <pc:sldMk cId="1868381863" sldId="2207"/>
            <ac:spMk id="46" creationId="{AD4B2374-18BD-4980-B208-8B838A40FB95}"/>
          </ac:spMkLst>
        </pc:spChg>
      </pc:sldChg>
      <pc:sldChg chg="addSp delSp modSp add mod">
        <pc:chgData name="Aurelien Domont" userId="6da7715ce44349b3" providerId="LiveId" clId="{BFF6B62F-1DB6-4A33-9DB5-3D85F5FAA091}" dt="2021-09-27T05:55:52.695" v="3739" actId="6549"/>
        <pc:sldMkLst>
          <pc:docMk/>
          <pc:sldMk cId="506958275" sldId="2213"/>
        </pc:sldMkLst>
        <pc:spChg chg="add del mod">
          <ac:chgData name="Aurelien Domont" userId="6da7715ce44349b3" providerId="LiveId" clId="{BFF6B62F-1DB6-4A33-9DB5-3D85F5FAA091}" dt="2021-09-27T05:39:43.900" v="3305" actId="478"/>
          <ac:spMkLst>
            <pc:docMk/>
            <pc:sldMk cId="506958275" sldId="2213"/>
            <ac:spMk id="2" creationId="{FD9F8F25-B2BE-4459-9E80-1FBB424D0A7B}"/>
          </ac:spMkLst>
        </pc:spChg>
        <pc:spChg chg="add mod">
          <ac:chgData name="Aurelien Domont" userId="6da7715ce44349b3" providerId="LiveId" clId="{BFF6B62F-1DB6-4A33-9DB5-3D85F5FAA091}" dt="2021-09-27T05:55:52.695" v="3739" actId="6549"/>
          <ac:spMkLst>
            <pc:docMk/>
            <pc:sldMk cId="506958275" sldId="2213"/>
            <ac:spMk id="6" creationId="{A284FCA6-86E5-4774-89FC-D2ADAB807300}"/>
          </ac:spMkLst>
        </pc:spChg>
        <pc:spChg chg="del mod">
          <ac:chgData name="Aurelien Domont" userId="6da7715ce44349b3" providerId="LiveId" clId="{BFF6B62F-1DB6-4A33-9DB5-3D85F5FAA091}" dt="2021-09-21T05:29:32.273" v="121" actId="478"/>
          <ac:spMkLst>
            <pc:docMk/>
            <pc:sldMk cId="506958275" sldId="2213"/>
            <ac:spMk id="7" creationId="{CCBEFC82-B9D3-4767-AC6F-B9FEF740EDD7}"/>
          </ac:spMkLst>
        </pc:spChg>
        <pc:spChg chg="add del mod">
          <ac:chgData name="Aurelien Domont" userId="6da7715ce44349b3" providerId="LiveId" clId="{BFF6B62F-1DB6-4A33-9DB5-3D85F5FAA091}" dt="2021-09-27T05:42:38.573" v="3429" actId="478"/>
          <ac:spMkLst>
            <pc:docMk/>
            <pc:sldMk cId="506958275" sldId="2213"/>
            <ac:spMk id="8" creationId="{620C6CBB-C89C-41D6-A00E-96DEA3CAF553}"/>
          </ac:spMkLst>
        </pc:spChg>
        <pc:spChg chg="add del mod">
          <ac:chgData name="Aurelien Domont" userId="6da7715ce44349b3" providerId="LiveId" clId="{BFF6B62F-1DB6-4A33-9DB5-3D85F5FAA091}" dt="2021-09-27T05:42:38.573" v="3429" actId="478"/>
          <ac:spMkLst>
            <pc:docMk/>
            <pc:sldMk cId="506958275" sldId="2213"/>
            <ac:spMk id="9" creationId="{E0135187-0168-473B-A8BF-92FCED75C684}"/>
          </ac:spMkLst>
        </pc:spChg>
        <pc:spChg chg="add del mod">
          <ac:chgData name="Aurelien Domont" userId="6da7715ce44349b3" providerId="LiveId" clId="{BFF6B62F-1DB6-4A33-9DB5-3D85F5FAA091}" dt="2021-09-27T05:42:38.573" v="3429" actId="478"/>
          <ac:spMkLst>
            <pc:docMk/>
            <pc:sldMk cId="506958275" sldId="2213"/>
            <ac:spMk id="10" creationId="{17472AF3-F026-4F36-BB68-EC377C47B15A}"/>
          </ac:spMkLst>
        </pc:spChg>
        <pc:spChg chg="add del mod">
          <ac:chgData name="Aurelien Domont" userId="6da7715ce44349b3" providerId="LiveId" clId="{BFF6B62F-1DB6-4A33-9DB5-3D85F5FAA091}" dt="2021-09-27T05:42:38.573" v="3429" actId="478"/>
          <ac:spMkLst>
            <pc:docMk/>
            <pc:sldMk cId="506958275" sldId="2213"/>
            <ac:spMk id="11" creationId="{06D3C17B-518A-4924-A7E7-DEAD8D4069DA}"/>
          </ac:spMkLst>
        </pc:spChg>
        <pc:spChg chg="add del mod">
          <ac:chgData name="Aurelien Domont" userId="6da7715ce44349b3" providerId="LiveId" clId="{BFF6B62F-1DB6-4A33-9DB5-3D85F5FAA091}" dt="2021-09-27T05:42:38.573" v="3429" actId="478"/>
          <ac:spMkLst>
            <pc:docMk/>
            <pc:sldMk cId="506958275" sldId="2213"/>
            <ac:spMk id="12" creationId="{DC2FC920-7D92-43AC-B9CA-8C25E3AFA4F7}"/>
          </ac:spMkLst>
        </pc:spChg>
        <pc:spChg chg="add del mod">
          <ac:chgData name="Aurelien Domont" userId="6da7715ce44349b3" providerId="LiveId" clId="{BFF6B62F-1DB6-4A33-9DB5-3D85F5FAA091}" dt="2021-09-27T05:42:38.573" v="3429" actId="478"/>
          <ac:spMkLst>
            <pc:docMk/>
            <pc:sldMk cId="506958275" sldId="2213"/>
            <ac:spMk id="14" creationId="{348BFFE5-D99B-4EF3-BE81-994200A684A7}"/>
          </ac:spMkLst>
        </pc:spChg>
        <pc:spChg chg="add del mod">
          <ac:chgData name="Aurelien Domont" userId="6da7715ce44349b3" providerId="LiveId" clId="{BFF6B62F-1DB6-4A33-9DB5-3D85F5FAA091}" dt="2021-09-27T05:47:10" v="3538" actId="478"/>
          <ac:spMkLst>
            <pc:docMk/>
            <pc:sldMk cId="506958275" sldId="2213"/>
            <ac:spMk id="15" creationId="{DF855C1A-7F57-4E5F-8850-55578609786F}"/>
          </ac:spMkLst>
        </pc:spChg>
        <pc:spChg chg="mod">
          <ac:chgData name="Aurelien Domont" userId="6da7715ce44349b3" providerId="LiveId" clId="{BFF6B62F-1DB6-4A33-9DB5-3D85F5FAA091}" dt="2021-09-21T05:28:31.898" v="116"/>
          <ac:spMkLst>
            <pc:docMk/>
            <pc:sldMk cId="506958275" sldId="2213"/>
            <ac:spMk id="16" creationId="{6C2BB713-9637-4B9B-938F-E9768876782A}"/>
          </ac:spMkLst>
        </pc:spChg>
        <pc:spChg chg="add del mod">
          <ac:chgData name="Aurelien Domont" userId="6da7715ce44349b3" providerId="LiveId" clId="{BFF6B62F-1DB6-4A33-9DB5-3D85F5FAA091}" dt="2021-09-27T05:48:56.290" v="3587" actId="478"/>
          <ac:spMkLst>
            <pc:docMk/>
            <pc:sldMk cId="506958275" sldId="2213"/>
            <ac:spMk id="17" creationId="{AE186039-B7CC-43B2-A7C7-FE27C9AE1CC5}"/>
          </ac:spMkLst>
        </pc:spChg>
        <pc:spChg chg="add del mod">
          <ac:chgData name="Aurelien Domont" userId="6da7715ce44349b3" providerId="LiveId" clId="{BFF6B62F-1DB6-4A33-9DB5-3D85F5FAA091}" dt="2021-09-27T05:50:15.839" v="3625" actId="478"/>
          <ac:spMkLst>
            <pc:docMk/>
            <pc:sldMk cId="506958275" sldId="2213"/>
            <ac:spMk id="18" creationId="{1E1FA78E-3297-493C-806D-FCB22CBA4868}"/>
          </ac:spMkLst>
        </pc:spChg>
        <pc:spChg chg="add del mod">
          <ac:chgData name="Aurelien Domont" userId="6da7715ce44349b3" providerId="LiveId" clId="{BFF6B62F-1DB6-4A33-9DB5-3D85F5FAA091}" dt="2021-09-27T05:51:35.211" v="3665" actId="478"/>
          <ac:spMkLst>
            <pc:docMk/>
            <pc:sldMk cId="506958275" sldId="2213"/>
            <ac:spMk id="19" creationId="{2D5172F3-9CFE-4758-9031-565B25178AF0}"/>
          </ac:spMkLst>
        </pc:spChg>
        <pc:spChg chg="add del mod">
          <ac:chgData name="Aurelien Domont" userId="6da7715ce44349b3" providerId="LiveId" clId="{BFF6B62F-1DB6-4A33-9DB5-3D85F5FAA091}" dt="2021-09-27T05:53:45.782" v="3716" actId="478"/>
          <ac:spMkLst>
            <pc:docMk/>
            <pc:sldMk cId="506958275" sldId="2213"/>
            <ac:spMk id="20" creationId="{6B6C3F66-7258-4EDC-B444-F0E927DB1060}"/>
          </ac:spMkLst>
        </pc:spChg>
        <pc:spChg chg="add del mod">
          <ac:chgData name="Aurelien Domont" userId="6da7715ce44349b3" providerId="LiveId" clId="{BFF6B62F-1DB6-4A33-9DB5-3D85F5FAA091}" dt="2021-09-27T05:53:23.934" v="3702" actId="478"/>
          <ac:spMkLst>
            <pc:docMk/>
            <pc:sldMk cId="506958275" sldId="2213"/>
            <ac:spMk id="21" creationId="{15A46D38-CB0E-4BB1-A77D-7FF1F453F0BF}"/>
          </ac:spMkLst>
        </pc:spChg>
        <pc:picChg chg="add del">
          <ac:chgData name="Aurelien Domont" userId="6da7715ce44349b3" providerId="LiveId" clId="{BFF6B62F-1DB6-4A33-9DB5-3D85F5FAA091}" dt="2021-09-27T05:39:54.188" v="3308"/>
          <ac:picMkLst>
            <pc:docMk/>
            <pc:sldMk cId="506958275" sldId="2213"/>
            <ac:picMk id="3" creationId="{8170301D-C944-45DC-9745-2636481438DE}"/>
          </ac:picMkLst>
        </pc:picChg>
      </pc:sldChg>
      <pc:sldChg chg="addSp delSp modSp add mod">
        <pc:chgData name="Aurelien Domont" userId="6da7715ce44349b3" providerId="LiveId" clId="{BFF6B62F-1DB6-4A33-9DB5-3D85F5FAA091}" dt="2021-09-26T23:32:35.482" v="2443" actId="1035"/>
        <pc:sldMkLst>
          <pc:docMk/>
          <pc:sldMk cId="4209884329" sldId="2214"/>
        </pc:sldMkLst>
        <pc:spChg chg="del">
          <ac:chgData name="Aurelien Domont" userId="6da7715ce44349b3" providerId="LiveId" clId="{BFF6B62F-1DB6-4A33-9DB5-3D85F5FAA091}" dt="2021-09-21T05:32:07.984" v="176" actId="478"/>
          <ac:spMkLst>
            <pc:docMk/>
            <pc:sldMk cId="4209884329" sldId="2214"/>
            <ac:spMk id="2" creationId="{FD9F8F25-B2BE-4459-9E80-1FBB424D0A7B}"/>
          </ac:spMkLst>
        </pc:spChg>
        <pc:spChg chg="del">
          <ac:chgData name="Aurelien Domont" userId="6da7715ce44349b3" providerId="LiveId" clId="{BFF6B62F-1DB6-4A33-9DB5-3D85F5FAA091}" dt="2021-09-21T05:32:07.984" v="176" actId="478"/>
          <ac:spMkLst>
            <pc:docMk/>
            <pc:sldMk cId="4209884329" sldId="2214"/>
            <ac:spMk id="6" creationId="{A284FCA6-86E5-4774-89FC-D2ADAB807300}"/>
          </ac:spMkLst>
        </pc:spChg>
        <pc:spChg chg="add del mod">
          <ac:chgData name="Aurelien Domont" userId="6da7715ce44349b3" providerId="LiveId" clId="{BFF6B62F-1DB6-4A33-9DB5-3D85F5FAA091}" dt="2021-09-26T23:32:00.165" v="2316" actId="478"/>
          <ac:spMkLst>
            <pc:docMk/>
            <pc:sldMk cId="4209884329" sldId="2214"/>
            <ac:spMk id="7" creationId="{5E0355D4-CA9B-41FF-8F1D-2F0B81B1A9DF}"/>
          </ac:spMkLst>
        </pc:spChg>
        <pc:spChg chg="add del mod">
          <ac:chgData name="Aurelien Domont" userId="6da7715ce44349b3" providerId="LiveId" clId="{BFF6B62F-1DB6-4A33-9DB5-3D85F5FAA091}" dt="2021-09-26T23:32:00.165" v="2316" actId="478"/>
          <ac:spMkLst>
            <pc:docMk/>
            <pc:sldMk cId="4209884329" sldId="2214"/>
            <ac:spMk id="8" creationId="{9916C25C-09E7-4D3E-BEA7-AF08F330342E}"/>
          </ac:spMkLst>
        </pc:spChg>
        <pc:spChg chg="add del mod">
          <ac:chgData name="Aurelien Domont" userId="6da7715ce44349b3" providerId="LiveId" clId="{BFF6B62F-1DB6-4A33-9DB5-3D85F5FAA091}" dt="2021-09-26T23:32:00.165" v="2316" actId="478"/>
          <ac:spMkLst>
            <pc:docMk/>
            <pc:sldMk cId="4209884329" sldId="2214"/>
            <ac:spMk id="9" creationId="{604A0ABB-287B-4457-99A4-4368E44476D2}"/>
          </ac:spMkLst>
        </pc:spChg>
        <pc:spChg chg="add del mod">
          <ac:chgData name="Aurelien Domont" userId="6da7715ce44349b3" providerId="LiveId" clId="{BFF6B62F-1DB6-4A33-9DB5-3D85F5FAA091}" dt="2021-09-26T23:32:00.165" v="2316" actId="478"/>
          <ac:spMkLst>
            <pc:docMk/>
            <pc:sldMk cId="4209884329" sldId="2214"/>
            <ac:spMk id="10" creationId="{B74E8557-B4D2-4C3C-BD6B-B78064157807}"/>
          </ac:spMkLst>
        </pc:spChg>
        <pc:spChg chg="add del mod">
          <ac:chgData name="Aurelien Domont" userId="6da7715ce44349b3" providerId="LiveId" clId="{BFF6B62F-1DB6-4A33-9DB5-3D85F5FAA091}" dt="2021-09-26T23:32:00.165" v="2316" actId="478"/>
          <ac:spMkLst>
            <pc:docMk/>
            <pc:sldMk cId="4209884329" sldId="2214"/>
            <ac:spMk id="11" creationId="{3D1745D7-07C0-4FB9-807D-CB5A00FAC0D4}"/>
          </ac:spMkLst>
        </pc:spChg>
        <pc:spChg chg="add del mod">
          <ac:chgData name="Aurelien Domont" userId="6da7715ce44349b3" providerId="LiveId" clId="{BFF6B62F-1DB6-4A33-9DB5-3D85F5FAA091}" dt="2021-09-26T23:32:00.165" v="2316" actId="478"/>
          <ac:spMkLst>
            <pc:docMk/>
            <pc:sldMk cId="4209884329" sldId="2214"/>
            <ac:spMk id="12" creationId="{1759B90E-9998-4A98-96B3-E630FA0AA94F}"/>
          </ac:spMkLst>
        </pc:spChg>
        <pc:spChg chg="mod">
          <ac:chgData name="Aurelien Domont" userId="6da7715ce44349b3" providerId="LiveId" clId="{BFF6B62F-1DB6-4A33-9DB5-3D85F5FAA091}" dt="2021-09-21T05:31:47.212" v="175" actId="404"/>
          <ac:spMkLst>
            <pc:docMk/>
            <pc:sldMk cId="4209884329" sldId="2214"/>
            <ac:spMk id="16" creationId="{6C2BB713-9637-4B9B-938F-E9768876782A}"/>
          </ac:spMkLst>
        </pc:spChg>
        <pc:spChg chg="add mod">
          <ac:chgData name="Aurelien Domont" userId="6da7715ce44349b3" providerId="LiveId" clId="{BFF6B62F-1DB6-4A33-9DB5-3D85F5FAA091}" dt="2021-09-26T23:32:21.050" v="2399" actId="14100"/>
          <ac:spMkLst>
            <pc:docMk/>
            <pc:sldMk cId="4209884329" sldId="2214"/>
            <ac:spMk id="21" creationId="{C273049B-C86A-4B91-A9E5-5C3AB6A4FD52}"/>
          </ac:spMkLst>
        </pc:spChg>
        <pc:spChg chg="add mod">
          <ac:chgData name="Aurelien Domont" userId="6da7715ce44349b3" providerId="LiveId" clId="{BFF6B62F-1DB6-4A33-9DB5-3D85F5FAA091}" dt="2021-09-26T23:32:06.009" v="2319" actId="14100"/>
          <ac:spMkLst>
            <pc:docMk/>
            <pc:sldMk cId="4209884329" sldId="2214"/>
            <ac:spMk id="22" creationId="{47676DE1-8D62-4F5E-907F-1ADDC59904F9}"/>
          </ac:spMkLst>
        </pc:spChg>
        <pc:spChg chg="add mod">
          <ac:chgData name="Aurelien Domont" userId="6da7715ce44349b3" providerId="LiveId" clId="{BFF6B62F-1DB6-4A33-9DB5-3D85F5FAA091}" dt="2021-09-26T23:32:17.956" v="2398" actId="1038"/>
          <ac:spMkLst>
            <pc:docMk/>
            <pc:sldMk cId="4209884329" sldId="2214"/>
            <ac:spMk id="23" creationId="{BF9B5A8D-26EF-4A2F-AD5C-310DB047985A}"/>
          </ac:spMkLst>
        </pc:spChg>
        <pc:spChg chg="add mod">
          <ac:chgData name="Aurelien Domont" userId="6da7715ce44349b3" providerId="LiveId" clId="{BFF6B62F-1DB6-4A33-9DB5-3D85F5FAA091}" dt="2021-09-26T23:32:35.482" v="2443" actId="1035"/>
          <ac:spMkLst>
            <pc:docMk/>
            <pc:sldMk cId="4209884329" sldId="2214"/>
            <ac:spMk id="24" creationId="{A963FF9E-6B5A-4195-93C8-E9C077D532CC}"/>
          </ac:spMkLst>
        </pc:spChg>
        <pc:spChg chg="add mod">
          <ac:chgData name="Aurelien Domont" userId="6da7715ce44349b3" providerId="LiveId" clId="{BFF6B62F-1DB6-4A33-9DB5-3D85F5FAA091}" dt="2021-09-26T23:32:35.482" v="2443" actId="1035"/>
          <ac:spMkLst>
            <pc:docMk/>
            <pc:sldMk cId="4209884329" sldId="2214"/>
            <ac:spMk id="25" creationId="{04C94A77-3642-4F44-BC89-005B071512EA}"/>
          </ac:spMkLst>
        </pc:spChg>
        <pc:spChg chg="add mod">
          <ac:chgData name="Aurelien Domont" userId="6da7715ce44349b3" providerId="LiveId" clId="{BFF6B62F-1DB6-4A33-9DB5-3D85F5FAA091}" dt="2021-09-26T23:32:35.482" v="2443" actId="1035"/>
          <ac:spMkLst>
            <pc:docMk/>
            <pc:sldMk cId="4209884329" sldId="2214"/>
            <ac:spMk id="26" creationId="{DB87E8E7-D2FB-414A-A650-350FE437BF00}"/>
          </ac:spMkLst>
        </pc:spChg>
        <pc:spChg chg="add del mod">
          <ac:chgData name="Aurelien Domont" userId="6da7715ce44349b3" providerId="LiveId" clId="{BFF6B62F-1DB6-4A33-9DB5-3D85F5FAA091}" dt="2021-09-26T23:32:00.906" v="2318" actId="1036"/>
          <ac:spMkLst>
            <pc:docMk/>
            <pc:sldMk cId="4209884329" sldId="2214"/>
            <ac:spMk id="27" creationId="{379D5FFF-9DAD-49E0-BDCB-F27DADCB8CD8}"/>
          </ac:spMkLst>
        </pc:spChg>
        <pc:spChg chg="add del mod">
          <ac:chgData name="Aurelien Domont" userId="6da7715ce44349b3" providerId="LiveId" clId="{BFF6B62F-1DB6-4A33-9DB5-3D85F5FAA091}" dt="2021-09-26T23:32:00.906" v="2318" actId="1036"/>
          <ac:spMkLst>
            <pc:docMk/>
            <pc:sldMk cId="4209884329" sldId="2214"/>
            <ac:spMk id="28" creationId="{70DAFB5E-4B37-481D-AF13-325D3DB1ECCF}"/>
          </ac:spMkLst>
        </pc:spChg>
        <pc:spChg chg="add del mod">
          <ac:chgData name="Aurelien Domont" userId="6da7715ce44349b3" providerId="LiveId" clId="{BFF6B62F-1DB6-4A33-9DB5-3D85F5FAA091}" dt="2021-09-26T23:32:00.906" v="2318" actId="1036"/>
          <ac:spMkLst>
            <pc:docMk/>
            <pc:sldMk cId="4209884329" sldId="2214"/>
            <ac:spMk id="29" creationId="{182C2F7F-F924-4645-B769-D89654ABF744}"/>
          </ac:spMkLst>
        </pc:spChg>
        <pc:spChg chg="add del mod">
          <ac:chgData name="Aurelien Domont" userId="6da7715ce44349b3" providerId="LiveId" clId="{BFF6B62F-1DB6-4A33-9DB5-3D85F5FAA091}" dt="2021-09-26T23:32:00.906" v="2318" actId="1036"/>
          <ac:spMkLst>
            <pc:docMk/>
            <pc:sldMk cId="4209884329" sldId="2214"/>
            <ac:spMk id="30" creationId="{E26C856E-73D7-41EE-BD86-AE5D1DAA9D01}"/>
          </ac:spMkLst>
        </pc:spChg>
        <pc:spChg chg="add del mod">
          <ac:chgData name="Aurelien Domont" userId="6da7715ce44349b3" providerId="LiveId" clId="{BFF6B62F-1DB6-4A33-9DB5-3D85F5FAA091}" dt="2021-09-26T23:32:00.906" v="2318" actId="1036"/>
          <ac:spMkLst>
            <pc:docMk/>
            <pc:sldMk cId="4209884329" sldId="2214"/>
            <ac:spMk id="31" creationId="{4EC72409-84FB-463D-8D0B-1750D2D03DF9}"/>
          </ac:spMkLst>
        </pc:spChg>
        <pc:spChg chg="add del mod">
          <ac:chgData name="Aurelien Domont" userId="6da7715ce44349b3" providerId="LiveId" clId="{BFF6B62F-1DB6-4A33-9DB5-3D85F5FAA091}" dt="2021-09-26T23:32:00.906" v="2318" actId="1036"/>
          <ac:spMkLst>
            <pc:docMk/>
            <pc:sldMk cId="4209884329" sldId="2214"/>
            <ac:spMk id="32" creationId="{CD8D198F-46C8-402A-9E8D-E658F0880E9F}"/>
          </ac:spMkLst>
        </pc:spChg>
        <pc:picChg chg="add del mod">
          <ac:chgData name="Aurelien Domont" userId="6da7715ce44349b3" providerId="LiveId" clId="{BFF6B62F-1DB6-4A33-9DB5-3D85F5FAA091}" dt="2021-09-26T23:32:00.165" v="2316" actId="478"/>
          <ac:picMkLst>
            <pc:docMk/>
            <pc:sldMk cId="4209884329" sldId="2214"/>
            <ac:picMk id="14" creationId="{384BDE61-ED8C-4CC3-8B3E-9F61C4FAAC4A}"/>
          </ac:picMkLst>
        </pc:picChg>
        <pc:picChg chg="add del mod">
          <ac:chgData name="Aurelien Domont" userId="6da7715ce44349b3" providerId="LiveId" clId="{BFF6B62F-1DB6-4A33-9DB5-3D85F5FAA091}" dt="2021-09-26T23:32:00.165" v="2316" actId="478"/>
          <ac:picMkLst>
            <pc:docMk/>
            <pc:sldMk cId="4209884329" sldId="2214"/>
            <ac:picMk id="15" creationId="{F0084D1B-90AB-4B7A-A82E-EF1A6F71C456}"/>
          </ac:picMkLst>
        </pc:picChg>
        <pc:picChg chg="add del mod">
          <ac:chgData name="Aurelien Domont" userId="6da7715ce44349b3" providerId="LiveId" clId="{BFF6B62F-1DB6-4A33-9DB5-3D85F5FAA091}" dt="2021-09-26T23:32:00.165" v="2316" actId="478"/>
          <ac:picMkLst>
            <pc:docMk/>
            <pc:sldMk cId="4209884329" sldId="2214"/>
            <ac:picMk id="17" creationId="{94921AF3-8055-4670-B049-283F79FEE9AB}"/>
          </ac:picMkLst>
        </pc:picChg>
        <pc:picChg chg="add del mod">
          <ac:chgData name="Aurelien Domont" userId="6da7715ce44349b3" providerId="LiveId" clId="{BFF6B62F-1DB6-4A33-9DB5-3D85F5FAA091}" dt="2021-09-26T23:32:00.165" v="2316" actId="478"/>
          <ac:picMkLst>
            <pc:docMk/>
            <pc:sldMk cId="4209884329" sldId="2214"/>
            <ac:picMk id="18" creationId="{0BE8AADE-9204-4D5D-8ABE-9EE4EC1BF936}"/>
          </ac:picMkLst>
        </pc:picChg>
        <pc:picChg chg="add del mod">
          <ac:chgData name="Aurelien Domont" userId="6da7715ce44349b3" providerId="LiveId" clId="{BFF6B62F-1DB6-4A33-9DB5-3D85F5FAA091}" dt="2021-09-26T23:32:00.165" v="2316" actId="478"/>
          <ac:picMkLst>
            <pc:docMk/>
            <pc:sldMk cId="4209884329" sldId="2214"/>
            <ac:picMk id="19" creationId="{1B4E7BCD-84DF-4DE9-9DD8-1A2C9E2201B4}"/>
          </ac:picMkLst>
        </pc:picChg>
        <pc:picChg chg="add del mod">
          <ac:chgData name="Aurelien Domont" userId="6da7715ce44349b3" providerId="LiveId" clId="{BFF6B62F-1DB6-4A33-9DB5-3D85F5FAA091}" dt="2021-09-26T23:32:00.165" v="2316" actId="478"/>
          <ac:picMkLst>
            <pc:docMk/>
            <pc:sldMk cId="4209884329" sldId="2214"/>
            <ac:picMk id="20" creationId="{4E441A8A-D821-43DD-B267-C43EA9C46867}"/>
          </ac:picMkLst>
        </pc:picChg>
        <pc:picChg chg="add del mod">
          <ac:chgData name="Aurelien Domont" userId="6da7715ce44349b3" providerId="LiveId" clId="{BFF6B62F-1DB6-4A33-9DB5-3D85F5FAA091}" dt="2021-09-26T23:32:00.906" v="2318" actId="1036"/>
          <ac:picMkLst>
            <pc:docMk/>
            <pc:sldMk cId="4209884329" sldId="2214"/>
            <ac:picMk id="33" creationId="{39325AB6-D7B5-41FD-B758-8B0F35CA6DEA}"/>
          </ac:picMkLst>
        </pc:picChg>
        <pc:picChg chg="add del mod">
          <ac:chgData name="Aurelien Domont" userId="6da7715ce44349b3" providerId="LiveId" clId="{BFF6B62F-1DB6-4A33-9DB5-3D85F5FAA091}" dt="2021-09-26T23:32:00.906" v="2318" actId="1036"/>
          <ac:picMkLst>
            <pc:docMk/>
            <pc:sldMk cId="4209884329" sldId="2214"/>
            <ac:picMk id="34" creationId="{2F9C5344-6D06-45B4-86D9-240060360AE0}"/>
          </ac:picMkLst>
        </pc:picChg>
        <pc:picChg chg="add del mod">
          <ac:chgData name="Aurelien Domont" userId="6da7715ce44349b3" providerId="LiveId" clId="{BFF6B62F-1DB6-4A33-9DB5-3D85F5FAA091}" dt="2021-09-26T23:32:00.906" v="2318" actId="1036"/>
          <ac:picMkLst>
            <pc:docMk/>
            <pc:sldMk cId="4209884329" sldId="2214"/>
            <ac:picMk id="35" creationId="{8EB0CCDF-D222-42A4-8FBA-163277397CD1}"/>
          </ac:picMkLst>
        </pc:picChg>
        <pc:picChg chg="add del mod">
          <ac:chgData name="Aurelien Domont" userId="6da7715ce44349b3" providerId="LiveId" clId="{BFF6B62F-1DB6-4A33-9DB5-3D85F5FAA091}" dt="2021-09-26T23:32:00.906" v="2318" actId="1036"/>
          <ac:picMkLst>
            <pc:docMk/>
            <pc:sldMk cId="4209884329" sldId="2214"/>
            <ac:picMk id="36" creationId="{A395B5B9-438B-41E8-958C-BBDF081A9B63}"/>
          </ac:picMkLst>
        </pc:picChg>
        <pc:picChg chg="add del mod">
          <ac:chgData name="Aurelien Domont" userId="6da7715ce44349b3" providerId="LiveId" clId="{BFF6B62F-1DB6-4A33-9DB5-3D85F5FAA091}" dt="2021-09-26T23:32:00.906" v="2318" actId="1036"/>
          <ac:picMkLst>
            <pc:docMk/>
            <pc:sldMk cId="4209884329" sldId="2214"/>
            <ac:picMk id="37" creationId="{77CC77E0-1F44-4910-82BD-90AC20C970F7}"/>
          </ac:picMkLst>
        </pc:picChg>
        <pc:picChg chg="add del mod">
          <ac:chgData name="Aurelien Domont" userId="6da7715ce44349b3" providerId="LiveId" clId="{BFF6B62F-1DB6-4A33-9DB5-3D85F5FAA091}" dt="2021-09-26T23:32:00.906" v="2318" actId="1036"/>
          <ac:picMkLst>
            <pc:docMk/>
            <pc:sldMk cId="4209884329" sldId="2214"/>
            <ac:picMk id="38" creationId="{D446F5D0-D7BE-4AA4-AACC-A1024EFE8C2E}"/>
          </ac:picMkLst>
        </pc:picChg>
      </pc:sldChg>
      <pc:sldChg chg="addSp delSp modSp add mod">
        <pc:chgData name="Aurelien Domont" userId="6da7715ce44349b3" providerId="LiveId" clId="{BFF6B62F-1DB6-4A33-9DB5-3D85F5FAA091}" dt="2021-09-27T03:55:00.986" v="2717" actId="20577"/>
        <pc:sldMkLst>
          <pc:docMk/>
          <pc:sldMk cId="2328899945" sldId="2215"/>
        </pc:sldMkLst>
        <pc:spChg chg="add del mod">
          <ac:chgData name="Aurelien Domont" userId="6da7715ce44349b3" providerId="LiveId" clId="{BFF6B62F-1DB6-4A33-9DB5-3D85F5FAA091}" dt="2021-09-23T04:37:34.535" v="1428" actId="478"/>
          <ac:spMkLst>
            <pc:docMk/>
            <pc:sldMk cId="2328899945" sldId="2215"/>
            <ac:spMk id="2" creationId="{C35BDC30-23B3-4195-B414-A37DCF05B41A}"/>
          </ac:spMkLst>
        </pc:spChg>
        <pc:spChg chg="mod">
          <ac:chgData name="Aurelien Domont" userId="6da7715ce44349b3" providerId="LiveId" clId="{BFF6B62F-1DB6-4A33-9DB5-3D85F5FAA091}" dt="2021-09-21T05:36:38.716" v="327" actId="14100"/>
          <ac:spMkLst>
            <pc:docMk/>
            <pc:sldMk cId="2328899945" sldId="2215"/>
            <ac:spMk id="5" creationId="{3AA7B8AD-E6F9-4E25-A3A4-71D021032612}"/>
          </ac:spMkLst>
        </pc:spChg>
        <pc:spChg chg="mod">
          <ac:chgData name="Aurelien Domont" userId="6da7715ce44349b3" providerId="LiveId" clId="{BFF6B62F-1DB6-4A33-9DB5-3D85F5FAA091}" dt="2021-09-23T05:31:55.883" v="1876" actId="20577"/>
          <ac:spMkLst>
            <pc:docMk/>
            <pc:sldMk cId="2328899945" sldId="2215"/>
            <ac:spMk id="7" creationId="{5E0355D4-CA9B-41FF-8F1D-2F0B81B1A9DF}"/>
          </ac:spMkLst>
        </pc:spChg>
        <pc:spChg chg="mod">
          <ac:chgData name="Aurelien Domont" userId="6da7715ce44349b3" providerId="LiveId" clId="{BFF6B62F-1DB6-4A33-9DB5-3D85F5FAA091}" dt="2021-09-23T05:32:02.167" v="1880" actId="20577"/>
          <ac:spMkLst>
            <pc:docMk/>
            <pc:sldMk cId="2328899945" sldId="2215"/>
            <ac:spMk id="8" creationId="{9916C25C-09E7-4D3E-BEA7-AF08F330342E}"/>
          </ac:spMkLst>
        </pc:spChg>
        <pc:spChg chg="mod">
          <ac:chgData name="Aurelien Domont" userId="6da7715ce44349b3" providerId="LiveId" clId="{BFF6B62F-1DB6-4A33-9DB5-3D85F5FAA091}" dt="2021-09-23T05:33:54.154" v="1910" actId="20577"/>
          <ac:spMkLst>
            <pc:docMk/>
            <pc:sldMk cId="2328899945" sldId="2215"/>
            <ac:spMk id="9" creationId="{604A0ABB-287B-4457-99A4-4368E44476D2}"/>
          </ac:spMkLst>
        </pc:spChg>
        <pc:spChg chg="mod">
          <ac:chgData name="Aurelien Domont" userId="6da7715ce44349b3" providerId="LiveId" clId="{BFF6B62F-1DB6-4A33-9DB5-3D85F5FAA091}" dt="2021-09-23T05:33:57.211" v="1911" actId="20577"/>
          <ac:spMkLst>
            <pc:docMk/>
            <pc:sldMk cId="2328899945" sldId="2215"/>
            <ac:spMk id="10" creationId="{B74E8557-B4D2-4C3C-BD6B-B78064157807}"/>
          </ac:spMkLst>
        </pc:spChg>
        <pc:spChg chg="mod">
          <ac:chgData name="Aurelien Domont" userId="6da7715ce44349b3" providerId="LiveId" clId="{BFF6B62F-1DB6-4A33-9DB5-3D85F5FAA091}" dt="2021-09-23T05:34:00.021" v="1912" actId="20577"/>
          <ac:spMkLst>
            <pc:docMk/>
            <pc:sldMk cId="2328899945" sldId="2215"/>
            <ac:spMk id="11" creationId="{3D1745D7-07C0-4FB9-807D-CB5A00FAC0D4}"/>
          </ac:spMkLst>
        </pc:spChg>
        <pc:spChg chg="mod">
          <ac:chgData name="Aurelien Domont" userId="6da7715ce44349b3" providerId="LiveId" clId="{BFF6B62F-1DB6-4A33-9DB5-3D85F5FAA091}" dt="2021-09-21T23:58:21.520" v="1094" actId="404"/>
          <ac:spMkLst>
            <pc:docMk/>
            <pc:sldMk cId="2328899945" sldId="2215"/>
            <ac:spMk id="12" creationId="{1759B90E-9998-4A98-96B3-E630FA0AA94F}"/>
          </ac:spMkLst>
        </pc:spChg>
        <pc:spChg chg="del">
          <ac:chgData name="Aurelien Domont" userId="6da7715ce44349b3" providerId="LiveId" clId="{BFF6B62F-1DB6-4A33-9DB5-3D85F5FAA091}" dt="2021-09-21T05:33:08.351" v="191" actId="478"/>
          <ac:spMkLst>
            <pc:docMk/>
            <pc:sldMk cId="2328899945" sldId="2215"/>
            <ac:spMk id="21" creationId="{C273049B-C86A-4B91-A9E5-5C3AB6A4FD52}"/>
          </ac:spMkLst>
        </pc:spChg>
        <pc:spChg chg="del">
          <ac:chgData name="Aurelien Domont" userId="6da7715ce44349b3" providerId="LiveId" clId="{BFF6B62F-1DB6-4A33-9DB5-3D85F5FAA091}" dt="2021-09-21T05:33:08.351" v="191" actId="478"/>
          <ac:spMkLst>
            <pc:docMk/>
            <pc:sldMk cId="2328899945" sldId="2215"/>
            <ac:spMk id="22" creationId="{47676DE1-8D62-4F5E-907F-1ADDC59904F9}"/>
          </ac:spMkLst>
        </pc:spChg>
        <pc:spChg chg="del">
          <ac:chgData name="Aurelien Domont" userId="6da7715ce44349b3" providerId="LiveId" clId="{BFF6B62F-1DB6-4A33-9DB5-3D85F5FAA091}" dt="2021-09-21T05:33:08.351" v="191" actId="478"/>
          <ac:spMkLst>
            <pc:docMk/>
            <pc:sldMk cId="2328899945" sldId="2215"/>
            <ac:spMk id="23" creationId="{BF9B5A8D-26EF-4A2F-AD5C-310DB047985A}"/>
          </ac:spMkLst>
        </pc:spChg>
        <pc:spChg chg="del">
          <ac:chgData name="Aurelien Domont" userId="6da7715ce44349b3" providerId="LiveId" clId="{BFF6B62F-1DB6-4A33-9DB5-3D85F5FAA091}" dt="2021-09-21T05:33:08.351" v="191" actId="478"/>
          <ac:spMkLst>
            <pc:docMk/>
            <pc:sldMk cId="2328899945" sldId="2215"/>
            <ac:spMk id="24" creationId="{A963FF9E-6B5A-4195-93C8-E9C077D532CC}"/>
          </ac:spMkLst>
        </pc:spChg>
        <pc:spChg chg="del">
          <ac:chgData name="Aurelien Domont" userId="6da7715ce44349b3" providerId="LiveId" clId="{BFF6B62F-1DB6-4A33-9DB5-3D85F5FAA091}" dt="2021-09-21T05:33:08.351" v="191" actId="478"/>
          <ac:spMkLst>
            <pc:docMk/>
            <pc:sldMk cId="2328899945" sldId="2215"/>
            <ac:spMk id="25" creationId="{04C94A77-3642-4F44-BC89-005B071512EA}"/>
          </ac:spMkLst>
        </pc:spChg>
        <pc:spChg chg="del">
          <ac:chgData name="Aurelien Domont" userId="6da7715ce44349b3" providerId="LiveId" clId="{BFF6B62F-1DB6-4A33-9DB5-3D85F5FAA091}" dt="2021-09-21T05:33:08.351" v="191" actId="478"/>
          <ac:spMkLst>
            <pc:docMk/>
            <pc:sldMk cId="2328899945" sldId="2215"/>
            <ac:spMk id="26" creationId="{DB87E8E7-D2FB-414A-A650-350FE437BF00}"/>
          </ac:spMkLst>
        </pc:spChg>
        <pc:spChg chg="add mod">
          <ac:chgData name="Aurelien Domont" userId="6da7715ce44349b3" providerId="LiveId" clId="{BFF6B62F-1DB6-4A33-9DB5-3D85F5FAA091}" dt="2021-09-22T00:57:38.984" v="1223" actId="20577"/>
          <ac:spMkLst>
            <pc:docMk/>
            <pc:sldMk cId="2328899945" sldId="2215"/>
            <ac:spMk id="32" creationId="{82935CEA-21C9-44BE-89A1-1DD275DEE428}"/>
          </ac:spMkLst>
        </pc:spChg>
        <pc:spChg chg="add mod">
          <ac:chgData name="Aurelien Domont" userId="6da7715ce44349b3" providerId="LiveId" clId="{BFF6B62F-1DB6-4A33-9DB5-3D85F5FAA091}" dt="2021-09-23T05:32:37.903" v="1907" actId="20577"/>
          <ac:spMkLst>
            <pc:docMk/>
            <pc:sldMk cId="2328899945" sldId="2215"/>
            <ac:spMk id="34" creationId="{20722091-B659-4426-A162-6ACB50F42219}"/>
          </ac:spMkLst>
        </pc:spChg>
        <pc:spChg chg="add mod">
          <ac:chgData name="Aurelien Domont" userId="6da7715ce44349b3" providerId="LiveId" clId="{BFF6B62F-1DB6-4A33-9DB5-3D85F5FAA091}" dt="2021-09-27T03:25:09.927" v="2681" actId="20577"/>
          <ac:spMkLst>
            <pc:docMk/>
            <pc:sldMk cId="2328899945" sldId="2215"/>
            <ac:spMk id="35" creationId="{EACDCCA8-6DB8-4A7A-8D27-79B2373CAABB}"/>
          </ac:spMkLst>
        </pc:spChg>
        <pc:spChg chg="add mod">
          <ac:chgData name="Aurelien Domont" userId="6da7715ce44349b3" providerId="LiveId" clId="{BFF6B62F-1DB6-4A33-9DB5-3D85F5FAA091}" dt="2021-09-26T23:32:52.353" v="2444" actId="20578"/>
          <ac:spMkLst>
            <pc:docMk/>
            <pc:sldMk cId="2328899945" sldId="2215"/>
            <ac:spMk id="36" creationId="{20A3DCD9-A8CB-40F1-A1EE-8E7A2A2117CA}"/>
          </ac:spMkLst>
        </pc:spChg>
        <pc:spChg chg="add mod">
          <ac:chgData name="Aurelien Domont" userId="6da7715ce44349b3" providerId="LiveId" clId="{BFF6B62F-1DB6-4A33-9DB5-3D85F5FAA091}" dt="2021-09-26T22:54:00.592" v="2120" actId="20577"/>
          <ac:spMkLst>
            <pc:docMk/>
            <pc:sldMk cId="2328899945" sldId="2215"/>
            <ac:spMk id="37" creationId="{D3BB882D-D5DF-42A2-8327-8121F16902E2}"/>
          </ac:spMkLst>
        </pc:spChg>
        <pc:spChg chg="add del mod">
          <ac:chgData name="Aurelien Domont" userId="6da7715ce44349b3" providerId="LiveId" clId="{BFF6B62F-1DB6-4A33-9DB5-3D85F5FAA091}" dt="2021-09-23T04:38:11.571" v="1481" actId="478"/>
          <ac:spMkLst>
            <pc:docMk/>
            <pc:sldMk cId="2328899945" sldId="2215"/>
            <ac:spMk id="38" creationId="{D88C1757-F107-4BF2-A9CB-985F1336F480}"/>
          </ac:spMkLst>
        </pc:spChg>
        <pc:spChg chg="add del mod">
          <ac:chgData name="Aurelien Domont" userId="6da7715ce44349b3" providerId="LiveId" clId="{BFF6B62F-1DB6-4A33-9DB5-3D85F5FAA091}" dt="2021-09-22T06:28:36.951" v="1245" actId="478"/>
          <ac:spMkLst>
            <pc:docMk/>
            <pc:sldMk cId="2328899945" sldId="2215"/>
            <ac:spMk id="39" creationId="{3E536948-E13B-4EEE-84A7-81466ECDB2FC}"/>
          </ac:spMkLst>
        </pc:spChg>
        <pc:spChg chg="add mod">
          <ac:chgData name="Aurelien Domont" userId="6da7715ce44349b3" providerId="LiveId" clId="{BFF6B62F-1DB6-4A33-9DB5-3D85F5FAA091}" dt="2021-09-27T03:55:00.986" v="2717" actId="20577"/>
          <ac:spMkLst>
            <pc:docMk/>
            <pc:sldMk cId="2328899945" sldId="2215"/>
            <ac:spMk id="39" creationId="{DE3CB515-9A1A-4855-ADD6-6A3482DCA643}"/>
          </ac:spMkLst>
        </pc:spChg>
        <pc:picChg chg="add mod">
          <ac:chgData name="Aurelien Domont" userId="6da7715ce44349b3" providerId="LiveId" clId="{BFF6B62F-1DB6-4A33-9DB5-3D85F5FAA091}" dt="2021-09-23T04:39:41.414" v="1574" actId="1582"/>
          <ac:picMkLst>
            <pc:docMk/>
            <pc:sldMk cId="2328899945" sldId="2215"/>
            <ac:picMk id="4" creationId="{6C8DA13F-15F1-4D0C-90A3-85268425A07C}"/>
          </ac:picMkLst>
        </pc:picChg>
        <pc:picChg chg="mod">
          <ac:chgData name="Aurelien Domont" userId="6da7715ce44349b3" providerId="LiveId" clId="{BFF6B62F-1DB6-4A33-9DB5-3D85F5FAA091}" dt="2021-09-23T04:38:30.909" v="1567" actId="1038"/>
          <ac:picMkLst>
            <pc:docMk/>
            <pc:sldMk cId="2328899945" sldId="2215"/>
            <ac:picMk id="14" creationId="{384BDE61-ED8C-4CC3-8B3E-9F61C4FAAC4A}"/>
          </ac:picMkLst>
        </pc:picChg>
        <pc:picChg chg="mod">
          <ac:chgData name="Aurelien Domont" userId="6da7715ce44349b3" providerId="LiveId" clId="{BFF6B62F-1DB6-4A33-9DB5-3D85F5FAA091}" dt="2021-09-23T04:38:30.909" v="1567" actId="1038"/>
          <ac:picMkLst>
            <pc:docMk/>
            <pc:sldMk cId="2328899945" sldId="2215"/>
            <ac:picMk id="15" creationId="{F0084D1B-90AB-4B7A-A82E-EF1A6F71C456}"/>
          </ac:picMkLst>
        </pc:picChg>
        <pc:picChg chg="mod">
          <ac:chgData name="Aurelien Domont" userId="6da7715ce44349b3" providerId="LiveId" clId="{BFF6B62F-1DB6-4A33-9DB5-3D85F5FAA091}" dt="2021-09-21T05:38:10.676" v="396" actId="1035"/>
          <ac:picMkLst>
            <pc:docMk/>
            <pc:sldMk cId="2328899945" sldId="2215"/>
            <ac:picMk id="17" creationId="{94921AF3-8055-4670-B049-283F79FEE9AB}"/>
          </ac:picMkLst>
        </pc:picChg>
        <pc:picChg chg="mod">
          <ac:chgData name="Aurelien Domont" userId="6da7715ce44349b3" providerId="LiveId" clId="{BFF6B62F-1DB6-4A33-9DB5-3D85F5FAA091}" dt="2021-09-21T05:37:59.244" v="384" actId="1035"/>
          <ac:picMkLst>
            <pc:docMk/>
            <pc:sldMk cId="2328899945" sldId="2215"/>
            <ac:picMk id="18" creationId="{0BE8AADE-9204-4D5D-8ABE-9EE4EC1BF936}"/>
          </ac:picMkLst>
        </pc:picChg>
        <pc:picChg chg="mod">
          <ac:chgData name="Aurelien Domont" userId="6da7715ce44349b3" providerId="LiveId" clId="{BFF6B62F-1DB6-4A33-9DB5-3D85F5FAA091}" dt="2021-09-23T04:38:30.909" v="1567" actId="1038"/>
          <ac:picMkLst>
            <pc:docMk/>
            <pc:sldMk cId="2328899945" sldId="2215"/>
            <ac:picMk id="19" creationId="{1B4E7BCD-84DF-4DE9-9DD8-1A2C9E2201B4}"/>
          </ac:picMkLst>
        </pc:picChg>
        <pc:picChg chg="del mod">
          <ac:chgData name="Aurelien Domont" userId="6da7715ce44349b3" providerId="LiveId" clId="{BFF6B62F-1DB6-4A33-9DB5-3D85F5FAA091}" dt="2021-09-23T04:38:22.101" v="1524" actId="478"/>
          <ac:picMkLst>
            <pc:docMk/>
            <pc:sldMk cId="2328899945" sldId="2215"/>
            <ac:picMk id="20" creationId="{4E441A8A-D821-43DD-B267-C43EA9C46867}"/>
          </ac:picMkLst>
        </pc:picChg>
        <pc:picChg chg="add del mod">
          <ac:chgData name="Aurelien Domont" userId="6da7715ce44349b3" providerId="LiveId" clId="{BFF6B62F-1DB6-4A33-9DB5-3D85F5FAA091}" dt="2021-09-23T04:39:32.418" v="1571" actId="478"/>
          <ac:picMkLst>
            <pc:docMk/>
            <pc:sldMk cId="2328899945" sldId="2215"/>
            <ac:picMk id="33" creationId="{1D1C0FBB-2D75-4E6D-AE05-F3705FA43240}"/>
          </ac:picMkLst>
        </pc:picChg>
        <pc:cxnChg chg="add mod">
          <ac:chgData name="Aurelien Domont" userId="6da7715ce44349b3" providerId="LiveId" clId="{BFF6B62F-1DB6-4A33-9DB5-3D85F5FAA091}" dt="2021-09-21T05:39:01.059" v="447" actId="14100"/>
          <ac:cxnSpMkLst>
            <pc:docMk/>
            <pc:sldMk cId="2328899945" sldId="2215"/>
            <ac:cxnSpMk id="27" creationId="{529BD7AC-738F-49A2-BFF8-26F3BBF28E1E}"/>
          </ac:cxnSpMkLst>
        </pc:cxnChg>
        <pc:cxnChg chg="add mod">
          <ac:chgData name="Aurelien Domont" userId="6da7715ce44349b3" providerId="LiveId" clId="{BFF6B62F-1DB6-4A33-9DB5-3D85F5FAA091}" dt="2021-09-21T05:39:01.059" v="447" actId="14100"/>
          <ac:cxnSpMkLst>
            <pc:docMk/>
            <pc:sldMk cId="2328899945" sldId="2215"/>
            <ac:cxnSpMk id="28" creationId="{C30E51FF-9A28-4289-B0AC-BD0E614CD710}"/>
          </ac:cxnSpMkLst>
        </pc:cxnChg>
        <pc:cxnChg chg="add mod">
          <ac:chgData name="Aurelien Domont" userId="6da7715ce44349b3" providerId="LiveId" clId="{BFF6B62F-1DB6-4A33-9DB5-3D85F5FAA091}" dt="2021-09-21T05:39:01.059" v="447" actId="14100"/>
          <ac:cxnSpMkLst>
            <pc:docMk/>
            <pc:sldMk cId="2328899945" sldId="2215"/>
            <ac:cxnSpMk id="29" creationId="{669535E9-A1D4-4109-8C9D-299A116DFA8E}"/>
          </ac:cxnSpMkLst>
        </pc:cxnChg>
        <pc:cxnChg chg="add mod">
          <ac:chgData name="Aurelien Domont" userId="6da7715ce44349b3" providerId="LiveId" clId="{BFF6B62F-1DB6-4A33-9DB5-3D85F5FAA091}" dt="2021-09-21T05:39:01.059" v="447" actId="14100"/>
          <ac:cxnSpMkLst>
            <pc:docMk/>
            <pc:sldMk cId="2328899945" sldId="2215"/>
            <ac:cxnSpMk id="30" creationId="{054D8655-593E-4395-91CB-69F4C51282F5}"/>
          </ac:cxnSpMkLst>
        </pc:cxnChg>
        <pc:cxnChg chg="add mod">
          <ac:chgData name="Aurelien Domont" userId="6da7715ce44349b3" providerId="LiveId" clId="{BFF6B62F-1DB6-4A33-9DB5-3D85F5FAA091}" dt="2021-09-21T05:39:01.059" v="447" actId="14100"/>
          <ac:cxnSpMkLst>
            <pc:docMk/>
            <pc:sldMk cId="2328899945" sldId="2215"/>
            <ac:cxnSpMk id="31" creationId="{2B35E93F-6869-4EAA-AFB1-0EE76EF5D6B5}"/>
          </ac:cxnSpMkLst>
        </pc:cxnChg>
      </pc:sldChg>
      <pc:sldChg chg="add del">
        <pc:chgData name="Aurelien Domont" userId="6da7715ce44349b3" providerId="LiveId" clId="{BFF6B62F-1DB6-4A33-9DB5-3D85F5FAA091}" dt="2021-09-22T00:12:13.251" v="1112" actId="47"/>
        <pc:sldMkLst>
          <pc:docMk/>
          <pc:sldMk cId="851867729" sldId="2216"/>
        </pc:sldMkLst>
      </pc:sldChg>
      <pc:sldChg chg="add del">
        <pc:chgData name="Aurelien Domont" userId="6da7715ce44349b3" providerId="LiveId" clId="{BFF6B62F-1DB6-4A33-9DB5-3D85F5FAA091}" dt="2021-09-22T00:12:13.251" v="1112" actId="47"/>
        <pc:sldMkLst>
          <pc:docMk/>
          <pc:sldMk cId="1068228333" sldId="2217"/>
        </pc:sldMkLst>
      </pc:sldChg>
      <pc:sldChg chg="add del">
        <pc:chgData name="Aurelien Domont" userId="6da7715ce44349b3" providerId="LiveId" clId="{BFF6B62F-1DB6-4A33-9DB5-3D85F5FAA091}" dt="2021-09-27T05:25:23.876" v="3081" actId="47"/>
        <pc:sldMkLst>
          <pc:docMk/>
          <pc:sldMk cId="1224590105" sldId="2220"/>
        </pc:sldMkLst>
      </pc:sldChg>
      <pc:sldChg chg="addSp delSp modSp add mod">
        <pc:chgData name="Aurelien Domont" userId="6da7715ce44349b3" providerId="LiveId" clId="{BFF6B62F-1DB6-4A33-9DB5-3D85F5FAA091}" dt="2021-09-27T04:58:08.091" v="2806" actId="14100"/>
        <pc:sldMkLst>
          <pc:docMk/>
          <pc:sldMk cId="2520306349" sldId="2227"/>
        </pc:sldMkLst>
        <pc:spChg chg="mod">
          <ac:chgData name="Aurelien Domont" userId="6da7715ce44349b3" providerId="LiveId" clId="{BFF6B62F-1DB6-4A33-9DB5-3D85F5FAA091}" dt="2021-09-27T04:57:31.743" v="2791" actId="207"/>
          <ac:spMkLst>
            <pc:docMk/>
            <pc:sldMk cId="2520306349" sldId="2227"/>
            <ac:spMk id="4" creationId="{6F8AB153-3735-41B0-9732-4F9F7F868E6F}"/>
          </ac:spMkLst>
        </pc:spChg>
        <pc:spChg chg="del">
          <ac:chgData name="Aurelien Domont" userId="6da7715ce44349b3" providerId="LiveId" clId="{BFF6B62F-1DB6-4A33-9DB5-3D85F5FAA091}" dt="2021-09-27T04:54:40.407" v="2724" actId="478"/>
          <ac:spMkLst>
            <pc:docMk/>
            <pc:sldMk cId="2520306349" sldId="2227"/>
            <ac:spMk id="5" creationId="{ACDE1C6F-9D1C-4433-91DA-3C2077719BEE}"/>
          </ac:spMkLst>
        </pc:spChg>
        <pc:spChg chg="add mod">
          <ac:chgData name="Aurelien Domont" userId="6da7715ce44349b3" providerId="LiveId" clId="{BFF6B62F-1DB6-4A33-9DB5-3D85F5FAA091}" dt="2021-09-27T04:57:49.366" v="2802" actId="14100"/>
          <ac:spMkLst>
            <pc:docMk/>
            <pc:sldMk cId="2520306349" sldId="2227"/>
            <ac:spMk id="23" creationId="{F6302B8D-C694-470F-AD4A-80330DABCB44}"/>
          </ac:spMkLst>
        </pc:spChg>
        <pc:spChg chg="add mod">
          <ac:chgData name="Aurelien Domont" userId="6da7715ce44349b3" providerId="LiveId" clId="{BFF6B62F-1DB6-4A33-9DB5-3D85F5FAA091}" dt="2021-09-27T04:57:49.366" v="2802" actId="14100"/>
          <ac:spMkLst>
            <pc:docMk/>
            <pc:sldMk cId="2520306349" sldId="2227"/>
            <ac:spMk id="24" creationId="{6E2BDE72-5DE9-4E52-9EC3-87119630800D}"/>
          </ac:spMkLst>
        </pc:spChg>
        <pc:spChg chg="add mod">
          <ac:chgData name="Aurelien Domont" userId="6da7715ce44349b3" providerId="LiveId" clId="{BFF6B62F-1DB6-4A33-9DB5-3D85F5FAA091}" dt="2021-09-27T04:57:49.366" v="2802" actId="14100"/>
          <ac:spMkLst>
            <pc:docMk/>
            <pc:sldMk cId="2520306349" sldId="2227"/>
            <ac:spMk id="25" creationId="{331C97BB-56C1-46A6-B328-47438B8AFE21}"/>
          </ac:spMkLst>
        </pc:spChg>
        <pc:spChg chg="add mod">
          <ac:chgData name="Aurelien Domont" userId="6da7715ce44349b3" providerId="LiveId" clId="{BFF6B62F-1DB6-4A33-9DB5-3D85F5FAA091}" dt="2021-09-27T04:57:49.366" v="2802" actId="14100"/>
          <ac:spMkLst>
            <pc:docMk/>
            <pc:sldMk cId="2520306349" sldId="2227"/>
            <ac:spMk id="26" creationId="{77CB5CAA-1F01-4A26-888E-DA6D01CF31F6}"/>
          </ac:spMkLst>
        </pc:spChg>
        <pc:spChg chg="add mod">
          <ac:chgData name="Aurelien Domont" userId="6da7715ce44349b3" providerId="LiveId" clId="{BFF6B62F-1DB6-4A33-9DB5-3D85F5FAA091}" dt="2021-09-27T04:57:49.366" v="2802" actId="14100"/>
          <ac:spMkLst>
            <pc:docMk/>
            <pc:sldMk cId="2520306349" sldId="2227"/>
            <ac:spMk id="27" creationId="{5D0D9DEC-EECA-4AA1-931F-EC8C9C38FFC0}"/>
          </ac:spMkLst>
        </pc:spChg>
        <pc:spChg chg="add mod">
          <ac:chgData name="Aurelien Domont" userId="6da7715ce44349b3" providerId="LiveId" clId="{BFF6B62F-1DB6-4A33-9DB5-3D85F5FAA091}" dt="2021-09-27T04:57:49.366" v="2802" actId="14100"/>
          <ac:spMkLst>
            <pc:docMk/>
            <pc:sldMk cId="2520306349" sldId="2227"/>
            <ac:spMk id="28" creationId="{62E144C6-F840-4ECB-B61E-32C813457160}"/>
          </ac:spMkLst>
        </pc:spChg>
        <pc:spChg chg="add mod">
          <ac:chgData name="Aurelien Domont" userId="6da7715ce44349b3" providerId="LiveId" clId="{BFF6B62F-1DB6-4A33-9DB5-3D85F5FAA091}" dt="2021-09-27T04:56:30.548" v="2753" actId="1076"/>
          <ac:spMkLst>
            <pc:docMk/>
            <pc:sldMk cId="2520306349" sldId="2227"/>
            <ac:spMk id="35" creationId="{5AC1F779-B943-431C-BA49-1C377DC85B0D}"/>
          </ac:spMkLst>
        </pc:spChg>
        <pc:spChg chg="add mod ord">
          <ac:chgData name="Aurelien Domont" userId="6da7715ce44349b3" providerId="LiveId" clId="{BFF6B62F-1DB6-4A33-9DB5-3D85F5FAA091}" dt="2021-09-27T04:57:55.233" v="2804" actId="1076"/>
          <ac:spMkLst>
            <pc:docMk/>
            <pc:sldMk cId="2520306349" sldId="2227"/>
            <ac:spMk id="36" creationId="{6A6460F2-C780-4CCF-9E15-41540AE6A38A}"/>
          </ac:spMkLst>
        </pc:spChg>
        <pc:picChg chg="del">
          <ac:chgData name="Aurelien Domont" userId="6da7715ce44349b3" providerId="LiveId" clId="{BFF6B62F-1DB6-4A33-9DB5-3D85F5FAA091}" dt="2021-09-27T04:53:10.764" v="2720" actId="478"/>
          <ac:picMkLst>
            <pc:docMk/>
            <pc:sldMk cId="2520306349" sldId="2227"/>
            <ac:picMk id="3" creationId="{380D8BD3-1789-4C3D-8A43-B3069EE638C2}"/>
          </ac:picMkLst>
        </pc:picChg>
        <pc:picChg chg="add del mod ord">
          <ac:chgData name="Aurelien Domont" userId="6da7715ce44349b3" providerId="LiveId" clId="{BFF6B62F-1DB6-4A33-9DB5-3D85F5FAA091}" dt="2021-09-27T04:56:07.507" v="2726" actId="478"/>
          <ac:picMkLst>
            <pc:docMk/>
            <pc:sldMk cId="2520306349" sldId="2227"/>
            <ac:picMk id="13" creationId="{7F69EF88-E2E4-4EDA-8D47-84AB62C71EB6}"/>
          </ac:picMkLst>
        </pc:picChg>
        <pc:picChg chg="add mod">
          <ac:chgData name="Aurelien Domont" userId="6da7715ce44349b3" providerId="LiveId" clId="{BFF6B62F-1DB6-4A33-9DB5-3D85F5FAA091}" dt="2021-09-27T04:58:08.091" v="2806" actId="14100"/>
          <ac:picMkLst>
            <pc:docMk/>
            <pc:sldMk cId="2520306349" sldId="2227"/>
            <ac:picMk id="29" creationId="{EADAA8D9-E113-470A-9E89-F63C28EDF1CD}"/>
          </ac:picMkLst>
        </pc:picChg>
        <pc:picChg chg="add mod">
          <ac:chgData name="Aurelien Domont" userId="6da7715ce44349b3" providerId="LiveId" clId="{BFF6B62F-1DB6-4A33-9DB5-3D85F5FAA091}" dt="2021-09-27T04:58:08.091" v="2806" actId="14100"/>
          <ac:picMkLst>
            <pc:docMk/>
            <pc:sldMk cId="2520306349" sldId="2227"/>
            <ac:picMk id="30" creationId="{8991F76B-41D7-45DC-B39D-DB54852A1743}"/>
          </ac:picMkLst>
        </pc:picChg>
        <pc:picChg chg="add mod">
          <ac:chgData name="Aurelien Domont" userId="6da7715ce44349b3" providerId="LiveId" clId="{BFF6B62F-1DB6-4A33-9DB5-3D85F5FAA091}" dt="2021-09-27T04:58:08.091" v="2806" actId="14100"/>
          <ac:picMkLst>
            <pc:docMk/>
            <pc:sldMk cId="2520306349" sldId="2227"/>
            <ac:picMk id="31" creationId="{379736B1-2BCD-4F46-9B66-609D0242F56C}"/>
          </ac:picMkLst>
        </pc:picChg>
        <pc:picChg chg="add mod">
          <ac:chgData name="Aurelien Domont" userId="6da7715ce44349b3" providerId="LiveId" clId="{BFF6B62F-1DB6-4A33-9DB5-3D85F5FAA091}" dt="2021-09-27T04:58:08.091" v="2806" actId="14100"/>
          <ac:picMkLst>
            <pc:docMk/>
            <pc:sldMk cId="2520306349" sldId="2227"/>
            <ac:picMk id="32" creationId="{85F297D4-CC57-4A03-91DC-F3B04F396064}"/>
          </ac:picMkLst>
        </pc:picChg>
        <pc:picChg chg="add mod">
          <ac:chgData name="Aurelien Domont" userId="6da7715ce44349b3" providerId="LiveId" clId="{BFF6B62F-1DB6-4A33-9DB5-3D85F5FAA091}" dt="2021-09-27T04:58:08.091" v="2806" actId="14100"/>
          <ac:picMkLst>
            <pc:docMk/>
            <pc:sldMk cId="2520306349" sldId="2227"/>
            <ac:picMk id="33" creationId="{14050FFA-FF45-49C7-926A-F5A9992219DC}"/>
          </ac:picMkLst>
        </pc:picChg>
        <pc:picChg chg="add mod">
          <ac:chgData name="Aurelien Domont" userId="6da7715ce44349b3" providerId="LiveId" clId="{BFF6B62F-1DB6-4A33-9DB5-3D85F5FAA091}" dt="2021-09-27T04:58:08.091" v="2806" actId="14100"/>
          <ac:picMkLst>
            <pc:docMk/>
            <pc:sldMk cId="2520306349" sldId="2227"/>
            <ac:picMk id="34" creationId="{87030C89-0BD9-4D2B-B779-503A38BF69BA}"/>
          </ac:picMkLst>
        </pc:picChg>
      </pc:sldChg>
      <pc:sldChg chg="modSp add mod">
        <pc:chgData name="Aurelien Domont" userId="6da7715ce44349b3" providerId="LiveId" clId="{BFF6B62F-1DB6-4A33-9DB5-3D85F5FAA091}" dt="2021-09-27T05:00:53.747" v="2837" actId="20577"/>
        <pc:sldMkLst>
          <pc:docMk/>
          <pc:sldMk cId="784058857" sldId="2228"/>
        </pc:sldMkLst>
        <pc:spChg chg="mod">
          <ac:chgData name="Aurelien Domont" userId="6da7715ce44349b3" providerId="LiveId" clId="{BFF6B62F-1DB6-4A33-9DB5-3D85F5FAA091}" dt="2021-09-27T04:59:47.939" v="2811" actId="207"/>
          <ac:spMkLst>
            <pc:docMk/>
            <pc:sldMk cId="784058857" sldId="2228"/>
            <ac:spMk id="12" creationId="{1759B90E-9998-4A98-96B3-E630FA0AA94F}"/>
          </ac:spMkLst>
        </pc:spChg>
        <pc:spChg chg="mod">
          <ac:chgData name="Aurelien Domont" userId="6da7715ce44349b3" providerId="LiveId" clId="{BFF6B62F-1DB6-4A33-9DB5-3D85F5FAA091}" dt="2021-09-27T05:00:53.747" v="2837" actId="20577"/>
          <ac:spMkLst>
            <pc:docMk/>
            <pc:sldMk cId="784058857" sldId="2228"/>
            <ac:spMk id="16" creationId="{6C2BB713-9637-4B9B-938F-E9768876782A}"/>
          </ac:spMkLst>
        </pc:spChg>
      </pc:sldChg>
      <pc:sldChg chg="modSp add mod">
        <pc:chgData name="Aurelien Domont" userId="6da7715ce44349b3" providerId="LiveId" clId="{BFF6B62F-1DB6-4A33-9DB5-3D85F5FAA091}" dt="2021-09-27T05:01:02.242" v="2839" actId="20577"/>
        <pc:sldMkLst>
          <pc:docMk/>
          <pc:sldMk cId="380556035" sldId="2229"/>
        </pc:sldMkLst>
        <pc:spChg chg="mod">
          <ac:chgData name="Aurelien Domont" userId="6da7715ce44349b3" providerId="LiveId" clId="{BFF6B62F-1DB6-4A33-9DB5-3D85F5FAA091}" dt="2021-09-27T05:00:03.584" v="2813" actId="207"/>
          <ac:spMkLst>
            <pc:docMk/>
            <pc:sldMk cId="380556035" sldId="2229"/>
            <ac:spMk id="7" creationId="{5E0355D4-CA9B-41FF-8F1D-2F0B81B1A9DF}"/>
          </ac:spMkLst>
        </pc:spChg>
        <pc:spChg chg="mod">
          <ac:chgData name="Aurelien Domont" userId="6da7715ce44349b3" providerId="LiveId" clId="{BFF6B62F-1DB6-4A33-9DB5-3D85F5FAA091}" dt="2021-09-27T05:00:06.658" v="2814" actId="108"/>
          <ac:spMkLst>
            <pc:docMk/>
            <pc:sldMk cId="380556035" sldId="2229"/>
            <ac:spMk id="12" creationId="{1759B90E-9998-4A98-96B3-E630FA0AA94F}"/>
          </ac:spMkLst>
        </pc:spChg>
        <pc:spChg chg="mod">
          <ac:chgData name="Aurelien Domont" userId="6da7715ce44349b3" providerId="LiveId" clId="{BFF6B62F-1DB6-4A33-9DB5-3D85F5FAA091}" dt="2021-09-27T05:01:02.242" v="2839" actId="20577"/>
          <ac:spMkLst>
            <pc:docMk/>
            <pc:sldMk cId="380556035" sldId="2229"/>
            <ac:spMk id="16" creationId="{6C2BB713-9637-4B9B-938F-E9768876782A}"/>
          </ac:spMkLst>
        </pc:spChg>
      </pc:sldChg>
      <pc:sldChg chg="modSp add mod">
        <pc:chgData name="Aurelien Domont" userId="6da7715ce44349b3" providerId="LiveId" clId="{BFF6B62F-1DB6-4A33-9DB5-3D85F5FAA091}" dt="2021-09-27T05:01:28.208" v="2843" actId="20577"/>
        <pc:sldMkLst>
          <pc:docMk/>
          <pc:sldMk cId="550970393" sldId="2230"/>
        </pc:sldMkLst>
        <pc:spChg chg="mod">
          <ac:chgData name="Aurelien Domont" userId="6da7715ce44349b3" providerId="LiveId" clId="{BFF6B62F-1DB6-4A33-9DB5-3D85F5FAA091}" dt="2021-09-27T05:01:17.983" v="2842" actId="108"/>
          <ac:spMkLst>
            <pc:docMk/>
            <pc:sldMk cId="550970393" sldId="2230"/>
            <ac:spMk id="7" creationId="{5E0355D4-CA9B-41FF-8F1D-2F0B81B1A9DF}"/>
          </ac:spMkLst>
        </pc:spChg>
        <pc:spChg chg="mod">
          <ac:chgData name="Aurelien Domont" userId="6da7715ce44349b3" providerId="LiveId" clId="{BFF6B62F-1DB6-4A33-9DB5-3D85F5FAA091}" dt="2021-09-27T05:01:15.258" v="2841" actId="207"/>
          <ac:spMkLst>
            <pc:docMk/>
            <pc:sldMk cId="550970393" sldId="2230"/>
            <ac:spMk id="8" creationId="{9916C25C-09E7-4D3E-BEA7-AF08F330342E}"/>
          </ac:spMkLst>
        </pc:spChg>
        <pc:spChg chg="mod">
          <ac:chgData name="Aurelien Domont" userId="6da7715ce44349b3" providerId="LiveId" clId="{BFF6B62F-1DB6-4A33-9DB5-3D85F5FAA091}" dt="2021-09-27T05:01:28.208" v="2843" actId="20577"/>
          <ac:spMkLst>
            <pc:docMk/>
            <pc:sldMk cId="550970393" sldId="2230"/>
            <ac:spMk id="16" creationId="{6C2BB713-9637-4B9B-938F-E9768876782A}"/>
          </ac:spMkLst>
        </pc:spChg>
      </pc:sldChg>
      <pc:sldChg chg="modSp add mod">
        <pc:chgData name="Aurelien Domont" userId="6da7715ce44349b3" providerId="LiveId" clId="{BFF6B62F-1DB6-4A33-9DB5-3D85F5FAA091}" dt="2021-09-27T05:01:46.230" v="2849" actId="108"/>
        <pc:sldMkLst>
          <pc:docMk/>
          <pc:sldMk cId="1661144181" sldId="2231"/>
        </pc:sldMkLst>
        <pc:spChg chg="mod">
          <ac:chgData name="Aurelien Domont" userId="6da7715ce44349b3" providerId="LiveId" clId="{BFF6B62F-1DB6-4A33-9DB5-3D85F5FAA091}" dt="2021-09-27T05:01:46.230" v="2849" actId="108"/>
          <ac:spMkLst>
            <pc:docMk/>
            <pc:sldMk cId="1661144181" sldId="2231"/>
            <ac:spMk id="8" creationId="{9916C25C-09E7-4D3E-BEA7-AF08F330342E}"/>
          </ac:spMkLst>
        </pc:spChg>
        <pc:spChg chg="mod">
          <ac:chgData name="Aurelien Domont" userId="6da7715ce44349b3" providerId="LiveId" clId="{BFF6B62F-1DB6-4A33-9DB5-3D85F5FAA091}" dt="2021-09-27T05:01:43.546" v="2848" actId="207"/>
          <ac:spMkLst>
            <pc:docMk/>
            <pc:sldMk cId="1661144181" sldId="2231"/>
            <ac:spMk id="9" creationId="{604A0ABB-287B-4457-99A4-4368E44476D2}"/>
          </ac:spMkLst>
        </pc:spChg>
        <pc:spChg chg="mod">
          <ac:chgData name="Aurelien Domont" userId="6da7715ce44349b3" providerId="LiveId" clId="{BFF6B62F-1DB6-4A33-9DB5-3D85F5FAA091}" dt="2021-09-27T05:01:39.283" v="2847" actId="20577"/>
          <ac:spMkLst>
            <pc:docMk/>
            <pc:sldMk cId="1661144181" sldId="2231"/>
            <ac:spMk id="16" creationId="{6C2BB713-9637-4B9B-938F-E9768876782A}"/>
          </ac:spMkLst>
        </pc:spChg>
      </pc:sldChg>
      <pc:sldChg chg="modSp add mod">
        <pc:chgData name="Aurelien Domont" userId="6da7715ce44349b3" providerId="LiveId" clId="{BFF6B62F-1DB6-4A33-9DB5-3D85F5FAA091}" dt="2021-09-27T05:14:23.692" v="2874" actId="20577"/>
        <pc:sldMkLst>
          <pc:docMk/>
          <pc:sldMk cId="2261546502" sldId="2232"/>
        </pc:sldMkLst>
        <pc:spChg chg="mod">
          <ac:chgData name="Aurelien Domont" userId="6da7715ce44349b3" providerId="LiveId" clId="{BFF6B62F-1DB6-4A33-9DB5-3D85F5FAA091}" dt="2021-09-27T05:01:53.977" v="2852" actId="108"/>
          <ac:spMkLst>
            <pc:docMk/>
            <pc:sldMk cId="2261546502" sldId="2232"/>
            <ac:spMk id="9" creationId="{604A0ABB-287B-4457-99A4-4368E44476D2}"/>
          </ac:spMkLst>
        </pc:spChg>
        <pc:spChg chg="mod">
          <ac:chgData name="Aurelien Domont" userId="6da7715ce44349b3" providerId="LiveId" clId="{BFF6B62F-1DB6-4A33-9DB5-3D85F5FAA091}" dt="2021-09-27T05:01:51.517" v="2851" actId="207"/>
          <ac:spMkLst>
            <pc:docMk/>
            <pc:sldMk cId="2261546502" sldId="2232"/>
            <ac:spMk id="10" creationId="{B74E8557-B4D2-4C3C-BD6B-B78064157807}"/>
          </ac:spMkLst>
        </pc:spChg>
        <pc:spChg chg="mod">
          <ac:chgData name="Aurelien Domont" userId="6da7715ce44349b3" providerId="LiveId" clId="{BFF6B62F-1DB6-4A33-9DB5-3D85F5FAA091}" dt="2021-09-27T05:14:23.692" v="2874" actId="20577"/>
          <ac:spMkLst>
            <pc:docMk/>
            <pc:sldMk cId="2261546502" sldId="2232"/>
            <ac:spMk id="16" creationId="{6C2BB713-9637-4B9B-938F-E9768876782A}"/>
          </ac:spMkLst>
        </pc:spChg>
      </pc:sldChg>
      <pc:sldChg chg="modSp add del mod">
        <pc:chgData name="Aurelien Domont" userId="6da7715ce44349b3" providerId="LiveId" clId="{BFF6B62F-1DB6-4A33-9DB5-3D85F5FAA091}" dt="2021-09-27T05:14:28.246" v="2875" actId="47"/>
        <pc:sldMkLst>
          <pc:docMk/>
          <pc:sldMk cId="1597525584" sldId="2233"/>
        </pc:sldMkLst>
        <pc:spChg chg="mod">
          <ac:chgData name="Aurelien Domont" userId="6da7715ce44349b3" providerId="LiveId" clId="{BFF6B62F-1DB6-4A33-9DB5-3D85F5FAA091}" dt="2021-09-27T05:02:51.216" v="2854" actId="20577"/>
          <ac:spMkLst>
            <pc:docMk/>
            <pc:sldMk cId="1597525584" sldId="2233"/>
            <ac:spMk id="16" creationId="{6C2BB713-9637-4B9B-938F-E9768876782A}"/>
          </ac:spMkLst>
        </pc:spChg>
      </pc:sldChg>
      <pc:sldChg chg="modSp add mod">
        <pc:chgData name="Aurelien Domont" userId="6da7715ce44349b3" providerId="LiveId" clId="{BFF6B62F-1DB6-4A33-9DB5-3D85F5FAA091}" dt="2021-09-27T05:03:25.531" v="2864" actId="108"/>
        <pc:sldMkLst>
          <pc:docMk/>
          <pc:sldMk cId="1864138540" sldId="2234"/>
        </pc:sldMkLst>
        <pc:spChg chg="mod">
          <ac:chgData name="Aurelien Domont" userId="6da7715ce44349b3" providerId="LiveId" clId="{BFF6B62F-1DB6-4A33-9DB5-3D85F5FAA091}" dt="2021-09-27T05:03:25.531" v="2864" actId="108"/>
          <ac:spMkLst>
            <pc:docMk/>
            <pc:sldMk cId="1864138540" sldId="2234"/>
            <ac:spMk id="10" creationId="{B74E8557-B4D2-4C3C-BD6B-B78064157807}"/>
          </ac:spMkLst>
        </pc:spChg>
        <pc:spChg chg="mod">
          <ac:chgData name="Aurelien Domont" userId="6da7715ce44349b3" providerId="LiveId" clId="{BFF6B62F-1DB6-4A33-9DB5-3D85F5FAA091}" dt="2021-09-27T05:03:21.498" v="2863" actId="108"/>
          <ac:spMkLst>
            <pc:docMk/>
            <pc:sldMk cId="1864138540" sldId="2234"/>
            <ac:spMk id="11" creationId="{3D1745D7-07C0-4FB9-807D-CB5A00FAC0D4}"/>
          </ac:spMkLst>
        </pc:spChg>
        <pc:spChg chg="mod">
          <ac:chgData name="Aurelien Domont" userId="6da7715ce44349b3" providerId="LiveId" clId="{BFF6B62F-1DB6-4A33-9DB5-3D85F5FAA091}" dt="2021-09-27T05:03:16.771" v="2862" actId="20577"/>
          <ac:spMkLst>
            <pc:docMk/>
            <pc:sldMk cId="1864138540" sldId="2234"/>
            <ac:spMk id="16" creationId="{6C2BB713-9637-4B9B-938F-E9768876782A}"/>
          </ac:spMkLst>
        </pc:spChg>
      </pc:sldChg>
      <pc:sldChg chg="add">
        <pc:chgData name="Aurelien Domont" userId="6da7715ce44349b3" providerId="LiveId" clId="{BFF6B62F-1DB6-4A33-9DB5-3D85F5FAA091}" dt="2021-09-27T05:06:51.511" v="2866"/>
        <pc:sldMkLst>
          <pc:docMk/>
          <pc:sldMk cId="3803122314" sldId="2249"/>
        </pc:sldMkLst>
      </pc:sldChg>
      <pc:sldChg chg="add">
        <pc:chgData name="Aurelien Domont" userId="6da7715ce44349b3" providerId="LiveId" clId="{BFF6B62F-1DB6-4A33-9DB5-3D85F5FAA091}" dt="2021-09-27T05:21:00.605" v="3039"/>
        <pc:sldMkLst>
          <pc:docMk/>
          <pc:sldMk cId="3940640137" sldId="2251"/>
        </pc:sldMkLst>
      </pc:sldChg>
      <pc:sldChg chg="add">
        <pc:chgData name="Aurelien Domont" userId="6da7715ce44349b3" providerId="LiveId" clId="{BFF6B62F-1DB6-4A33-9DB5-3D85F5FAA091}" dt="2021-09-27T05:14:05.395" v="2873"/>
        <pc:sldMkLst>
          <pc:docMk/>
          <pc:sldMk cId="3563606058" sldId="2254"/>
        </pc:sldMkLst>
      </pc:sldChg>
      <pc:sldChg chg="add">
        <pc:chgData name="Aurelien Domont" userId="6da7715ce44349b3" providerId="LiveId" clId="{BFF6B62F-1DB6-4A33-9DB5-3D85F5FAA091}" dt="2021-09-27T05:08:28.038" v="2868"/>
        <pc:sldMkLst>
          <pc:docMk/>
          <pc:sldMk cId="3267209286" sldId="2255"/>
        </pc:sldMkLst>
      </pc:sldChg>
      <pc:sldChg chg="add">
        <pc:chgData name="Aurelien Domont" userId="6da7715ce44349b3" providerId="LiveId" clId="{BFF6B62F-1DB6-4A33-9DB5-3D85F5FAA091}" dt="2021-09-27T05:08:41.655" v="2869"/>
        <pc:sldMkLst>
          <pc:docMk/>
          <pc:sldMk cId="2358097341" sldId="2266"/>
        </pc:sldMkLst>
      </pc:sldChg>
      <pc:sldChg chg="addSp delSp modSp add mod">
        <pc:chgData name="Aurelien Domont" userId="6da7715ce44349b3" providerId="LiveId" clId="{BFF6B62F-1DB6-4A33-9DB5-3D85F5FAA091}" dt="2021-09-27T05:24:49.920" v="3080" actId="1076"/>
        <pc:sldMkLst>
          <pc:docMk/>
          <pc:sldMk cId="1428518500" sldId="2267"/>
        </pc:sldMkLst>
        <pc:spChg chg="del">
          <ac:chgData name="Aurelien Domont" userId="6da7715ce44349b3" providerId="LiveId" clId="{BFF6B62F-1DB6-4A33-9DB5-3D85F5FAA091}" dt="2021-09-27T05:23:34.484" v="3070" actId="478"/>
          <ac:spMkLst>
            <pc:docMk/>
            <pc:sldMk cId="1428518500" sldId="2267"/>
            <ac:spMk id="12" creationId="{E7675798-47BC-4250-BA24-0E2AC4A10A86}"/>
          </ac:spMkLst>
        </pc:spChg>
        <pc:spChg chg="del">
          <ac:chgData name="Aurelien Domont" userId="6da7715ce44349b3" providerId="LiveId" clId="{BFF6B62F-1DB6-4A33-9DB5-3D85F5FAA091}" dt="2021-09-27T05:23:34.484" v="3070" actId="478"/>
          <ac:spMkLst>
            <pc:docMk/>
            <pc:sldMk cId="1428518500" sldId="2267"/>
            <ac:spMk id="15" creationId="{9D051C05-62A5-4FB5-846C-31987D33AA9E}"/>
          </ac:spMkLst>
        </pc:spChg>
        <pc:spChg chg="mod">
          <ac:chgData name="Aurelien Domont" userId="6da7715ce44349b3" providerId="LiveId" clId="{BFF6B62F-1DB6-4A33-9DB5-3D85F5FAA091}" dt="2021-09-27T05:23:28.382" v="3069" actId="20577"/>
          <ac:spMkLst>
            <pc:docMk/>
            <pc:sldMk cId="1428518500" sldId="2267"/>
            <ac:spMk id="16" creationId="{6C2BB713-9637-4B9B-938F-E9768876782A}"/>
          </ac:spMkLst>
        </pc:spChg>
        <pc:spChg chg="del">
          <ac:chgData name="Aurelien Domont" userId="6da7715ce44349b3" providerId="LiveId" clId="{BFF6B62F-1DB6-4A33-9DB5-3D85F5FAA091}" dt="2021-09-27T05:23:34.484" v="3070" actId="478"/>
          <ac:spMkLst>
            <pc:docMk/>
            <pc:sldMk cId="1428518500" sldId="2267"/>
            <ac:spMk id="17" creationId="{142BE8BF-9256-475D-900B-55FCC0CE6DB5}"/>
          </ac:spMkLst>
        </pc:spChg>
        <pc:spChg chg="del">
          <ac:chgData name="Aurelien Domont" userId="6da7715ce44349b3" providerId="LiveId" clId="{BFF6B62F-1DB6-4A33-9DB5-3D85F5FAA091}" dt="2021-09-27T05:23:34.484" v="3070" actId="478"/>
          <ac:spMkLst>
            <pc:docMk/>
            <pc:sldMk cId="1428518500" sldId="2267"/>
            <ac:spMk id="19" creationId="{B9017FA6-F0E0-4269-9C6B-53FA5BEF3E64}"/>
          </ac:spMkLst>
        </pc:spChg>
        <pc:picChg chg="add mod">
          <ac:chgData name="Aurelien Domont" userId="6da7715ce44349b3" providerId="LiveId" clId="{BFF6B62F-1DB6-4A33-9DB5-3D85F5FAA091}" dt="2021-09-27T05:24:27.915" v="3077" actId="1076"/>
          <ac:picMkLst>
            <pc:docMk/>
            <pc:sldMk cId="1428518500" sldId="2267"/>
            <ac:picMk id="3" creationId="{3C4F6BB3-637F-4833-A982-72BAF09CF8ED}"/>
          </ac:picMkLst>
        </pc:picChg>
        <pc:picChg chg="del">
          <ac:chgData name="Aurelien Domont" userId="6da7715ce44349b3" providerId="LiveId" clId="{BFF6B62F-1DB6-4A33-9DB5-3D85F5FAA091}" dt="2021-09-27T05:23:34.484" v="3070" actId="478"/>
          <ac:picMkLst>
            <pc:docMk/>
            <pc:sldMk cId="1428518500" sldId="2267"/>
            <ac:picMk id="18" creationId="{59AB60AD-34C2-48C3-B1C3-270DF47CA885}"/>
          </ac:picMkLst>
        </pc:picChg>
        <pc:picChg chg="del">
          <ac:chgData name="Aurelien Domont" userId="6da7715ce44349b3" providerId="LiveId" clId="{BFF6B62F-1DB6-4A33-9DB5-3D85F5FAA091}" dt="2021-09-27T05:23:34.484" v="3070" actId="478"/>
          <ac:picMkLst>
            <pc:docMk/>
            <pc:sldMk cId="1428518500" sldId="2267"/>
            <ac:picMk id="20" creationId="{1B9CE67E-A6E1-4208-B6E4-E6F84641CB49}"/>
          </ac:picMkLst>
        </pc:picChg>
        <pc:picChg chg="del">
          <ac:chgData name="Aurelien Domont" userId="6da7715ce44349b3" providerId="LiveId" clId="{BFF6B62F-1DB6-4A33-9DB5-3D85F5FAA091}" dt="2021-09-27T05:23:34.484" v="3070" actId="478"/>
          <ac:picMkLst>
            <pc:docMk/>
            <pc:sldMk cId="1428518500" sldId="2267"/>
            <ac:picMk id="21" creationId="{3194D5C0-2C7F-4EEF-86D7-9A7CA85D725F}"/>
          </ac:picMkLst>
        </pc:picChg>
        <pc:picChg chg="del">
          <ac:chgData name="Aurelien Domont" userId="6da7715ce44349b3" providerId="LiveId" clId="{BFF6B62F-1DB6-4A33-9DB5-3D85F5FAA091}" dt="2021-09-27T05:23:34.484" v="3070" actId="478"/>
          <ac:picMkLst>
            <pc:docMk/>
            <pc:sldMk cId="1428518500" sldId="2267"/>
            <ac:picMk id="22" creationId="{3E2EBA1D-E7AB-4BF9-B88D-2803148DD833}"/>
          </ac:picMkLst>
        </pc:picChg>
        <pc:picChg chg="add mod">
          <ac:chgData name="Aurelien Domont" userId="6da7715ce44349b3" providerId="LiveId" clId="{BFF6B62F-1DB6-4A33-9DB5-3D85F5FAA091}" dt="2021-09-27T05:24:49.920" v="3080" actId="1076"/>
          <ac:picMkLst>
            <pc:docMk/>
            <pc:sldMk cId="1428518500" sldId="2267"/>
            <ac:picMk id="23" creationId="{BE8CA8E4-22EE-4EFE-8206-DDE26D785768}"/>
          </ac:picMkLst>
        </pc:picChg>
      </pc:sldChg>
      <pc:sldChg chg="add del">
        <pc:chgData name="Aurelien Domont" userId="6da7715ce44349b3" providerId="LiveId" clId="{BFF6B62F-1DB6-4A33-9DB5-3D85F5FAA091}" dt="2021-09-27T05:56:21.911" v="3740" actId="47"/>
        <pc:sldMkLst>
          <pc:docMk/>
          <pc:sldMk cId="1938960967" sldId="2268"/>
        </pc:sldMkLst>
      </pc:sldChg>
    </pc:docChg>
  </pc:docChgLst>
  <pc:docChgLst>
    <pc:chgData name="Aurelien Domont" userId="6da7715ce44349b3" providerId="LiveId" clId="{484DD64F-11B8-41CE-8137-F22080D59C6C}"/>
    <pc:docChg chg="undo redo custSel addSld delSld modSld sldOrd">
      <pc:chgData name="Aurelien Domont" userId="6da7715ce44349b3" providerId="LiveId" clId="{484DD64F-11B8-41CE-8137-F22080D59C6C}" dt="2021-07-23T05:53:32.113" v="1746" actId="113"/>
      <pc:docMkLst>
        <pc:docMk/>
      </pc:docMkLst>
      <pc:sldChg chg="modSp mod">
        <pc:chgData name="Aurelien Domont" userId="6da7715ce44349b3" providerId="LiveId" clId="{484DD64F-11B8-41CE-8137-F22080D59C6C}" dt="2021-07-23T05:49:44.106" v="1745" actId="20577"/>
        <pc:sldMkLst>
          <pc:docMk/>
          <pc:sldMk cId="3131901387" sldId="256"/>
        </pc:sldMkLst>
        <pc:spChg chg="mod">
          <ac:chgData name="Aurelien Domont" userId="6da7715ce44349b3" providerId="LiveId" clId="{484DD64F-11B8-41CE-8137-F22080D59C6C}" dt="2021-07-23T05:49:44.106" v="1745" actId="20577"/>
          <ac:spMkLst>
            <pc:docMk/>
            <pc:sldMk cId="3131901387" sldId="256"/>
            <ac:spMk id="2" creationId="{5261080C-C60C-4746-B6B1-A9A4FFA86785}"/>
          </ac:spMkLst>
        </pc:spChg>
      </pc:sldChg>
      <pc:sldChg chg="ord">
        <pc:chgData name="Aurelien Domont" userId="6da7715ce44349b3" providerId="LiveId" clId="{484DD64F-11B8-41CE-8137-F22080D59C6C}" dt="2021-07-23T04:40:12.568" v="1235"/>
        <pc:sldMkLst>
          <pc:docMk/>
          <pc:sldMk cId="3072119178" sldId="1488"/>
        </pc:sldMkLst>
      </pc:sldChg>
      <pc:sldChg chg="ord">
        <pc:chgData name="Aurelien Domont" userId="6da7715ce44349b3" providerId="LiveId" clId="{484DD64F-11B8-41CE-8137-F22080D59C6C}" dt="2021-07-23T04:40:12.568" v="1235"/>
        <pc:sldMkLst>
          <pc:docMk/>
          <pc:sldMk cId="926313830" sldId="1489"/>
        </pc:sldMkLst>
      </pc:sldChg>
      <pc:sldChg chg="ord">
        <pc:chgData name="Aurelien Domont" userId="6da7715ce44349b3" providerId="LiveId" clId="{484DD64F-11B8-41CE-8137-F22080D59C6C}" dt="2021-07-23T04:40:12.568" v="1235"/>
        <pc:sldMkLst>
          <pc:docMk/>
          <pc:sldMk cId="3370215172" sldId="1490"/>
        </pc:sldMkLst>
      </pc:sldChg>
      <pc:sldChg chg="ord">
        <pc:chgData name="Aurelien Domont" userId="6da7715ce44349b3" providerId="LiveId" clId="{484DD64F-11B8-41CE-8137-F22080D59C6C}" dt="2021-07-23T04:10:20.767" v="842"/>
        <pc:sldMkLst>
          <pc:docMk/>
          <pc:sldMk cId="317099162" sldId="1749"/>
        </pc:sldMkLst>
      </pc:sldChg>
      <pc:sldChg chg="add">
        <pc:chgData name="Aurelien Domont" userId="6da7715ce44349b3" providerId="LiveId" clId="{484DD64F-11B8-41CE-8137-F22080D59C6C}" dt="2021-07-23T04:43:29.786" v="1267"/>
        <pc:sldMkLst>
          <pc:docMk/>
          <pc:sldMk cId="2603859724" sldId="1763"/>
        </pc:sldMkLst>
      </pc:sldChg>
      <pc:sldChg chg="add">
        <pc:chgData name="Aurelien Domont" userId="6da7715ce44349b3" providerId="LiveId" clId="{484DD64F-11B8-41CE-8137-F22080D59C6C}" dt="2021-07-23T04:43:29.786" v="1267"/>
        <pc:sldMkLst>
          <pc:docMk/>
          <pc:sldMk cId="99687317" sldId="1764"/>
        </pc:sldMkLst>
      </pc:sldChg>
      <pc:sldChg chg="add setBg">
        <pc:chgData name="Aurelien Domont" userId="6da7715ce44349b3" providerId="LiveId" clId="{484DD64F-11B8-41CE-8137-F22080D59C6C}" dt="2021-07-23T04:43:29.786" v="1267"/>
        <pc:sldMkLst>
          <pc:docMk/>
          <pc:sldMk cId="3975128435" sldId="1765"/>
        </pc:sldMkLst>
      </pc:sldChg>
      <pc:sldChg chg="add">
        <pc:chgData name="Aurelien Domont" userId="6da7715ce44349b3" providerId="LiveId" clId="{484DD64F-11B8-41CE-8137-F22080D59C6C}" dt="2021-07-23T04:43:29.786" v="1267"/>
        <pc:sldMkLst>
          <pc:docMk/>
          <pc:sldMk cId="3598292899" sldId="1770"/>
        </pc:sldMkLst>
      </pc:sldChg>
      <pc:sldChg chg="add">
        <pc:chgData name="Aurelien Domont" userId="6da7715ce44349b3" providerId="LiveId" clId="{484DD64F-11B8-41CE-8137-F22080D59C6C}" dt="2021-07-23T04:43:29.786" v="1267"/>
        <pc:sldMkLst>
          <pc:docMk/>
          <pc:sldMk cId="1016381984" sldId="1771"/>
        </pc:sldMkLst>
      </pc:sldChg>
      <pc:sldChg chg="add">
        <pc:chgData name="Aurelien Domont" userId="6da7715ce44349b3" providerId="LiveId" clId="{484DD64F-11B8-41CE-8137-F22080D59C6C}" dt="2021-07-23T04:43:29.786" v="1267"/>
        <pc:sldMkLst>
          <pc:docMk/>
          <pc:sldMk cId="2943938352" sldId="2154"/>
        </pc:sldMkLst>
      </pc:sldChg>
      <pc:sldChg chg="ord">
        <pc:chgData name="Aurelien Domont" userId="6da7715ce44349b3" providerId="LiveId" clId="{484DD64F-11B8-41CE-8137-F22080D59C6C}" dt="2021-07-23T04:39:37.405" v="1227"/>
        <pc:sldMkLst>
          <pc:docMk/>
          <pc:sldMk cId="1479295029" sldId="2156"/>
        </pc:sldMkLst>
      </pc:sldChg>
      <pc:sldChg chg="ord">
        <pc:chgData name="Aurelien Domont" userId="6da7715ce44349b3" providerId="LiveId" clId="{484DD64F-11B8-41CE-8137-F22080D59C6C}" dt="2021-07-23T04:10:30.120" v="844"/>
        <pc:sldMkLst>
          <pc:docMk/>
          <pc:sldMk cId="1073937120" sldId="2160"/>
        </pc:sldMkLst>
      </pc:sldChg>
      <pc:sldChg chg="addSp delSp modSp mod ord">
        <pc:chgData name="Aurelien Domont" userId="6da7715ce44349b3" providerId="LiveId" clId="{484DD64F-11B8-41CE-8137-F22080D59C6C}" dt="2021-07-23T04:20:39.301" v="974" actId="14861"/>
        <pc:sldMkLst>
          <pc:docMk/>
          <pc:sldMk cId="62308209" sldId="2161"/>
        </pc:sldMkLst>
        <pc:spChg chg="mod">
          <ac:chgData name="Aurelien Domont" userId="6da7715ce44349b3" providerId="LiveId" clId="{484DD64F-11B8-41CE-8137-F22080D59C6C}" dt="2021-07-23T04:11:46.929" v="847"/>
          <ac:spMkLst>
            <pc:docMk/>
            <pc:sldMk cId="62308209" sldId="2161"/>
            <ac:spMk id="16" creationId="{6C2BB713-9637-4B9B-938F-E9768876782A}"/>
          </ac:spMkLst>
        </pc:spChg>
        <pc:spChg chg="mod">
          <ac:chgData name="Aurelien Domont" userId="6da7715ce44349b3" providerId="LiveId" clId="{484DD64F-11B8-41CE-8137-F22080D59C6C}" dt="2021-07-23T04:12:35.548" v="862" actId="122"/>
          <ac:spMkLst>
            <pc:docMk/>
            <pc:sldMk cId="62308209" sldId="2161"/>
            <ac:spMk id="31" creationId="{80DB5C2A-CB4E-438A-8801-EB0869040D7B}"/>
          </ac:spMkLst>
        </pc:spChg>
        <pc:spChg chg="add mod topLvl">
          <ac:chgData name="Aurelien Domont" userId="6da7715ce44349b3" providerId="LiveId" clId="{484DD64F-11B8-41CE-8137-F22080D59C6C}" dt="2021-07-23T04:18:29.317" v="927" actId="1035"/>
          <ac:spMkLst>
            <pc:docMk/>
            <pc:sldMk cId="62308209" sldId="2161"/>
            <ac:spMk id="34" creationId="{E1B2FFE3-DBA5-416B-9DB3-3731D3B7B0A4}"/>
          </ac:spMkLst>
        </pc:spChg>
        <pc:spChg chg="add mod topLvl">
          <ac:chgData name="Aurelien Domont" userId="6da7715ce44349b3" providerId="LiveId" clId="{484DD64F-11B8-41CE-8137-F22080D59C6C}" dt="2021-07-23T04:18:33.823" v="935" actId="1037"/>
          <ac:spMkLst>
            <pc:docMk/>
            <pc:sldMk cId="62308209" sldId="2161"/>
            <ac:spMk id="35" creationId="{4D42CE75-EBD5-4944-A919-A414AA408861}"/>
          </ac:spMkLst>
        </pc:spChg>
        <pc:spChg chg="add mod topLvl">
          <ac:chgData name="Aurelien Domont" userId="6da7715ce44349b3" providerId="LiveId" clId="{484DD64F-11B8-41CE-8137-F22080D59C6C}" dt="2021-07-23T04:18:37.383" v="940" actId="1035"/>
          <ac:spMkLst>
            <pc:docMk/>
            <pc:sldMk cId="62308209" sldId="2161"/>
            <ac:spMk id="36" creationId="{374D2436-4DE9-43A4-9BB8-B23AA8701B3A}"/>
          </ac:spMkLst>
        </pc:spChg>
        <pc:spChg chg="add mod topLvl">
          <ac:chgData name="Aurelien Domont" userId="6da7715ce44349b3" providerId="LiveId" clId="{484DD64F-11B8-41CE-8137-F22080D59C6C}" dt="2021-07-23T04:18:03.450" v="898" actId="165"/>
          <ac:spMkLst>
            <pc:docMk/>
            <pc:sldMk cId="62308209" sldId="2161"/>
            <ac:spMk id="37" creationId="{3C2FA24C-C27B-41CE-B094-2513F027D3A8}"/>
          </ac:spMkLst>
        </pc:spChg>
        <pc:spChg chg="add mod topLvl">
          <ac:chgData name="Aurelien Domont" userId="6da7715ce44349b3" providerId="LiveId" clId="{484DD64F-11B8-41CE-8137-F22080D59C6C}" dt="2021-07-23T04:18:50.205" v="956" actId="1035"/>
          <ac:spMkLst>
            <pc:docMk/>
            <pc:sldMk cId="62308209" sldId="2161"/>
            <ac:spMk id="38" creationId="{B6F8B35C-55F2-4C82-90F4-14AA1AB67BFC}"/>
          </ac:spMkLst>
        </pc:spChg>
        <pc:spChg chg="add mod topLvl">
          <ac:chgData name="Aurelien Domont" userId="6da7715ce44349b3" providerId="LiveId" clId="{484DD64F-11B8-41CE-8137-F22080D59C6C}" dt="2021-07-23T04:18:43.612" v="954" actId="1035"/>
          <ac:spMkLst>
            <pc:docMk/>
            <pc:sldMk cId="62308209" sldId="2161"/>
            <ac:spMk id="39" creationId="{519C9AE0-754E-4933-AD30-219E481A0051}"/>
          </ac:spMkLst>
        </pc:spChg>
        <pc:spChg chg="add mod topLvl">
          <ac:chgData name="Aurelien Domont" userId="6da7715ce44349b3" providerId="LiveId" clId="{484DD64F-11B8-41CE-8137-F22080D59C6C}" dt="2021-07-23T04:18:25.151" v="924" actId="1038"/>
          <ac:spMkLst>
            <pc:docMk/>
            <pc:sldMk cId="62308209" sldId="2161"/>
            <ac:spMk id="40" creationId="{89F4B0CF-9378-4A72-B65B-CA382567820F}"/>
          </ac:spMkLst>
        </pc:spChg>
        <pc:spChg chg="add mod topLvl">
          <ac:chgData name="Aurelien Domont" userId="6da7715ce44349b3" providerId="LiveId" clId="{484DD64F-11B8-41CE-8137-F22080D59C6C}" dt="2021-07-23T04:18:03.450" v="898" actId="165"/>
          <ac:spMkLst>
            <pc:docMk/>
            <pc:sldMk cId="62308209" sldId="2161"/>
            <ac:spMk id="48" creationId="{19B26507-7537-48B2-A522-7220639B33CC}"/>
          </ac:spMkLst>
        </pc:spChg>
        <pc:spChg chg="add mod topLvl">
          <ac:chgData name="Aurelien Domont" userId="6da7715ce44349b3" providerId="LiveId" clId="{484DD64F-11B8-41CE-8137-F22080D59C6C}" dt="2021-07-23T04:20:39.301" v="974" actId="14861"/>
          <ac:spMkLst>
            <pc:docMk/>
            <pc:sldMk cId="62308209" sldId="2161"/>
            <ac:spMk id="49" creationId="{48639D28-B55E-4ADC-ACFB-B92978A605C1}"/>
          </ac:spMkLst>
        </pc:spChg>
        <pc:spChg chg="add mod topLvl">
          <ac:chgData name="Aurelien Domont" userId="6da7715ce44349b3" providerId="LiveId" clId="{484DD64F-11B8-41CE-8137-F22080D59C6C}" dt="2021-07-23T04:18:03.450" v="898" actId="165"/>
          <ac:spMkLst>
            <pc:docMk/>
            <pc:sldMk cId="62308209" sldId="2161"/>
            <ac:spMk id="50" creationId="{EAC42D61-C273-4449-982C-A24D5A5FBED7}"/>
          </ac:spMkLst>
        </pc:spChg>
        <pc:spChg chg="add mod topLvl">
          <ac:chgData name="Aurelien Domont" userId="6da7715ce44349b3" providerId="LiveId" clId="{484DD64F-11B8-41CE-8137-F22080D59C6C}" dt="2021-07-23T04:18:03.450" v="898" actId="165"/>
          <ac:spMkLst>
            <pc:docMk/>
            <pc:sldMk cId="62308209" sldId="2161"/>
            <ac:spMk id="51" creationId="{3A45E5FA-0069-45C4-B7A6-2A52D8054710}"/>
          </ac:spMkLst>
        </pc:spChg>
        <pc:spChg chg="mod">
          <ac:chgData name="Aurelien Domont" userId="6da7715ce44349b3" providerId="LiveId" clId="{484DD64F-11B8-41CE-8137-F22080D59C6C}" dt="2021-07-23T04:12:58.308" v="863" actId="20577"/>
          <ac:spMkLst>
            <pc:docMk/>
            <pc:sldMk cId="62308209" sldId="2161"/>
            <ac:spMk id="54" creationId="{E7D1A9F7-F376-48B5-ACD6-0ECF9A5D6033}"/>
          </ac:spMkLst>
        </pc:spChg>
        <pc:spChg chg="add mod topLvl">
          <ac:chgData name="Aurelien Domont" userId="6da7715ce44349b3" providerId="LiveId" clId="{484DD64F-11B8-41CE-8137-F22080D59C6C}" dt="2021-07-23T04:18:03.450" v="898" actId="165"/>
          <ac:spMkLst>
            <pc:docMk/>
            <pc:sldMk cId="62308209" sldId="2161"/>
            <ac:spMk id="73" creationId="{C668EDCD-6B28-442F-B7C3-2B0D4897B6F9}"/>
          </ac:spMkLst>
        </pc:spChg>
        <pc:spChg chg="add mod topLvl">
          <ac:chgData name="Aurelien Domont" userId="6da7715ce44349b3" providerId="LiveId" clId="{484DD64F-11B8-41CE-8137-F22080D59C6C}" dt="2021-07-23T04:18:03.450" v="898" actId="165"/>
          <ac:spMkLst>
            <pc:docMk/>
            <pc:sldMk cId="62308209" sldId="2161"/>
            <ac:spMk id="74" creationId="{03F6514F-3D02-4564-ADC8-DC0817BCC948}"/>
          </ac:spMkLst>
        </pc:spChg>
        <pc:spChg chg="add mod topLvl">
          <ac:chgData name="Aurelien Domont" userId="6da7715ce44349b3" providerId="LiveId" clId="{484DD64F-11B8-41CE-8137-F22080D59C6C}" dt="2021-07-23T04:18:03.450" v="898" actId="165"/>
          <ac:spMkLst>
            <pc:docMk/>
            <pc:sldMk cId="62308209" sldId="2161"/>
            <ac:spMk id="75" creationId="{6C561391-988C-4874-A798-F591CEF046D9}"/>
          </ac:spMkLst>
        </pc:spChg>
        <pc:spChg chg="add mod topLvl">
          <ac:chgData name="Aurelien Domont" userId="6da7715ce44349b3" providerId="LiveId" clId="{484DD64F-11B8-41CE-8137-F22080D59C6C}" dt="2021-07-23T04:18:03.450" v="898" actId="165"/>
          <ac:spMkLst>
            <pc:docMk/>
            <pc:sldMk cId="62308209" sldId="2161"/>
            <ac:spMk id="76" creationId="{B4DAE029-E3D6-430E-8906-A24ABCE60AF7}"/>
          </ac:spMkLst>
        </pc:spChg>
        <pc:spChg chg="add mod topLvl">
          <ac:chgData name="Aurelien Domont" userId="6da7715ce44349b3" providerId="LiveId" clId="{484DD64F-11B8-41CE-8137-F22080D59C6C}" dt="2021-07-23T04:18:03.450" v="898" actId="165"/>
          <ac:spMkLst>
            <pc:docMk/>
            <pc:sldMk cId="62308209" sldId="2161"/>
            <ac:spMk id="77" creationId="{7BA855D7-CC73-483D-8655-83DEC862FF66}"/>
          </ac:spMkLst>
        </pc:spChg>
        <pc:spChg chg="add mod topLvl">
          <ac:chgData name="Aurelien Domont" userId="6da7715ce44349b3" providerId="LiveId" clId="{484DD64F-11B8-41CE-8137-F22080D59C6C}" dt="2021-07-23T04:20:18.544" v="973" actId="1037"/>
          <ac:spMkLst>
            <pc:docMk/>
            <pc:sldMk cId="62308209" sldId="2161"/>
            <ac:spMk id="78" creationId="{FA1091B8-4DD8-4C8D-8CBD-A2E2CEE60B1F}"/>
          </ac:spMkLst>
        </pc:spChg>
        <pc:spChg chg="mod">
          <ac:chgData name="Aurelien Domont" userId="6da7715ce44349b3" providerId="LiveId" clId="{484DD64F-11B8-41CE-8137-F22080D59C6C}" dt="2021-07-23T04:18:03.450" v="898" actId="165"/>
          <ac:spMkLst>
            <pc:docMk/>
            <pc:sldMk cId="62308209" sldId="2161"/>
            <ac:spMk id="87" creationId="{07B5BB67-6AA6-4F80-BA26-0E6A66E033DD}"/>
          </ac:spMkLst>
        </pc:spChg>
        <pc:spChg chg="mod">
          <ac:chgData name="Aurelien Domont" userId="6da7715ce44349b3" providerId="LiveId" clId="{484DD64F-11B8-41CE-8137-F22080D59C6C}" dt="2021-07-23T04:18:03.450" v="898" actId="165"/>
          <ac:spMkLst>
            <pc:docMk/>
            <pc:sldMk cId="62308209" sldId="2161"/>
            <ac:spMk id="88" creationId="{3FB55220-15FB-4FEB-A5EE-4A39ABD3A5B7}"/>
          </ac:spMkLst>
        </pc:spChg>
        <pc:spChg chg="mod">
          <ac:chgData name="Aurelien Domont" userId="6da7715ce44349b3" providerId="LiveId" clId="{484DD64F-11B8-41CE-8137-F22080D59C6C}" dt="2021-07-23T04:18:03.450" v="898" actId="165"/>
          <ac:spMkLst>
            <pc:docMk/>
            <pc:sldMk cId="62308209" sldId="2161"/>
            <ac:spMk id="89" creationId="{1B38D6B2-8F48-48AF-A353-BFC5A0DD84F6}"/>
          </ac:spMkLst>
        </pc:spChg>
        <pc:spChg chg="mod">
          <ac:chgData name="Aurelien Domont" userId="6da7715ce44349b3" providerId="LiveId" clId="{484DD64F-11B8-41CE-8137-F22080D59C6C}" dt="2021-07-23T04:18:03.450" v="898" actId="165"/>
          <ac:spMkLst>
            <pc:docMk/>
            <pc:sldMk cId="62308209" sldId="2161"/>
            <ac:spMk id="90" creationId="{BDE07091-593F-4249-82C4-EEA83A8EE56D}"/>
          </ac:spMkLst>
        </pc:spChg>
        <pc:grpChg chg="del mod">
          <ac:chgData name="Aurelien Domont" userId="6da7715ce44349b3" providerId="LiveId" clId="{484DD64F-11B8-41CE-8137-F22080D59C6C}" dt="2021-07-23T04:15:32.978" v="864" actId="478"/>
          <ac:grpSpMkLst>
            <pc:docMk/>
            <pc:sldMk cId="62308209" sldId="2161"/>
            <ac:grpSpMk id="2" creationId="{FFCD903C-2A8B-42A0-9428-7FD75FD8204A}"/>
          </ac:grpSpMkLst>
        </pc:grpChg>
        <pc:grpChg chg="add del mod">
          <ac:chgData name="Aurelien Domont" userId="6da7715ce44349b3" providerId="LiveId" clId="{484DD64F-11B8-41CE-8137-F22080D59C6C}" dt="2021-07-23T04:18:03.450" v="898" actId="165"/>
          <ac:grpSpMkLst>
            <pc:docMk/>
            <pc:sldMk cId="62308209" sldId="2161"/>
            <ac:grpSpMk id="3" creationId="{816A6DEB-B19A-495C-B3E8-BB3C0CC00300}"/>
          </ac:grpSpMkLst>
        </pc:grpChg>
        <pc:grpChg chg="add mod topLvl">
          <ac:chgData name="Aurelien Domont" userId="6da7715ce44349b3" providerId="LiveId" clId="{484DD64F-11B8-41CE-8137-F22080D59C6C}" dt="2021-07-23T04:18:09.499" v="908" actId="1037"/>
          <ac:grpSpMkLst>
            <pc:docMk/>
            <pc:sldMk cId="62308209" sldId="2161"/>
            <ac:grpSpMk id="85" creationId="{29E32D0B-A58E-4E75-B2E7-01A6CE79C7F0}"/>
          </ac:grpSpMkLst>
        </pc:grpChg>
        <pc:grpChg chg="mod">
          <ac:chgData name="Aurelien Domont" userId="6da7715ce44349b3" providerId="LiveId" clId="{484DD64F-11B8-41CE-8137-F22080D59C6C}" dt="2021-07-23T04:18:03.450" v="898" actId="165"/>
          <ac:grpSpMkLst>
            <pc:docMk/>
            <pc:sldMk cId="62308209" sldId="2161"/>
            <ac:grpSpMk id="86" creationId="{8BAAE573-F79A-47C9-8C2F-687422633C8E}"/>
          </ac:grpSpMkLst>
        </pc:grpChg>
        <pc:picChg chg="add mod topLvl">
          <ac:chgData name="Aurelien Domont" userId="6da7715ce44349b3" providerId="LiveId" clId="{484DD64F-11B8-41CE-8137-F22080D59C6C}" dt="2021-07-23T04:18:03.450" v="898" actId="165"/>
          <ac:picMkLst>
            <pc:docMk/>
            <pc:sldMk cId="62308209" sldId="2161"/>
            <ac:picMk id="79" creationId="{8323D500-379C-42EB-829B-5CBA0C9BD11A}"/>
          </ac:picMkLst>
        </pc:picChg>
        <pc:picChg chg="add mod topLvl">
          <ac:chgData name="Aurelien Domont" userId="6da7715ce44349b3" providerId="LiveId" clId="{484DD64F-11B8-41CE-8137-F22080D59C6C}" dt="2021-07-23T04:18:03.450" v="898" actId="165"/>
          <ac:picMkLst>
            <pc:docMk/>
            <pc:sldMk cId="62308209" sldId="2161"/>
            <ac:picMk id="80" creationId="{15E36AB3-1C2B-4419-BA3B-C76E995F1C2E}"/>
          </ac:picMkLst>
        </pc:picChg>
        <pc:picChg chg="add mod topLvl">
          <ac:chgData name="Aurelien Domont" userId="6da7715ce44349b3" providerId="LiveId" clId="{484DD64F-11B8-41CE-8137-F22080D59C6C}" dt="2021-07-23T04:18:03.450" v="898" actId="165"/>
          <ac:picMkLst>
            <pc:docMk/>
            <pc:sldMk cId="62308209" sldId="2161"/>
            <ac:picMk id="81" creationId="{D6EFFCE4-6246-4DF3-ADA4-8908107C4126}"/>
          </ac:picMkLst>
        </pc:picChg>
        <pc:picChg chg="add mod topLvl">
          <ac:chgData name="Aurelien Domont" userId="6da7715ce44349b3" providerId="LiveId" clId="{484DD64F-11B8-41CE-8137-F22080D59C6C}" dt="2021-07-23T04:18:03.450" v="898" actId="165"/>
          <ac:picMkLst>
            <pc:docMk/>
            <pc:sldMk cId="62308209" sldId="2161"/>
            <ac:picMk id="82" creationId="{CF628464-EBFE-42E9-962A-D71144AD423F}"/>
          </ac:picMkLst>
        </pc:picChg>
        <pc:picChg chg="add mod topLvl">
          <ac:chgData name="Aurelien Domont" userId="6da7715ce44349b3" providerId="LiveId" clId="{484DD64F-11B8-41CE-8137-F22080D59C6C}" dt="2021-07-23T04:18:03.450" v="898" actId="165"/>
          <ac:picMkLst>
            <pc:docMk/>
            <pc:sldMk cId="62308209" sldId="2161"/>
            <ac:picMk id="83" creationId="{BA885BFE-89BB-4CC9-9B7E-B34C40B6D5D7}"/>
          </ac:picMkLst>
        </pc:picChg>
        <pc:picChg chg="add mod topLvl">
          <ac:chgData name="Aurelien Domont" userId="6da7715ce44349b3" providerId="LiveId" clId="{484DD64F-11B8-41CE-8137-F22080D59C6C}" dt="2021-07-23T04:18:03.450" v="898" actId="165"/>
          <ac:picMkLst>
            <pc:docMk/>
            <pc:sldMk cId="62308209" sldId="2161"/>
            <ac:picMk id="84" creationId="{0BE82368-4F77-4BDE-ACE8-51420ECE202E}"/>
          </ac:picMkLst>
        </pc:picChg>
        <pc:cxnChg chg="add mod topLvl">
          <ac:chgData name="Aurelien Domont" userId="6da7715ce44349b3" providerId="LiveId" clId="{484DD64F-11B8-41CE-8137-F22080D59C6C}" dt="2021-07-23T04:18:03.450" v="898" actId="165"/>
          <ac:cxnSpMkLst>
            <pc:docMk/>
            <pc:sldMk cId="62308209" sldId="2161"/>
            <ac:cxnSpMk id="41" creationId="{8C5AD82E-AB23-4089-AA37-932F239A2C62}"/>
          </ac:cxnSpMkLst>
        </pc:cxnChg>
        <pc:cxnChg chg="add mod topLvl">
          <ac:chgData name="Aurelien Domont" userId="6da7715ce44349b3" providerId="LiveId" clId="{484DD64F-11B8-41CE-8137-F22080D59C6C}" dt="2021-07-23T04:19:02.944" v="958" actId="1076"/>
          <ac:cxnSpMkLst>
            <pc:docMk/>
            <pc:sldMk cId="62308209" sldId="2161"/>
            <ac:cxnSpMk id="42" creationId="{9453C508-ECBC-4AF0-B3F0-207099046C59}"/>
          </ac:cxnSpMkLst>
        </pc:cxnChg>
        <pc:cxnChg chg="add mod topLvl">
          <ac:chgData name="Aurelien Domont" userId="6da7715ce44349b3" providerId="LiveId" clId="{484DD64F-11B8-41CE-8137-F22080D59C6C}" dt="2021-07-23T04:18:03.450" v="898" actId="165"/>
          <ac:cxnSpMkLst>
            <pc:docMk/>
            <pc:sldMk cId="62308209" sldId="2161"/>
            <ac:cxnSpMk id="43" creationId="{ECB40045-54EE-48A2-9963-3DAA40D26B70}"/>
          </ac:cxnSpMkLst>
        </pc:cxnChg>
        <pc:cxnChg chg="add mod topLvl">
          <ac:chgData name="Aurelien Domont" userId="6da7715ce44349b3" providerId="LiveId" clId="{484DD64F-11B8-41CE-8137-F22080D59C6C}" dt="2021-07-23T04:18:03.450" v="898" actId="165"/>
          <ac:cxnSpMkLst>
            <pc:docMk/>
            <pc:sldMk cId="62308209" sldId="2161"/>
            <ac:cxnSpMk id="44" creationId="{328F4FA4-D5AC-41D7-A610-C71E56353ABA}"/>
          </ac:cxnSpMkLst>
        </pc:cxnChg>
        <pc:cxnChg chg="add mod topLvl">
          <ac:chgData name="Aurelien Domont" userId="6da7715ce44349b3" providerId="LiveId" clId="{484DD64F-11B8-41CE-8137-F22080D59C6C}" dt="2021-07-23T04:18:03.450" v="898" actId="165"/>
          <ac:cxnSpMkLst>
            <pc:docMk/>
            <pc:sldMk cId="62308209" sldId="2161"/>
            <ac:cxnSpMk id="45" creationId="{5A00F544-B637-4AE0-9456-DEADC19170B4}"/>
          </ac:cxnSpMkLst>
        </pc:cxnChg>
        <pc:cxnChg chg="add mod topLvl">
          <ac:chgData name="Aurelien Domont" userId="6da7715ce44349b3" providerId="LiveId" clId="{484DD64F-11B8-41CE-8137-F22080D59C6C}" dt="2021-07-23T04:18:03.450" v="898" actId="165"/>
          <ac:cxnSpMkLst>
            <pc:docMk/>
            <pc:sldMk cId="62308209" sldId="2161"/>
            <ac:cxnSpMk id="46" creationId="{89563420-A8F1-4B09-BC0F-B0F2CBFDEA49}"/>
          </ac:cxnSpMkLst>
        </pc:cxnChg>
        <pc:cxnChg chg="add mod topLvl">
          <ac:chgData name="Aurelien Domont" userId="6da7715ce44349b3" providerId="LiveId" clId="{484DD64F-11B8-41CE-8137-F22080D59C6C}" dt="2021-07-23T04:18:03.450" v="898" actId="165"/>
          <ac:cxnSpMkLst>
            <pc:docMk/>
            <pc:sldMk cId="62308209" sldId="2161"/>
            <ac:cxnSpMk id="47" creationId="{15F6E258-DA49-4678-AA7D-F999C6AE98B0}"/>
          </ac:cxnSpMkLst>
        </pc:cxnChg>
      </pc:sldChg>
      <pc:sldChg chg="addSp delSp modSp mod ord">
        <pc:chgData name="Aurelien Domont" userId="6da7715ce44349b3" providerId="LiveId" clId="{484DD64F-11B8-41CE-8137-F22080D59C6C}" dt="2021-07-23T05:48:05.625" v="1743" actId="20577"/>
        <pc:sldMkLst>
          <pc:docMk/>
          <pc:sldMk cId="3272444503" sldId="2162"/>
        </pc:sldMkLst>
        <pc:spChg chg="add mod">
          <ac:chgData name="Aurelien Domont" userId="6da7715ce44349b3" providerId="LiveId" clId="{484DD64F-11B8-41CE-8137-F22080D59C6C}" dt="2021-07-23T05:48:05.625" v="1743" actId="20577"/>
          <ac:spMkLst>
            <pc:docMk/>
            <pc:sldMk cId="3272444503" sldId="2162"/>
            <ac:spMk id="6" creationId="{22D27BA3-CC85-4DD2-AEDB-C22AC367D60A}"/>
          </ac:spMkLst>
        </pc:spChg>
        <pc:spChg chg="mod">
          <ac:chgData name="Aurelien Domont" userId="6da7715ce44349b3" providerId="LiveId" clId="{484DD64F-11B8-41CE-8137-F22080D59C6C}" dt="2021-07-23T04:21:26.513" v="977"/>
          <ac:spMkLst>
            <pc:docMk/>
            <pc:sldMk cId="3272444503" sldId="2162"/>
            <ac:spMk id="16" creationId="{6C2BB713-9637-4B9B-938F-E9768876782A}"/>
          </ac:spMkLst>
        </pc:spChg>
        <pc:spChg chg="del">
          <ac:chgData name="Aurelien Domont" userId="6da7715ce44349b3" providerId="LiveId" clId="{484DD64F-11B8-41CE-8137-F22080D59C6C}" dt="2021-07-23T04:22:18.709" v="978" actId="478"/>
          <ac:spMkLst>
            <pc:docMk/>
            <pc:sldMk cId="3272444503" sldId="2162"/>
            <ac:spMk id="34" creationId="{2B936149-E2A6-4141-A333-C5E1855245B1}"/>
          </ac:spMkLst>
        </pc:spChg>
      </pc:sldChg>
      <pc:sldChg chg="del">
        <pc:chgData name="Aurelien Domont" userId="6da7715ce44349b3" providerId="LiveId" clId="{484DD64F-11B8-41CE-8137-F22080D59C6C}" dt="2021-07-23T04:27:14.924" v="1007" actId="47"/>
        <pc:sldMkLst>
          <pc:docMk/>
          <pc:sldMk cId="3193088531" sldId="2164"/>
        </pc:sldMkLst>
      </pc:sldChg>
      <pc:sldChg chg="del">
        <pc:chgData name="Aurelien Domont" userId="6da7715ce44349b3" providerId="LiveId" clId="{484DD64F-11B8-41CE-8137-F22080D59C6C}" dt="2021-07-23T04:39:28.827" v="1225" actId="47"/>
        <pc:sldMkLst>
          <pc:docMk/>
          <pc:sldMk cId="2369505737" sldId="2167"/>
        </pc:sldMkLst>
      </pc:sldChg>
      <pc:sldChg chg="ord">
        <pc:chgData name="Aurelien Domont" userId="6da7715ce44349b3" providerId="LiveId" clId="{484DD64F-11B8-41CE-8137-F22080D59C6C}" dt="2021-07-23T04:39:37.405" v="1227"/>
        <pc:sldMkLst>
          <pc:docMk/>
          <pc:sldMk cId="4178836903" sldId="2169"/>
        </pc:sldMkLst>
      </pc:sldChg>
      <pc:sldChg chg="ord">
        <pc:chgData name="Aurelien Domont" userId="6da7715ce44349b3" providerId="LiveId" clId="{484DD64F-11B8-41CE-8137-F22080D59C6C}" dt="2021-07-23T04:39:37.405" v="1227"/>
        <pc:sldMkLst>
          <pc:docMk/>
          <pc:sldMk cId="2678382071" sldId="2170"/>
        </pc:sldMkLst>
      </pc:sldChg>
      <pc:sldChg chg="ord">
        <pc:chgData name="Aurelien Domont" userId="6da7715ce44349b3" providerId="LiveId" clId="{484DD64F-11B8-41CE-8137-F22080D59C6C}" dt="2021-07-23T04:39:37.405" v="1227"/>
        <pc:sldMkLst>
          <pc:docMk/>
          <pc:sldMk cId="4258618140" sldId="2187"/>
        </pc:sldMkLst>
      </pc:sldChg>
      <pc:sldChg chg="del">
        <pc:chgData name="Aurelien Domont" userId="6da7715ce44349b3" providerId="LiveId" clId="{484DD64F-11B8-41CE-8137-F22080D59C6C}" dt="2021-07-23T04:40:07.079" v="1233" actId="47"/>
        <pc:sldMkLst>
          <pc:docMk/>
          <pc:sldMk cId="1390113814" sldId="2188"/>
        </pc:sldMkLst>
      </pc:sldChg>
      <pc:sldChg chg="del">
        <pc:chgData name="Aurelien Domont" userId="6da7715ce44349b3" providerId="LiveId" clId="{484DD64F-11B8-41CE-8137-F22080D59C6C}" dt="2021-07-23T04:40:33.561" v="1241" actId="47"/>
        <pc:sldMkLst>
          <pc:docMk/>
          <pc:sldMk cId="1002747840" sldId="2189"/>
        </pc:sldMkLst>
      </pc:sldChg>
      <pc:sldChg chg="ord">
        <pc:chgData name="Aurelien Domont" userId="6da7715ce44349b3" providerId="LiveId" clId="{484DD64F-11B8-41CE-8137-F22080D59C6C}" dt="2021-07-23T04:40:12.568" v="1235"/>
        <pc:sldMkLst>
          <pc:docMk/>
          <pc:sldMk cId="2349979947" sldId="2190"/>
        </pc:sldMkLst>
      </pc:sldChg>
      <pc:sldChg chg="addSp delSp modSp mod">
        <pc:chgData name="Aurelien Domont" userId="6da7715ce44349b3" providerId="LiveId" clId="{484DD64F-11B8-41CE-8137-F22080D59C6C}" dt="2021-07-23T04:58:42.066" v="1727" actId="1038"/>
        <pc:sldMkLst>
          <pc:docMk/>
          <pc:sldMk cId="1209091634" sldId="2192"/>
        </pc:sldMkLst>
        <pc:spChg chg="add del">
          <ac:chgData name="Aurelien Domont" userId="6da7715ce44349b3" providerId="LiveId" clId="{484DD64F-11B8-41CE-8137-F22080D59C6C}" dt="2021-07-23T04:56:08.693" v="1583" actId="478"/>
          <ac:spMkLst>
            <pc:docMk/>
            <pc:sldMk cId="1209091634" sldId="2192"/>
            <ac:spMk id="2" creationId="{3285C159-3EE7-42C0-BA8B-7E8AA2FB6AB5}"/>
          </ac:spMkLst>
        </pc:spChg>
        <pc:spChg chg="mod">
          <ac:chgData name="Aurelien Domont" userId="6da7715ce44349b3" providerId="LiveId" clId="{484DD64F-11B8-41CE-8137-F22080D59C6C}" dt="2021-07-23T04:58:22.078" v="1713" actId="20577"/>
          <ac:spMkLst>
            <pc:docMk/>
            <pc:sldMk cId="1209091634" sldId="2192"/>
            <ac:spMk id="16" creationId="{6C2BB713-9637-4B9B-938F-E9768876782A}"/>
          </ac:spMkLst>
        </pc:spChg>
        <pc:spChg chg="add mod">
          <ac:chgData name="Aurelien Domont" userId="6da7715ce44349b3" providerId="LiveId" clId="{484DD64F-11B8-41CE-8137-F22080D59C6C}" dt="2021-07-23T04:56:39.975" v="1629" actId="1038"/>
          <ac:spMkLst>
            <pc:docMk/>
            <pc:sldMk cId="1209091634" sldId="2192"/>
            <ac:spMk id="30" creationId="{923C41CF-5B83-4495-A8B0-44FF4D6FA348}"/>
          </ac:spMkLst>
        </pc:spChg>
        <pc:spChg chg="mod">
          <ac:chgData name="Aurelien Domont" userId="6da7715ce44349b3" providerId="LiveId" clId="{484DD64F-11B8-41CE-8137-F22080D59C6C}" dt="2021-07-23T04:58:42.066" v="1727" actId="1038"/>
          <ac:spMkLst>
            <pc:docMk/>
            <pc:sldMk cId="1209091634" sldId="2192"/>
            <ac:spMk id="34" creationId="{7E571953-6197-4747-BD0F-640FF96CDD1D}"/>
          </ac:spMkLst>
        </pc:spChg>
        <pc:spChg chg="mod">
          <ac:chgData name="Aurelien Domont" userId="6da7715ce44349b3" providerId="LiveId" clId="{484DD64F-11B8-41CE-8137-F22080D59C6C}" dt="2021-07-23T04:57:06.972" v="1666" actId="1038"/>
          <ac:spMkLst>
            <pc:docMk/>
            <pc:sldMk cId="1209091634" sldId="2192"/>
            <ac:spMk id="35" creationId="{4A99C3F6-A408-4486-A9F9-59002C595D07}"/>
          </ac:spMkLst>
        </pc:spChg>
        <pc:spChg chg="mod">
          <ac:chgData name="Aurelien Domont" userId="6da7715ce44349b3" providerId="LiveId" clId="{484DD64F-11B8-41CE-8137-F22080D59C6C}" dt="2021-07-23T04:57:13.770" v="1686" actId="1038"/>
          <ac:spMkLst>
            <pc:docMk/>
            <pc:sldMk cId="1209091634" sldId="2192"/>
            <ac:spMk id="36" creationId="{5D53319E-0468-4B4B-98E5-3E07127703C8}"/>
          </ac:spMkLst>
        </pc:spChg>
        <pc:spChg chg="add mod">
          <ac:chgData name="Aurelien Domont" userId="6da7715ce44349b3" providerId="LiveId" clId="{484DD64F-11B8-41CE-8137-F22080D59C6C}" dt="2021-07-23T04:56:39.975" v="1629" actId="1038"/>
          <ac:spMkLst>
            <pc:docMk/>
            <pc:sldMk cId="1209091634" sldId="2192"/>
            <ac:spMk id="37" creationId="{3C81E9F3-DC0D-4D6D-A856-00CCD9A8A24C}"/>
          </ac:spMkLst>
        </pc:spChg>
        <pc:spChg chg="mod">
          <ac:chgData name="Aurelien Domont" userId="6da7715ce44349b3" providerId="LiveId" clId="{484DD64F-11B8-41CE-8137-F22080D59C6C}" dt="2021-07-23T04:57:35.395" v="1711" actId="1038"/>
          <ac:spMkLst>
            <pc:docMk/>
            <pc:sldMk cId="1209091634" sldId="2192"/>
            <ac:spMk id="38" creationId="{B6B72380-C6BC-4134-9D0C-56D5EA500C68}"/>
          </ac:spMkLst>
        </pc:spChg>
        <pc:spChg chg="mod">
          <ac:chgData name="Aurelien Domont" userId="6da7715ce44349b3" providerId="LiveId" clId="{484DD64F-11B8-41CE-8137-F22080D59C6C}" dt="2021-07-23T04:58:42.066" v="1727" actId="1038"/>
          <ac:spMkLst>
            <pc:docMk/>
            <pc:sldMk cId="1209091634" sldId="2192"/>
            <ac:spMk id="39" creationId="{2D9D59B7-B461-45F8-BF85-083779934B0A}"/>
          </ac:spMkLst>
        </pc:spChg>
        <pc:spChg chg="mod">
          <ac:chgData name="Aurelien Domont" userId="6da7715ce44349b3" providerId="LiveId" clId="{484DD64F-11B8-41CE-8137-F22080D59C6C}" dt="2021-07-23T04:57:06.972" v="1666" actId="1038"/>
          <ac:spMkLst>
            <pc:docMk/>
            <pc:sldMk cId="1209091634" sldId="2192"/>
            <ac:spMk id="40" creationId="{FEDB459F-A4B8-4765-B92A-8FA0C8E5F993}"/>
          </ac:spMkLst>
        </pc:spChg>
        <pc:spChg chg="mod">
          <ac:chgData name="Aurelien Domont" userId="6da7715ce44349b3" providerId="LiveId" clId="{484DD64F-11B8-41CE-8137-F22080D59C6C}" dt="2021-07-23T04:57:13.770" v="1686" actId="1038"/>
          <ac:spMkLst>
            <pc:docMk/>
            <pc:sldMk cId="1209091634" sldId="2192"/>
            <ac:spMk id="41" creationId="{728AF1DC-F738-487E-B414-3D2103CF27C5}"/>
          </ac:spMkLst>
        </pc:spChg>
        <pc:spChg chg="mod">
          <ac:chgData name="Aurelien Domont" userId="6da7715ce44349b3" providerId="LiveId" clId="{484DD64F-11B8-41CE-8137-F22080D59C6C}" dt="2021-07-23T04:57:35.395" v="1711" actId="1038"/>
          <ac:spMkLst>
            <pc:docMk/>
            <pc:sldMk cId="1209091634" sldId="2192"/>
            <ac:spMk id="42" creationId="{144BC78D-497F-4A02-8EDB-65B763F21D95}"/>
          </ac:spMkLst>
        </pc:spChg>
        <pc:spChg chg="mod">
          <ac:chgData name="Aurelien Domont" userId="6da7715ce44349b3" providerId="LiveId" clId="{484DD64F-11B8-41CE-8137-F22080D59C6C}" dt="2021-07-23T04:47:13.899" v="1284" actId="20577"/>
          <ac:spMkLst>
            <pc:docMk/>
            <pc:sldMk cId="1209091634" sldId="2192"/>
            <ac:spMk id="45" creationId="{66C5F612-5A89-4C48-BDA9-92B6DBF678F8}"/>
          </ac:spMkLst>
        </pc:spChg>
        <pc:spChg chg="mod">
          <ac:chgData name="Aurelien Domont" userId="6da7715ce44349b3" providerId="LiveId" clId="{484DD64F-11B8-41CE-8137-F22080D59C6C}" dt="2021-07-23T04:47:42.187" v="1292" actId="20577"/>
          <ac:spMkLst>
            <pc:docMk/>
            <pc:sldMk cId="1209091634" sldId="2192"/>
            <ac:spMk id="46" creationId="{5EDAE2A3-62C3-43E6-BBF2-1A1A1EBD0B6E}"/>
          </ac:spMkLst>
        </pc:spChg>
        <pc:spChg chg="mod">
          <ac:chgData name="Aurelien Domont" userId="6da7715ce44349b3" providerId="LiveId" clId="{484DD64F-11B8-41CE-8137-F22080D59C6C}" dt="2021-07-23T04:58:42.066" v="1727" actId="1038"/>
          <ac:spMkLst>
            <pc:docMk/>
            <pc:sldMk cId="1209091634" sldId="2192"/>
            <ac:spMk id="48" creationId="{76C9DD00-67A5-4365-A8E4-8BE79F30DFD3}"/>
          </ac:spMkLst>
        </pc:spChg>
        <pc:spChg chg="mod">
          <ac:chgData name="Aurelien Domont" userId="6da7715ce44349b3" providerId="LiveId" clId="{484DD64F-11B8-41CE-8137-F22080D59C6C}" dt="2021-07-23T04:57:06.972" v="1666" actId="1038"/>
          <ac:spMkLst>
            <pc:docMk/>
            <pc:sldMk cId="1209091634" sldId="2192"/>
            <ac:spMk id="49" creationId="{357A4FF3-34B5-4549-BAFF-E8D4357C8F42}"/>
          </ac:spMkLst>
        </pc:spChg>
        <pc:spChg chg="mod">
          <ac:chgData name="Aurelien Domont" userId="6da7715ce44349b3" providerId="LiveId" clId="{484DD64F-11B8-41CE-8137-F22080D59C6C}" dt="2021-07-23T04:57:13.770" v="1686" actId="1038"/>
          <ac:spMkLst>
            <pc:docMk/>
            <pc:sldMk cId="1209091634" sldId="2192"/>
            <ac:spMk id="50" creationId="{9F7306CF-551A-43F0-88F1-076DA251C3BE}"/>
          </ac:spMkLst>
        </pc:spChg>
        <pc:spChg chg="add mod">
          <ac:chgData name="Aurelien Domont" userId="6da7715ce44349b3" providerId="LiveId" clId="{484DD64F-11B8-41CE-8137-F22080D59C6C}" dt="2021-07-23T04:56:39.975" v="1629" actId="1038"/>
          <ac:spMkLst>
            <pc:docMk/>
            <pc:sldMk cId="1209091634" sldId="2192"/>
            <ac:spMk id="51" creationId="{F7737196-7906-4B97-80EC-7AD0065DD5D6}"/>
          </ac:spMkLst>
        </pc:spChg>
        <pc:spChg chg="mod">
          <ac:chgData name="Aurelien Domont" userId="6da7715ce44349b3" providerId="LiveId" clId="{484DD64F-11B8-41CE-8137-F22080D59C6C}" dt="2021-07-23T04:57:35.395" v="1711" actId="1038"/>
          <ac:spMkLst>
            <pc:docMk/>
            <pc:sldMk cId="1209091634" sldId="2192"/>
            <ac:spMk id="52" creationId="{82F73540-0B81-4EC5-9FE2-004B8ABC7144}"/>
          </ac:spMkLst>
        </pc:spChg>
        <pc:spChg chg="add del mod">
          <ac:chgData name="Aurelien Domont" userId="6da7715ce44349b3" providerId="LiveId" clId="{484DD64F-11B8-41CE-8137-F22080D59C6C}" dt="2021-07-23T04:56:07.907" v="1582" actId="478"/>
          <ac:spMkLst>
            <pc:docMk/>
            <pc:sldMk cId="1209091634" sldId="2192"/>
            <ac:spMk id="54" creationId="{AC47FE0F-593F-4D15-8E94-58E5FD146149}"/>
          </ac:spMkLst>
        </pc:spChg>
        <pc:spChg chg="add del mod">
          <ac:chgData name="Aurelien Domont" userId="6da7715ce44349b3" providerId="LiveId" clId="{484DD64F-11B8-41CE-8137-F22080D59C6C}" dt="2021-07-23T04:56:05.815" v="1581" actId="478"/>
          <ac:spMkLst>
            <pc:docMk/>
            <pc:sldMk cId="1209091634" sldId="2192"/>
            <ac:spMk id="55" creationId="{21B9227C-4F69-437C-9F6D-E4F3EF807579}"/>
          </ac:spMkLst>
        </pc:spChg>
        <pc:spChg chg="add del mod">
          <ac:chgData name="Aurelien Domont" userId="6da7715ce44349b3" providerId="LiveId" clId="{484DD64F-11B8-41CE-8137-F22080D59C6C}" dt="2021-07-23T04:56:09.601" v="1584" actId="478"/>
          <ac:spMkLst>
            <pc:docMk/>
            <pc:sldMk cId="1209091634" sldId="2192"/>
            <ac:spMk id="56" creationId="{00E82AF9-F823-4520-ACF4-16CCCC01A2F8}"/>
          </ac:spMkLst>
        </pc:spChg>
        <pc:picChg chg="mod">
          <ac:chgData name="Aurelien Domont" userId="6da7715ce44349b3" providerId="LiveId" clId="{484DD64F-11B8-41CE-8137-F22080D59C6C}" dt="2021-07-23T04:58:42.066" v="1727" actId="1038"/>
          <ac:picMkLst>
            <pc:docMk/>
            <pc:sldMk cId="1209091634" sldId="2192"/>
            <ac:picMk id="28" creationId="{FF355F01-F007-4C24-AA95-9E4FE7DF0ACD}"/>
          </ac:picMkLst>
        </pc:picChg>
        <pc:picChg chg="add mod">
          <ac:chgData name="Aurelien Domont" userId="6da7715ce44349b3" providerId="LiveId" clId="{484DD64F-11B8-41CE-8137-F22080D59C6C}" dt="2021-07-23T04:56:39.975" v="1629" actId="1038"/>
          <ac:picMkLst>
            <pc:docMk/>
            <pc:sldMk cId="1209091634" sldId="2192"/>
            <ac:picMk id="29" creationId="{CACEE143-239B-4F4D-A484-117591EBDFAE}"/>
          </ac:picMkLst>
        </pc:picChg>
        <pc:picChg chg="mod">
          <ac:chgData name="Aurelien Domont" userId="6da7715ce44349b3" providerId="LiveId" clId="{484DD64F-11B8-41CE-8137-F22080D59C6C}" dt="2021-07-23T04:57:06.972" v="1666" actId="1038"/>
          <ac:picMkLst>
            <pc:docMk/>
            <pc:sldMk cId="1209091634" sldId="2192"/>
            <ac:picMk id="31" creationId="{89979A0A-C018-44ED-8A86-BF1A8BB599EB}"/>
          </ac:picMkLst>
        </pc:picChg>
        <pc:picChg chg="mod">
          <ac:chgData name="Aurelien Domont" userId="6da7715ce44349b3" providerId="LiveId" clId="{484DD64F-11B8-41CE-8137-F22080D59C6C}" dt="2021-07-23T04:57:13.770" v="1686" actId="1038"/>
          <ac:picMkLst>
            <pc:docMk/>
            <pc:sldMk cId="1209091634" sldId="2192"/>
            <ac:picMk id="32" creationId="{1E632C31-E784-4327-B032-5A1C8A2B01A8}"/>
          </ac:picMkLst>
        </pc:picChg>
        <pc:picChg chg="mod">
          <ac:chgData name="Aurelien Domont" userId="6da7715ce44349b3" providerId="LiveId" clId="{484DD64F-11B8-41CE-8137-F22080D59C6C}" dt="2021-07-23T04:57:35.395" v="1711" actId="1038"/>
          <ac:picMkLst>
            <pc:docMk/>
            <pc:sldMk cId="1209091634" sldId="2192"/>
            <ac:picMk id="33" creationId="{E020A810-A41E-42A1-9544-5550D5B20660}"/>
          </ac:picMkLst>
        </pc:picChg>
      </pc:sldChg>
      <pc:sldChg chg="addSp modSp new del mod ord">
        <pc:chgData name="Aurelien Domont" userId="6da7715ce44349b3" providerId="LiveId" clId="{484DD64F-11B8-41CE-8137-F22080D59C6C}" dt="2021-07-23T04:44:17.308" v="1268" actId="47"/>
        <pc:sldMkLst>
          <pc:docMk/>
          <pc:sldMk cId="1830811153" sldId="2193"/>
        </pc:sldMkLst>
        <pc:spChg chg="add mod">
          <ac:chgData name="Aurelien Domont" userId="6da7715ce44349b3" providerId="LiveId" clId="{484DD64F-11B8-41CE-8137-F22080D59C6C}" dt="2021-07-21T04:11:38.653" v="37" actId="13822"/>
          <ac:spMkLst>
            <pc:docMk/>
            <pc:sldMk cId="1830811153" sldId="2193"/>
            <ac:spMk id="3" creationId="{5421F031-40D5-4DCD-8213-9FE6CEB0D16A}"/>
          </ac:spMkLst>
        </pc:spChg>
      </pc:sldChg>
      <pc:sldChg chg="addSp modSp add del mod ord">
        <pc:chgData name="Aurelien Domont" userId="6da7715ce44349b3" providerId="LiveId" clId="{484DD64F-11B8-41CE-8137-F22080D59C6C}" dt="2021-07-23T04:10:01.455" v="837" actId="47"/>
        <pc:sldMkLst>
          <pc:docMk/>
          <pc:sldMk cId="209758756" sldId="2194"/>
        </pc:sldMkLst>
        <pc:spChg chg="mod">
          <ac:chgData name="Aurelien Domont" userId="6da7715ce44349b3" providerId="LiveId" clId="{484DD64F-11B8-41CE-8137-F22080D59C6C}" dt="2021-07-21T04:14:37.856" v="104" actId="1035"/>
          <ac:spMkLst>
            <pc:docMk/>
            <pc:sldMk cId="209758756" sldId="2194"/>
            <ac:spMk id="6" creationId="{80C2FA24-C3FF-4F99-8694-BA262AB8070A}"/>
          </ac:spMkLst>
        </pc:spChg>
        <pc:spChg chg="mod">
          <ac:chgData name="Aurelien Domont" userId="6da7715ce44349b3" providerId="LiveId" clId="{484DD64F-11B8-41CE-8137-F22080D59C6C}" dt="2021-07-21T04:14:37.856" v="104" actId="1035"/>
          <ac:spMkLst>
            <pc:docMk/>
            <pc:sldMk cId="209758756" sldId="2194"/>
            <ac:spMk id="7" creationId="{AA474FA7-23F8-48D3-A4A1-46C7E7EF8CBF}"/>
          </ac:spMkLst>
        </pc:spChg>
        <pc:spChg chg="mod">
          <ac:chgData name="Aurelien Domont" userId="6da7715ce44349b3" providerId="LiveId" clId="{484DD64F-11B8-41CE-8137-F22080D59C6C}" dt="2021-07-21T04:14:37.856" v="104" actId="1035"/>
          <ac:spMkLst>
            <pc:docMk/>
            <pc:sldMk cId="209758756" sldId="2194"/>
            <ac:spMk id="8" creationId="{44D82846-5412-4854-9CE9-6BD4A4D3F201}"/>
          </ac:spMkLst>
        </pc:spChg>
        <pc:spChg chg="mod">
          <ac:chgData name="Aurelien Domont" userId="6da7715ce44349b3" providerId="LiveId" clId="{484DD64F-11B8-41CE-8137-F22080D59C6C}" dt="2021-07-21T04:14:49.904" v="107" actId="948"/>
          <ac:spMkLst>
            <pc:docMk/>
            <pc:sldMk cId="209758756" sldId="2194"/>
            <ac:spMk id="10" creationId="{F6F130AE-016B-49E7-B056-02422308B35C}"/>
          </ac:spMkLst>
        </pc:spChg>
        <pc:spChg chg="mod">
          <ac:chgData name="Aurelien Domont" userId="6da7715ce44349b3" providerId="LiveId" clId="{484DD64F-11B8-41CE-8137-F22080D59C6C}" dt="2021-07-21T04:14:45.756" v="105" actId="948"/>
          <ac:spMkLst>
            <pc:docMk/>
            <pc:sldMk cId="209758756" sldId="2194"/>
            <ac:spMk id="11" creationId="{381FC75F-03AC-4E06-95A5-77AA464D139B}"/>
          </ac:spMkLst>
        </pc:spChg>
        <pc:spChg chg="mod">
          <ac:chgData name="Aurelien Domont" userId="6da7715ce44349b3" providerId="LiveId" clId="{484DD64F-11B8-41CE-8137-F22080D59C6C}" dt="2021-07-21T04:14:48.366" v="106" actId="948"/>
          <ac:spMkLst>
            <pc:docMk/>
            <pc:sldMk cId="209758756" sldId="2194"/>
            <ac:spMk id="12" creationId="{F22BF9F2-93B5-4D57-85D0-BA4BB3074ECE}"/>
          </ac:spMkLst>
        </pc:spChg>
        <pc:spChg chg="add mod">
          <ac:chgData name="Aurelien Domont" userId="6da7715ce44349b3" providerId="LiveId" clId="{484DD64F-11B8-41CE-8137-F22080D59C6C}" dt="2021-07-21T04:27:49.407" v="340" actId="20577"/>
          <ac:spMkLst>
            <pc:docMk/>
            <pc:sldMk cId="209758756" sldId="2194"/>
            <ac:spMk id="15" creationId="{68E4A892-C126-4C2F-927C-D44F69692245}"/>
          </ac:spMkLst>
        </pc:spChg>
        <pc:spChg chg="mod">
          <ac:chgData name="Aurelien Domont" userId="6da7715ce44349b3" providerId="LiveId" clId="{484DD64F-11B8-41CE-8137-F22080D59C6C}" dt="2021-07-21T04:22:24.004" v="325" actId="20577"/>
          <ac:spMkLst>
            <pc:docMk/>
            <pc:sldMk cId="209758756" sldId="2194"/>
            <ac:spMk id="16" creationId="{6C2BB713-9637-4B9B-938F-E9768876782A}"/>
          </ac:spMkLst>
        </pc:spChg>
        <pc:spChg chg="add mod">
          <ac:chgData name="Aurelien Domont" userId="6da7715ce44349b3" providerId="LiveId" clId="{484DD64F-11B8-41CE-8137-F22080D59C6C}" dt="2021-07-21T04:28:04.512" v="345" actId="20577"/>
          <ac:spMkLst>
            <pc:docMk/>
            <pc:sldMk cId="209758756" sldId="2194"/>
            <ac:spMk id="17" creationId="{D405A784-5314-48D0-AFCA-C0161F0F4A5E}"/>
          </ac:spMkLst>
        </pc:spChg>
        <pc:cxnChg chg="mod">
          <ac:chgData name="Aurelien Domont" userId="6da7715ce44349b3" providerId="LiveId" clId="{484DD64F-11B8-41CE-8137-F22080D59C6C}" dt="2021-07-21T04:15:00.353" v="121" actId="14100"/>
          <ac:cxnSpMkLst>
            <pc:docMk/>
            <pc:sldMk cId="209758756" sldId="2194"/>
            <ac:cxnSpMk id="9" creationId="{938E2F11-EEE6-4CE3-AA18-0A0EFEAFC83C}"/>
          </ac:cxnSpMkLst>
        </pc:cxnChg>
        <pc:cxnChg chg="mod">
          <ac:chgData name="Aurelien Domont" userId="6da7715ce44349b3" providerId="LiveId" clId="{484DD64F-11B8-41CE-8137-F22080D59C6C}" dt="2021-07-21T04:15:00.353" v="121" actId="14100"/>
          <ac:cxnSpMkLst>
            <pc:docMk/>
            <pc:sldMk cId="209758756" sldId="2194"/>
            <ac:cxnSpMk id="14" creationId="{BD538E77-947C-4FAE-B4B2-3DD1EF8F7624}"/>
          </ac:cxnSpMkLst>
        </pc:cxnChg>
      </pc:sldChg>
      <pc:sldChg chg="add del">
        <pc:chgData name="Aurelien Domont" userId="6da7715ce44349b3" providerId="LiveId" clId="{484DD64F-11B8-41CE-8137-F22080D59C6C}" dt="2021-07-22T07:37:40.172" v="631" actId="47"/>
        <pc:sldMkLst>
          <pc:docMk/>
          <pc:sldMk cId="4176516040" sldId="2195"/>
        </pc:sldMkLst>
      </pc:sldChg>
      <pc:sldChg chg="addSp delSp modSp add del mod">
        <pc:chgData name="Aurelien Domont" userId="6da7715ce44349b3" providerId="LiveId" clId="{484DD64F-11B8-41CE-8137-F22080D59C6C}" dt="2021-07-23T04:27:10.813" v="1006" actId="47"/>
        <pc:sldMkLst>
          <pc:docMk/>
          <pc:sldMk cId="4294935817" sldId="2196"/>
        </pc:sldMkLst>
        <pc:spChg chg="del">
          <ac:chgData name="Aurelien Domont" userId="6da7715ce44349b3" providerId="LiveId" clId="{484DD64F-11B8-41CE-8137-F22080D59C6C}" dt="2021-07-21T04:26:04.653" v="327" actId="478"/>
          <ac:spMkLst>
            <pc:docMk/>
            <pc:sldMk cId="4294935817" sldId="2196"/>
            <ac:spMk id="6" creationId="{80C2FA24-C3FF-4F99-8694-BA262AB8070A}"/>
          </ac:spMkLst>
        </pc:spChg>
        <pc:spChg chg="del">
          <ac:chgData name="Aurelien Domont" userId="6da7715ce44349b3" providerId="LiveId" clId="{484DD64F-11B8-41CE-8137-F22080D59C6C}" dt="2021-07-21T04:26:04.653" v="327" actId="478"/>
          <ac:spMkLst>
            <pc:docMk/>
            <pc:sldMk cId="4294935817" sldId="2196"/>
            <ac:spMk id="7" creationId="{AA474FA7-23F8-48D3-A4A1-46C7E7EF8CBF}"/>
          </ac:spMkLst>
        </pc:spChg>
        <pc:spChg chg="del">
          <ac:chgData name="Aurelien Domont" userId="6da7715ce44349b3" providerId="LiveId" clId="{484DD64F-11B8-41CE-8137-F22080D59C6C}" dt="2021-07-21T04:26:04.653" v="327" actId="478"/>
          <ac:spMkLst>
            <pc:docMk/>
            <pc:sldMk cId="4294935817" sldId="2196"/>
            <ac:spMk id="8" creationId="{44D82846-5412-4854-9CE9-6BD4A4D3F201}"/>
          </ac:spMkLst>
        </pc:spChg>
        <pc:spChg chg="del">
          <ac:chgData name="Aurelien Domont" userId="6da7715ce44349b3" providerId="LiveId" clId="{484DD64F-11B8-41CE-8137-F22080D59C6C}" dt="2021-07-21T04:26:04.653" v="327" actId="478"/>
          <ac:spMkLst>
            <pc:docMk/>
            <pc:sldMk cId="4294935817" sldId="2196"/>
            <ac:spMk id="10" creationId="{F6F130AE-016B-49E7-B056-02422308B35C}"/>
          </ac:spMkLst>
        </pc:spChg>
        <pc:spChg chg="del">
          <ac:chgData name="Aurelien Domont" userId="6da7715ce44349b3" providerId="LiveId" clId="{484DD64F-11B8-41CE-8137-F22080D59C6C}" dt="2021-07-21T04:26:04.653" v="327" actId="478"/>
          <ac:spMkLst>
            <pc:docMk/>
            <pc:sldMk cId="4294935817" sldId="2196"/>
            <ac:spMk id="11" creationId="{381FC75F-03AC-4E06-95A5-77AA464D139B}"/>
          </ac:spMkLst>
        </pc:spChg>
        <pc:spChg chg="del">
          <ac:chgData name="Aurelien Domont" userId="6da7715ce44349b3" providerId="LiveId" clId="{484DD64F-11B8-41CE-8137-F22080D59C6C}" dt="2021-07-21T04:26:04.653" v="327" actId="478"/>
          <ac:spMkLst>
            <pc:docMk/>
            <pc:sldMk cId="4294935817" sldId="2196"/>
            <ac:spMk id="12" creationId="{F22BF9F2-93B5-4D57-85D0-BA4BB3074ECE}"/>
          </ac:spMkLst>
        </pc:spChg>
        <pc:spChg chg="del">
          <ac:chgData name="Aurelien Domont" userId="6da7715ce44349b3" providerId="LiveId" clId="{484DD64F-11B8-41CE-8137-F22080D59C6C}" dt="2021-07-21T04:26:04.653" v="327" actId="478"/>
          <ac:spMkLst>
            <pc:docMk/>
            <pc:sldMk cId="4294935817" sldId="2196"/>
            <ac:spMk id="15" creationId="{68E4A892-C126-4C2F-927C-D44F69692245}"/>
          </ac:spMkLst>
        </pc:spChg>
        <pc:spChg chg="del">
          <ac:chgData name="Aurelien Domont" userId="6da7715ce44349b3" providerId="LiveId" clId="{484DD64F-11B8-41CE-8137-F22080D59C6C}" dt="2021-07-21T04:26:04.653" v="327" actId="478"/>
          <ac:spMkLst>
            <pc:docMk/>
            <pc:sldMk cId="4294935817" sldId="2196"/>
            <ac:spMk id="17" creationId="{D405A784-5314-48D0-AFCA-C0161F0F4A5E}"/>
          </ac:spMkLst>
        </pc:spChg>
        <pc:spChg chg="add mod">
          <ac:chgData name="Aurelien Domont" userId="6da7715ce44349b3" providerId="LiveId" clId="{484DD64F-11B8-41CE-8137-F22080D59C6C}" dt="2021-07-21T04:26:08.302" v="328"/>
          <ac:spMkLst>
            <pc:docMk/>
            <pc:sldMk cId="4294935817" sldId="2196"/>
            <ac:spMk id="18" creationId="{16BD7F51-0767-4177-A440-B765CE76494D}"/>
          </ac:spMkLst>
        </pc:spChg>
        <pc:spChg chg="add mod">
          <ac:chgData name="Aurelien Domont" userId="6da7715ce44349b3" providerId="LiveId" clId="{484DD64F-11B8-41CE-8137-F22080D59C6C}" dt="2021-07-21T04:26:08.302" v="328"/>
          <ac:spMkLst>
            <pc:docMk/>
            <pc:sldMk cId="4294935817" sldId="2196"/>
            <ac:spMk id="19" creationId="{67AECFA0-9B8D-4EB1-93C9-D683C5FBF2C0}"/>
          </ac:spMkLst>
        </pc:spChg>
        <pc:cxnChg chg="del">
          <ac:chgData name="Aurelien Domont" userId="6da7715ce44349b3" providerId="LiveId" clId="{484DD64F-11B8-41CE-8137-F22080D59C6C}" dt="2021-07-21T04:26:04.653" v="327" actId="478"/>
          <ac:cxnSpMkLst>
            <pc:docMk/>
            <pc:sldMk cId="4294935817" sldId="2196"/>
            <ac:cxnSpMk id="9" creationId="{938E2F11-EEE6-4CE3-AA18-0A0EFEAFC83C}"/>
          </ac:cxnSpMkLst>
        </pc:cxnChg>
        <pc:cxnChg chg="del">
          <ac:chgData name="Aurelien Domont" userId="6da7715ce44349b3" providerId="LiveId" clId="{484DD64F-11B8-41CE-8137-F22080D59C6C}" dt="2021-07-21T04:26:04.653" v="327" actId="478"/>
          <ac:cxnSpMkLst>
            <pc:docMk/>
            <pc:sldMk cId="4294935817" sldId="2196"/>
            <ac:cxnSpMk id="14" creationId="{BD538E77-947C-4FAE-B4B2-3DD1EF8F7624}"/>
          </ac:cxnSpMkLst>
        </pc:cxnChg>
      </pc:sldChg>
      <pc:sldChg chg="addSp delSp modSp add del mod ord">
        <pc:chgData name="Aurelien Domont" userId="6da7715ce44349b3" providerId="LiveId" clId="{484DD64F-11B8-41CE-8137-F22080D59C6C}" dt="2021-07-23T04:10:03.869" v="838" actId="47"/>
        <pc:sldMkLst>
          <pc:docMk/>
          <pc:sldMk cId="3975634627" sldId="2197"/>
        </pc:sldMkLst>
        <pc:spChg chg="add mod">
          <ac:chgData name="Aurelien Domont" userId="6da7715ce44349b3" providerId="LiveId" clId="{484DD64F-11B8-41CE-8137-F22080D59C6C}" dt="2021-07-21T04:30:35.183" v="396" actId="1035"/>
          <ac:spMkLst>
            <pc:docMk/>
            <pc:sldMk cId="3975634627" sldId="2197"/>
            <ac:spMk id="2" creationId="{49C9F90D-3606-495B-9201-34A27BF7A42D}"/>
          </ac:spMkLst>
        </pc:spChg>
        <pc:spChg chg="mod">
          <ac:chgData name="Aurelien Domont" userId="6da7715ce44349b3" providerId="LiveId" clId="{484DD64F-11B8-41CE-8137-F22080D59C6C}" dt="2021-07-21T04:31:12.523" v="444" actId="20577"/>
          <ac:spMkLst>
            <pc:docMk/>
            <pc:sldMk cId="3975634627" sldId="2197"/>
            <ac:spMk id="15" creationId="{68E4A892-C126-4C2F-927C-D44F69692245}"/>
          </ac:spMkLst>
        </pc:spChg>
        <pc:spChg chg="mod">
          <ac:chgData name="Aurelien Domont" userId="6da7715ce44349b3" providerId="LiveId" clId="{484DD64F-11B8-41CE-8137-F22080D59C6C}" dt="2021-07-21T04:30:07.807" v="389" actId="20577"/>
          <ac:spMkLst>
            <pc:docMk/>
            <pc:sldMk cId="3975634627" sldId="2197"/>
            <ac:spMk id="16" creationId="{6C2BB713-9637-4B9B-938F-E9768876782A}"/>
          </ac:spMkLst>
        </pc:spChg>
        <pc:spChg chg="del">
          <ac:chgData name="Aurelien Domont" userId="6da7715ce44349b3" providerId="LiveId" clId="{484DD64F-11B8-41CE-8137-F22080D59C6C}" dt="2021-07-21T04:28:56.573" v="347" actId="478"/>
          <ac:spMkLst>
            <pc:docMk/>
            <pc:sldMk cId="3975634627" sldId="2197"/>
            <ac:spMk id="17" creationId="{D405A784-5314-48D0-AFCA-C0161F0F4A5E}"/>
          </ac:spMkLst>
        </pc:spChg>
        <pc:spChg chg="add mod">
          <ac:chgData name="Aurelien Domont" userId="6da7715ce44349b3" providerId="LiveId" clId="{484DD64F-11B8-41CE-8137-F22080D59C6C}" dt="2021-07-21T04:30:35.183" v="396" actId="1035"/>
          <ac:spMkLst>
            <pc:docMk/>
            <pc:sldMk cId="3975634627" sldId="2197"/>
            <ac:spMk id="18" creationId="{EE925BBA-D2EB-4000-BDB6-05D95DDF45F3}"/>
          </ac:spMkLst>
        </pc:spChg>
        <pc:spChg chg="add mod">
          <ac:chgData name="Aurelien Domont" userId="6da7715ce44349b3" providerId="LiveId" clId="{484DD64F-11B8-41CE-8137-F22080D59C6C}" dt="2021-07-21T04:30:35.183" v="396" actId="1035"/>
          <ac:spMkLst>
            <pc:docMk/>
            <pc:sldMk cId="3975634627" sldId="2197"/>
            <ac:spMk id="19" creationId="{D5B94190-586B-4762-8F62-7C91D7F01CE4}"/>
          </ac:spMkLst>
        </pc:spChg>
        <pc:spChg chg="add mod">
          <ac:chgData name="Aurelien Domont" userId="6da7715ce44349b3" providerId="LiveId" clId="{484DD64F-11B8-41CE-8137-F22080D59C6C}" dt="2021-07-21T04:30:35.183" v="396" actId="1035"/>
          <ac:spMkLst>
            <pc:docMk/>
            <pc:sldMk cId="3975634627" sldId="2197"/>
            <ac:spMk id="20" creationId="{8FB4C652-E152-4F9D-88FB-38C464AB1EF2}"/>
          </ac:spMkLst>
        </pc:spChg>
        <pc:spChg chg="add mod">
          <ac:chgData name="Aurelien Domont" userId="6da7715ce44349b3" providerId="LiveId" clId="{484DD64F-11B8-41CE-8137-F22080D59C6C}" dt="2021-07-21T04:30:35.183" v="396" actId="1035"/>
          <ac:spMkLst>
            <pc:docMk/>
            <pc:sldMk cId="3975634627" sldId="2197"/>
            <ac:spMk id="21" creationId="{F2437C52-010C-4EBF-BBCE-0E50591FB98A}"/>
          </ac:spMkLst>
        </pc:spChg>
        <pc:spChg chg="add mod">
          <ac:chgData name="Aurelien Domont" userId="6da7715ce44349b3" providerId="LiveId" clId="{484DD64F-11B8-41CE-8137-F22080D59C6C}" dt="2021-07-21T04:30:35.183" v="396" actId="1035"/>
          <ac:spMkLst>
            <pc:docMk/>
            <pc:sldMk cId="3975634627" sldId="2197"/>
            <ac:spMk id="22" creationId="{56D41D08-58DE-4B01-AFB6-B3B5DA2F554F}"/>
          </ac:spMkLst>
        </pc:spChg>
        <pc:spChg chg="add mod">
          <ac:chgData name="Aurelien Domont" userId="6da7715ce44349b3" providerId="LiveId" clId="{484DD64F-11B8-41CE-8137-F22080D59C6C}" dt="2021-07-21T04:30:35.183" v="396" actId="1035"/>
          <ac:spMkLst>
            <pc:docMk/>
            <pc:sldMk cId="3975634627" sldId="2197"/>
            <ac:spMk id="23" creationId="{EA6679B0-9960-4EF1-8A84-788EE5B4064E}"/>
          </ac:spMkLst>
        </pc:spChg>
        <pc:spChg chg="add mod">
          <ac:chgData name="Aurelien Domont" userId="6da7715ce44349b3" providerId="LiveId" clId="{484DD64F-11B8-41CE-8137-F22080D59C6C}" dt="2021-07-21T04:30:35.183" v="396" actId="1035"/>
          <ac:spMkLst>
            <pc:docMk/>
            <pc:sldMk cId="3975634627" sldId="2197"/>
            <ac:spMk id="24" creationId="{267A9F5F-6FAE-4790-85DC-D47AE16B0E9F}"/>
          </ac:spMkLst>
        </pc:spChg>
        <pc:spChg chg="add mod">
          <ac:chgData name="Aurelien Domont" userId="6da7715ce44349b3" providerId="LiveId" clId="{484DD64F-11B8-41CE-8137-F22080D59C6C}" dt="2021-07-21T04:30:35.183" v="396" actId="1035"/>
          <ac:spMkLst>
            <pc:docMk/>
            <pc:sldMk cId="3975634627" sldId="2197"/>
            <ac:spMk id="25" creationId="{CC7E98FA-3E5D-4DCC-9070-63922C461F93}"/>
          </ac:spMkLst>
        </pc:spChg>
        <pc:spChg chg="add mod">
          <ac:chgData name="Aurelien Domont" userId="6da7715ce44349b3" providerId="LiveId" clId="{484DD64F-11B8-41CE-8137-F22080D59C6C}" dt="2021-07-21T04:30:35.183" v="396" actId="1035"/>
          <ac:spMkLst>
            <pc:docMk/>
            <pc:sldMk cId="3975634627" sldId="2197"/>
            <ac:spMk id="26" creationId="{C7991C61-A51D-4A0F-91E9-FC63D6829799}"/>
          </ac:spMkLst>
        </pc:spChg>
        <pc:spChg chg="add mod">
          <ac:chgData name="Aurelien Domont" userId="6da7715ce44349b3" providerId="LiveId" clId="{484DD64F-11B8-41CE-8137-F22080D59C6C}" dt="2021-07-21T04:30:35.183" v="396" actId="1035"/>
          <ac:spMkLst>
            <pc:docMk/>
            <pc:sldMk cId="3975634627" sldId="2197"/>
            <ac:spMk id="27" creationId="{69E83687-111F-4C8F-82F8-1100A830A799}"/>
          </ac:spMkLst>
        </pc:spChg>
        <pc:spChg chg="add mod">
          <ac:chgData name="Aurelien Domont" userId="6da7715ce44349b3" providerId="LiveId" clId="{484DD64F-11B8-41CE-8137-F22080D59C6C}" dt="2021-07-21T04:30:35.183" v="396" actId="1035"/>
          <ac:spMkLst>
            <pc:docMk/>
            <pc:sldMk cId="3975634627" sldId="2197"/>
            <ac:spMk id="28" creationId="{3BB8DC63-D8AC-44B7-AD6B-3344E0157ED9}"/>
          </ac:spMkLst>
        </pc:spChg>
        <pc:spChg chg="add mod">
          <ac:chgData name="Aurelien Domont" userId="6da7715ce44349b3" providerId="LiveId" clId="{484DD64F-11B8-41CE-8137-F22080D59C6C}" dt="2021-07-21T04:30:35.183" v="396" actId="1035"/>
          <ac:spMkLst>
            <pc:docMk/>
            <pc:sldMk cId="3975634627" sldId="2197"/>
            <ac:spMk id="29" creationId="{3FAD4126-4F73-43D3-8CAA-EDADF7C21270}"/>
          </ac:spMkLst>
        </pc:spChg>
        <pc:spChg chg="add mod">
          <ac:chgData name="Aurelien Domont" userId="6da7715ce44349b3" providerId="LiveId" clId="{484DD64F-11B8-41CE-8137-F22080D59C6C}" dt="2021-07-21T04:31:58.523" v="450" actId="20577"/>
          <ac:spMkLst>
            <pc:docMk/>
            <pc:sldMk cId="3975634627" sldId="2197"/>
            <ac:spMk id="30" creationId="{DF3BA851-E92A-44AA-8DFF-1F3C447EF430}"/>
          </ac:spMkLst>
        </pc:spChg>
      </pc:sldChg>
      <pc:sldChg chg="addSp delSp modSp del mod ord">
        <pc:chgData name="Aurelien Domont" userId="6da7715ce44349b3" providerId="LiveId" clId="{484DD64F-11B8-41CE-8137-F22080D59C6C}" dt="2021-07-23T04:10:06.457" v="839" actId="47"/>
        <pc:sldMkLst>
          <pc:docMk/>
          <pc:sldMk cId="937669423" sldId="2198"/>
        </pc:sldMkLst>
        <pc:spChg chg="mod">
          <ac:chgData name="Aurelien Domont" userId="6da7715ce44349b3" providerId="LiveId" clId="{484DD64F-11B8-41CE-8137-F22080D59C6C}" dt="2021-07-22T07:36:44.201" v="618" actId="1038"/>
          <ac:spMkLst>
            <pc:docMk/>
            <pc:sldMk cId="937669423" sldId="2198"/>
            <ac:spMk id="2" creationId="{49C9F90D-3606-495B-9201-34A27BF7A42D}"/>
          </ac:spMkLst>
        </pc:spChg>
        <pc:spChg chg="mod">
          <ac:chgData name="Aurelien Domont" userId="6da7715ce44349b3" providerId="LiveId" clId="{484DD64F-11B8-41CE-8137-F22080D59C6C}" dt="2021-07-22T07:36:39.679" v="616" actId="14100"/>
          <ac:spMkLst>
            <pc:docMk/>
            <pc:sldMk cId="937669423" sldId="2198"/>
            <ac:spMk id="3" creationId="{99E3DBA2-B4B6-4ECE-8106-2DABAA5319D4}"/>
          </ac:spMkLst>
        </pc:spChg>
        <pc:spChg chg="add del mod">
          <ac:chgData name="Aurelien Domont" userId="6da7715ce44349b3" providerId="LiveId" clId="{484DD64F-11B8-41CE-8137-F22080D59C6C}" dt="2021-07-22T07:36:26.489" v="614" actId="478"/>
          <ac:spMkLst>
            <pc:docMk/>
            <pc:sldMk cId="937669423" sldId="2198"/>
            <ac:spMk id="4" creationId="{9818C474-CA77-4548-9E08-86666461ED54}"/>
          </ac:spMkLst>
        </pc:spChg>
        <pc:spChg chg="mod">
          <ac:chgData name="Aurelien Domont" userId="6da7715ce44349b3" providerId="LiveId" clId="{484DD64F-11B8-41CE-8137-F22080D59C6C}" dt="2021-07-22T07:28:25.538" v="557" actId="20577"/>
          <ac:spMkLst>
            <pc:docMk/>
            <pc:sldMk cId="937669423" sldId="2198"/>
            <ac:spMk id="16" creationId="{6C2BB713-9637-4B9B-938F-E9768876782A}"/>
          </ac:spMkLst>
        </pc:spChg>
        <pc:spChg chg="mod">
          <ac:chgData name="Aurelien Domont" userId="6da7715ce44349b3" providerId="LiveId" clId="{484DD64F-11B8-41CE-8137-F22080D59C6C}" dt="2021-07-22T07:36:44.201" v="618" actId="1038"/>
          <ac:spMkLst>
            <pc:docMk/>
            <pc:sldMk cId="937669423" sldId="2198"/>
            <ac:spMk id="18" creationId="{EE925BBA-D2EB-4000-BDB6-05D95DDF45F3}"/>
          </ac:spMkLst>
        </pc:spChg>
        <pc:spChg chg="mod">
          <ac:chgData name="Aurelien Domont" userId="6da7715ce44349b3" providerId="LiveId" clId="{484DD64F-11B8-41CE-8137-F22080D59C6C}" dt="2021-07-22T07:36:44.201" v="618" actId="1038"/>
          <ac:spMkLst>
            <pc:docMk/>
            <pc:sldMk cId="937669423" sldId="2198"/>
            <ac:spMk id="19" creationId="{D5B94190-586B-4762-8F62-7C91D7F01CE4}"/>
          </ac:spMkLst>
        </pc:spChg>
        <pc:spChg chg="mod">
          <ac:chgData name="Aurelien Domont" userId="6da7715ce44349b3" providerId="LiveId" clId="{484DD64F-11B8-41CE-8137-F22080D59C6C}" dt="2021-07-22T07:36:44.201" v="618" actId="1038"/>
          <ac:spMkLst>
            <pc:docMk/>
            <pc:sldMk cId="937669423" sldId="2198"/>
            <ac:spMk id="20" creationId="{8FB4C652-E152-4F9D-88FB-38C464AB1EF2}"/>
          </ac:spMkLst>
        </pc:spChg>
        <pc:spChg chg="mod">
          <ac:chgData name="Aurelien Domont" userId="6da7715ce44349b3" providerId="LiveId" clId="{484DD64F-11B8-41CE-8137-F22080D59C6C}" dt="2021-07-22T07:36:44.201" v="618" actId="1038"/>
          <ac:spMkLst>
            <pc:docMk/>
            <pc:sldMk cId="937669423" sldId="2198"/>
            <ac:spMk id="21" creationId="{F2437C52-010C-4EBF-BBCE-0E50591FB98A}"/>
          </ac:spMkLst>
        </pc:spChg>
        <pc:spChg chg="mod">
          <ac:chgData name="Aurelien Domont" userId="6da7715ce44349b3" providerId="LiveId" clId="{484DD64F-11B8-41CE-8137-F22080D59C6C}" dt="2021-07-22T07:36:44.201" v="618" actId="1038"/>
          <ac:spMkLst>
            <pc:docMk/>
            <pc:sldMk cId="937669423" sldId="2198"/>
            <ac:spMk id="22" creationId="{56D41D08-58DE-4B01-AFB6-B3B5DA2F554F}"/>
          </ac:spMkLst>
        </pc:spChg>
        <pc:spChg chg="mod">
          <ac:chgData name="Aurelien Domont" userId="6da7715ce44349b3" providerId="LiveId" clId="{484DD64F-11B8-41CE-8137-F22080D59C6C}" dt="2021-07-22T07:36:44.201" v="618" actId="1038"/>
          <ac:spMkLst>
            <pc:docMk/>
            <pc:sldMk cId="937669423" sldId="2198"/>
            <ac:spMk id="23" creationId="{EA6679B0-9960-4EF1-8A84-788EE5B4064E}"/>
          </ac:spMkLst>
        </pc:spChg>
        <pc:spChg chg="mod">
          <ac:chgData name="Aurelien Domont" userId="6da7715ce44349b3" providerId="LiveId" clId="{484DD64F-11B8-41CE-8137-F22080D59C6C}" dt="2021-07-22T07:36:44.201" v="618" actId="1038"/>
          <ac:spMkLst>
            <pc:docMk/>
            <pc:sldMk cId="937669423" sldId="2198"/>
            <ac:spMk id="24" creationId="{267A9F5F-6FAE-4790-85DC-D47AE16B0E9F}"/>
          </ac:spMkLst>
        </pc:spChg>
        <pc:spChg chg="mod">
          <ac:chgData name="Aurelien Domont" userId="6da7715ce44349b3" providerId="LiveId" clId="{484DD64F-11B8-41CE-8137-F22080D59C6C}" dt="2021-07-22T07:36:44.201" v="618" actId="1038"/>
          <ac:spMkLst>
            <pc:docMk/>
            <pc:sldMk cId="937669423" sldId="2198"/>
            <ac:spMk id="25" creationId="{CC7E98FA-3E5D-4DCC-9070-63922C461F93}"/>
          </ac:spMkLst>
        </pc:spChg>
        <pc:spChg chg="mod">
          <ac:chgData name="Aurelien Domont" userId="6da7715ce44349b3" providerId="LiveId" clId="{484DD64F-11B8-41CE-8137-F22080D59C6C}" dt="2021-07-22T07:36:44.201" v="618" actId="1038"/>
          <ac:spMkLst>
            <pc:docMk/>
            <pc:sldMk cId="937669423" sldId="2198"/>
            <ac:spMk id="26" creationId="{C7991C61-A51D-4A0F-91E9-FC63D6829799}"/>
          </ac:spMkLst>
        </pc:spChg>
        <pc:spChg chg="mod">
          <ac:chgData name="Aurelien Domont" userId="6da7715ce44349b3" providerId="LiveId" clId="{484DD64F-11B8-41CE-8137-F22080D59C6C}" dt="2021-07-22T07:36:44.201" v="618" actId="1038"/>
          <ac:spMkLst>
            <pc:docMk/>
            <pc:sldMk cId="937669423" sldId="2198"/>
            <ac:spMk id="27" creationId="{69E83687-111F-4C8F-82F8-1100A830A799}"/>
          </ac:spMkLst>
        </pc:spChg>
        <pc:spChg chg="mod">
          <ac:chgData name="Aurelien Domont" userId="6da7715ce44349b3" providerId="LiveId" clId="{484DD64F-11B8-41CE-8137-F22080D59C6C}" dt="2021-07-22T07:36:44.201" v="618" actId="1038"/>
          <ac:spMkLst>
            <pc:docMk/>
            <pc:sldMk cId="937669423" sldId="2198"/>
            <ac:spMk id="28" creationId="{3BB8DC63-D8AC-44B7-AD6B-3344E0157ED9}"/>
          </ac:spMkLst>
        </pc:spChg>
        <pc:spChg chg="mod">
          <ac:chgData name="Aurelien Domont" userId="6da7715ce44349b3" providerId="LiveId" clId="{484DD64F-11B8-41CE-8137-F22080D59C6C}" dt="2021-07-22T07:36:44.201" v="618" actId="1038"/>
          <ac:spMkLst>
            <pc:docMk/>
            <pc:sldMk cId="937669423" sldId="2198"/>
            <ac:spMk id="29" creationId="{3FAD4126-4F73-43D3-8CAA-EDADF7C21270}"/>
          </ac:spMkLst>
        </pc:spChg>
        <pc:spChg chg="mod">
          <ac:chgData name="Aurelien Domont" userId="6da7715ce44349b3" providerId="LiveId" clId="{484DD64F-11B8-41CE-8137-F22080D59C6C}" dt="2021-07-22T07:36:44.201" v="618" actId="1038"/>
          <ac:spMkLst>
            <pc:docMk/>
            <pc:sldMk cId="937669423" sldId="2198"/>
            <ac:spMk id="30" creationId="{DF3BA851-E92A-44AA-8DFF-1F3C447EF430}"/>
          </ac:spMkLst>
        </pc:spChg>
      </pc:sldChg>
      <pc:sldChg chg="modSp add del mod ord">
        <pc:chgData name="Aurelien Domont" userId="6da7715ce44349b3" providerId="LiveId" clId="{484DD64F-11B8-41CE-8137-F22080D59C6C}" dt="2021-07-23T04:10:12.382" v="840" actId="47"/>
        <pc:sldMkLst>
          <pc:docMk/>
          <pc:sldMk cId="3807262441" sldId="2199"/>
        </pc:sldMkLst>
        <pc:spChg chg="mod">
          <ac:chgData name="Aurelien Domont" userId="6da7715ce44349b3" providerId="LiveId" clId="{484DD64F-11B8-41CE-8137-F22080D59C6C}" dt="2021-07-22T07:34:16.098" v="571" actId="20577"/>
          <ac:spMkLst>
            <pc:docMk/>
            <pc:sldMk cId="3807262441" sldId="2199"/>
            <ac:spMk id="2" creationId="{49C9F90D-3606-495B-9201-34A27BF7A42D}"/>
          </ac:spMkLst>
        </pc:spChg>
        <pc:spChg chg="mod">
          <ac:chgData name="Aurelien Domont" userId="6da7715ce44349b3" providerId="LiveId" clId="{484DD64F-11B8-41CE-8137-F22080D59C6C}" dt="2021-07-22T07:35:00.351" v="575" actId="14100"/>
          <ac:spMkLst>
            <pc:docMk/>
            <pc:sldMk cId="3807262441" sldId="2199"/>
            <ac:spMk id="3" creationId="{99E3DBA2-B4B6-4ECE-8106-2DABAA5319D4}"/>
          </ac:spMkLst>
        </pc:spChg>
        <pc:spChg chg="mod">
          <ac:chgData name="Aurelien Domont" userId="6da7715ce44349b3" providerId="LiveId" clId="{484DD64F-11B8-41CE-8137-F22080D59C6C}" dt="2021-07-22T07:34:54.780" v="574" actId="14100"/>
          <ac:spMkLst>
            <pc:docMk/>
            <pc:sldMk cId="3807262441" sldId="2199"/>
            <ac:spMk id="4" creationId="{9818C474-CA77-4548-9E08-86666461ED54}"/>
          </ac:spMkLst>
        </pc:spChg>
        <pc:spChg chg="mod">
          <ac:chgData name="Aurelien Domont" userId="6da7715ce44349b3" providerId="LiveId" clId="{484DD64F-11B8-41CE-8137-F22080D59C6C}" dt="2021-07-22T07:29:36.112" v="566" actId="404"/>
          <ac:spMkLst>
            <pc:docMk/>
            <pc:sldMk cId="3807262441" sldId="2199"/>
            <ac:spMk id="10" creationId="{F6F130AE-016B-49E7-B056-02422308B35C}"/>
          </ac:spMkLst>
        </pc:spChg>
        <pc:spChg chg="mod">
          <ac:chgData name="Aurelien Domont" userId="6da7715ce44349b3" providerId="LiveId" clId="{484DD64F-11B8-41CE-8137-F22080D59C6C}" dt="2021-07-22T07:29:36.112" v="566" actId="404"/>
          <ac:spMkLst>
            <pc:docMk/>
            <pc:sldMk cId="3807262441" sldId="2199"/>
            <ac:spMk id="11" creationId="{381FC75F-03AC-4E06-95A5-77AA464D139B}"/>
          </ac:spMkLst>
        </pc:spChg>
        <pc:spChg chg="mod">
          <ac:chgData name="Aurelien Domont" userId="6da7715ce44349b3" providerId="LiveId" clId="{484DD64F-11B8-41CE-8137-F22080D59C6C}" dt="2021-07-22T07:29:36.112" v="566" actId="404"/>
          <ac:spMkLst>
            <pc:docMk/>
            <pc:sldMk cId="3807262441" sldId="2199"/>
            <ac:spMk id="12" creationId="{F22BF9F2-93B5-4D57-85D0-BA4BB3074ECE}"/>
          </ac:spMkLst>
        </pc:spChg>
        <pc:spChg chg="mod">
          <ac:chgData name="Aurelien Domont" userId="6da7715ce44349b3" providerId="LiveId" clId="{484DD64F-11B8-41CE-8137-F22080D59C6C}" dt="2021-07-22T07:29:27.866" v="565" actId="207"/>
          <ac:spMkLst>
            <pc:docMk/>
            <pc:sldMk cId="3807262441" sldId="2199"/>
            <ac:spMk id="15" creationId="{68E4A892-C126-4C2F-927C-D44F69692245}"/>
          </ac:spMkLst>
        </pc:spChg>
        <pc:spChg chg="mod">
          <ac:chgData name="Aurelien Domont" userId="6da7715ce44349b3" providerId="LiveId" clId="{484DD64F-11B8-41CE-8137-F22080D59C6C}" dt="2021-07-22T07:35:43.108" v="576" actId="20577"/>
          <ac:spMkLst>
            <pc:docMk/>
            <pc:sldMk cId="3807262441" sldId="2199"/>
            <ac:spMk id="16" creationId="{6C2BB713-9637-4B9B-938F-E9768876782A}"/>
          </ac:spMkLst>
        </pc:spChg>
        <pc:spChg chg="mod">
          <ac:chgData name="Aurelien Domont" userId="6da7715ce44349b3" providerId="LiveId" clId="{484DD64F-11B8-41CE-8137-F22080D59C6C}" dt="2021-07-22T07:36:12.982" v="613" actId="20577"/>
          <ac:spMkLst>
            <pc:docMk/>
            <pc:sldMk cId="3807262441" sldId="2199"/>
            <ac:spMk id="18" creationId="{EE925BBA-D2EB-4000-BDB6-05D95DDF45F3}"/>
          </ac:spMkLst>
        </pc:spChg>
        <pc:spChg chg="mod">
          <ac:chgData name="Aurelien Domont" userId="6da7715ce44349b3" providerId="LiveId" clId="{484DD64F-11B8-41CE-8137-F22080D59C6C}" dt="2021-07-22T07:34:18.463" v="572" actId="20577"/>
          <ac:spMkLst>
            <pc:docMk/>
            <pc:sldMk cId="3807262441" sldId="2199"/>
            <ac:spMk id="24" creationId="{267A9F5F-6FAE-4790-85DC-D47AE16B0E9F}"/>
          </ac:spMkLst>
        </pc:spChg>
      </pc:sldChg>
      <pc:sldChg chg="addSp delSp modSp add mod">
        <pc:chgData name="Aurelien Domont" userId="6da7715ce44349b3" providerId="LiveId" clId="{484DD64F-11B8-41CE-8137-F22080D59C6C}" dt="2021-07-23T05:48:29.900" v="1744" actId="478"/>
        <pc:sldMkLst>
          <pc:docMk/>
          <pc:sldMk cId="1270591852" sldId="2200"/>
        </pc:sldMkLst>
        <pc:spChg chg="mod">
          <ac:chgData name="Aurelien Domont" userId="6da7715ce44349b3" providerId="LiveId" clId="{484DD64F-11B8-41CE-8137-F22080D59C6C}" dt="2021-07-23T04:31:17.309" v="1074" actId="3064"/>
          <ac:spMkLst>
            <pc:docMk/>
            <pc:sldMk cId="1270591852" sldId="2200"/>
            <ac:spMk id="2" creationId="{49C9F90D-3606-495B-9201-34A27BF7A42D}"/>
          </ac:spMkLst>
        </pc:spChg>
        <pc:spChg chg="mod">
          <ac:chgData name="Aurelien Domont" userId="6da7715ce44349b3" providerId="LiveId" clId="{484DD64F-11B8-41CE-8137-F22080D59C6C}" dt="2021-07-23T04:28:47.730" v="1009" actId="14100"/>
          <ac:spMkLst>
            <pc:docMk/>
            <pc:sldMk cId="1270591852" sldId="2200"/>
            <ac:spMk id="3" creationId="{99E3DBA2-B4B6-4ECE-8106-2DABAA5319D4}"/>
          </ac:spMkLst>
        </pc:spChg>
        <pc:spChg chg="add del mod">
          <ac:chgData name="Aurelien Domont" userId="6da7715ce44349b3" providerId="LiveId" clId="{484DD64F-11B8-41CE-8137-F22080D59C6C}" dt="2021-07-23T05:48:29.900" v="1744" actId="478"/>
          <ac:spMkLst>
            <pc:docMk/>
            <pc:sldMk cId="1270591852" sldId="2200"/>
            <ac:spMk id="4" creationId="{3E503C6A-4269-4CF1-A0DB-28E1AB7DA9FD}"/>
          </ac:spMkLst>
        </pc:spChg>
        <pc:spChg chg="mod">
          <ac:chgData name="Aurelien Domont" userId="6da7715ce44349b3" providerId="LiveId" clId="{484DD64F-11B8-41CE-8137-F22080D59C6C}" dt="2021-07-22T07:52:07.983" v="818" actId="14100"/>
          <ac:spMkLst>
            <pc:docMk/>
            <pc:sldMk cId="1270591852" sldId="2200"/>
            <ac:spMk id="6" creationId="{80C2FA24-C3FF-4F99-8694-BA262AB8070A}"/>
          </ac:spMkLst>
        </pc:spChg>
        <pc:spChg chg="mod">
          <ac:chgData name="Aurelien Domont" userId="6da7715ce44349b3" providerId="LiveId" clId="{484DD64F-11B8-41CE-8137-F22080D59C6C}" dt="2021-07-22T07:52:07.983" v="818" actId="14100"/>
          <ac:spMkLst>
            <pc:docMk/>
            <pc:sldMk cId="1270591852" sldId="2200"/>
            <ac:spMk id="7" creationId="{AA474FA7-23F8-48D3-A4A1-46C7E7EF8CBF}"/>
          </ac:spMkLst>
        </pc:spChg>
        <pc:spChg chg="mod">
          <ac:chgData name="Aurelien Domont" userId="6da7715ce44349b3" providerId="LiveId" clId="{484DD64F-11B8-41CE-8137-F22080D59C6C}" dt="2021-07-22T07:52:07.983" v="818" actId="14100"/>
          <ac:spMkLst>
            <pc:docMk/>
            <pc:sldMk cId="1270591852" sldId="2200"/>
            <ac:spMk id="8" creationId="{44D82846-5412-4854-9CE9-6BD4A4D3F201}"/>
          </ac:spMkLst>
        </pc:spChg>
        <pc:spChg chg="mod">
          <ac:chgData name="Aurelien Domont" userId="6da7715ce44349b3" providerId="LiveId" clId="{484DD64F-11B8-41CE-8137-F22080D59C6C}" dt="2021-07-22T07:47:21.228" v="756" actId="1035"/>
          <ac:spMkLst>
            <pc:docMk/>
            <pc:sldMk cId="1270591852" sldId="2200"/>
            <ac:spMk id="10" creationId="{F6F130AE-016B-49E7-B056-02422308B35C}"/>
          </ac:spMkLst>
        </pc:spChg>
        <pc:spChg chg="mod">
          <ac:chgData name="Aurelien Domont" userId="6da7715ce44349b3" providerId="LiveId" clId="{484DD64F-11B8-41CE-8137-F22080D59C6C}" dt="2021-07-22T07:47:21.228" v="756" actId="1035"/>
          <ac:spMkLst>
            <pc:docMk/>
            <pc:sldMk cId="1270591852" sldId="2200"/>
            <ac:spMk id="11" creationId="{381FC75F-03AC-4E06-95A5-77AA464D139B}"/>
          </ac:spMkLst>
        </pc:spChg>
        <pc:spChg chg="mod">
          <ac:chgData name="Aurelien Domont" userId="6da7715ce44349b3" providerId="LiveId" clId="{484DD64F-11B8-41CE-8137-F22080D59C6C}" dt="2021-07-22T07:47:21.228" v="756" actId="1035"/>
          <ac:spMkLst>
            <pc:docMk/>
            <pc:sldMk cId="1270591852" sldId="2200"/>
            <ac:spMk id="12" creationId="{F22BF9F2-93B5-4D57-85D0-BA4BB3074ECE}"/>
          </ac:spMkLst>
        </pc:spChg>
        <pc:spChg chg="del">
          <ac:chgData name="Aurelien Domont" userId="6da7715ce44349b3" providerId="LiveId" clId="{484DD64F-11B8-41CE-8137-F22080D59C6C}" dt="2021-07-22T07:46:21.269" v="700" actId="478"/>
          <ac:spMkLst>
            <pc:docMk/>
            <pc:sldMk cId="1270591852" sldId="2200"/>
            <ac:spMk id="15" creationId="{68E4A892-C126-4C2F-927C-D44F69692245}"/>
          </ac:spMkLst>
        </pc:spChg>
        <pc:spChg chg="mod">
          <ac:chgData name="Aurelien Domont" userId="6da7715ce44349b3" providerId="LiveId" clId="{484DD64F-11B8-41CE-8137-F22080D59C6C}" dt="2021-07-23T04:25:56.121" v="1004" actId="20577"/>
          <ac:spMkLst>
            <pc:docMk/>
            <pc:sldMk cId="1270591852" sldId="2200"/>
            <ac:spMk id="16" creationId="{6C2BB713-9637-4B9B-938F-E9768876782A}"/>
          </ac:spMkLst>
        </pc:spChg>
        <pc:spChg chg="mod">
          <ac:chgData name="Aurelien Domont" userId="6da7715ce44349b3" providerId="LiveId" clId="{484DD64F-11B8-41CE-8137-F22080D59C6C}" dt="2021-07-23T04:31:17.309" v="1074" actId="3064"/>
          <ac:spMkLst>
            <pc:docMk/>
            <pc:sldMk cId="1270591852" sldId="2200"/>
            <ac:spMk id="18" creationId="{EE925BBA-D2EB-4000-BDB6-05D95DDF45F3}"/>
          </ac:spMkLst>
        </pc:spChg>
        <pc:spChg chg="mod">
          <ac:chgData name="Aurelien Domont" userId="6da7715ce44349b3" providerId="LiveId" clId="{484DD64F-11B8-41CE-8137-F22080D59C6C}" dt="2021-07-23T04:31:55.566" v="1082" actId="20577"/>
          <ac:spMkLst>
            <pc:docMk/>
            <pc:sldMk cId="1270591852" sldId="2200"/>
            <ac:spMk id="19" creationId="{D5B94190-586B-4762-8F62-7C91D7F01CE4}"/>
          </ac:spMkLst>
        </pc:spChg>
        <pc:spChg chg="mod">
          <ac:chgData name="Aurelien Domont" userId="6da7715ce44349b3" providerId="LiveId" clId="{484DD64F-11B8-41CE-8137-F22080D59C6C}" dt="2021-07-23T04:31:46.625" v="1079" actId="20577"/>
          <ac:spMkLst>
            <pc:docMk/>
            <pc:sldMk cId="1270591852" sldId="2200"/>
            <ac:spMk id="20" creationId="{8FB4C652-E152-4F9D-88FB-38C464AB1EF2}"/>
          </ac:spMkLst>
        </pc:spChg>
        <pc:spChg chg="mod">
          <ac:chgData name="Aurelien Domont" userId="6da7715ce44349b3" providerId="LiveId" clId="{484DD64F-11B8-41CE-8137-F22080D59C6C}" dt="2021-07-23T04:32:08.493" v="1087" actId="20577"/>
          <ac:spMkLst>
            <pc:docMk/>
            <pc:sldMk cId="1270591852" sldId="2200"/>
            <ac:spMk id="21" creationId="{F2437C52-010C-4EBF-BBCE-0E50591FB98A}"/>
          </ac:spMkLst>
        </pc:spChg>
        <pc:spChg chg="mod">
          <ac:chgData name="Aurelien Domont" userId="6da7715ce44349b3" providerId="LiveId" clId="{484DD64F-11B8-41CE-8137-F22080D59C6C}" dt="2021-07-23T04:32:16.551" v="1091" actId="20577"/>
          <ac:spMkLst>
            <pc:docMk/>
            <pc:sldMk cId="1270591852" sldId="2200"/>
            <ac:spMk id="22" creationId="{56D41D08-58DE-4B01-AFB6-B3B5DA2F554F}"/>
          </ac:spMkLst>
        </pc:spChg>
        <pc:spChg chg="mod">
          <ac:chgData name="Aurelien Domont" userId="6da7715ce44349b3" providerId="LiveId" clId="{484DD64F-11B8-41CE-8137-F22080D59C6C}" dt="2021-07-23T05:30:10.511" v="1730" actId="21"/>
          <ac:spMkLst>
            <pc:docMk/>
            <pc:sldMk cId="1270591852" sldId="2200"/>
            <ac:spMk id="23" creationId="{EA6679B0-9960-4EF1-8A84-788EE5B4064E}"/>
          </ac:spMkLst>
        </pc:spChg>
        <pc:spChg chg="mod">
          <ac:chgData name="Aurelien Domont" userId="6da7715ce44349b3" providerId="LiveId" clId="{484DD64F-11B8-41CE-8137-F22080D59C6C}" dt="2021-07-23T04:35:25.717" v="1126" actId="20577"/>
          <ac:spMkLst>
            <pc:docMk/>
            <pc:sldMk cId="1270591852" sldId="2200"/>
            <ac:spMk id="24" creationId="{267A9F5F-6FAE-4790-85DC-D47AE16B0E9F}"/>
          </ac:spMkLst>
        </pc:spChg>
        <pc:spChg chg="mod">
          <ac:chgData name="Aurelien Domont" userId="6da7715ce44349b3" providerId="LiveId" clId="{484DD64F-11B8-41CE-8137-F22080D59C6C}" dt="2021-07-23T04:35:28.599" v="1129" actId="20577"/>
          <ac:spMkLst>
            <pc:docMk/>
            <pc:sldMk cId="1270591852" sldId="2200"/>
            <ac:spMk id="25" creationId="{CC7E98FA-3E5D-4DCC-9070-63922C461F93}"/>
          </ac:spMkLst>
        </pc:spChg>
        <pc:spChg chg="mod">
          <ac:chgData name="Aurelien Domont" userId="6da7715ce44349b3" providerId="LiveId" clId="{484DD64F-11B8-41CE-8137-F22080D59C6C}" dt="2021-07-23T04:36:27.008" v="1133" actId="20577"/>
          <ac:spMkLst>
            <pc:docMk/>
            <pc:sldMk cId="1270591852" sldId="2200"/>
            <ac:spMk id="26" creationId="{C7991C61-A51D-4A0F-91E9-FC63D6829799}"/>
          </ac:spMkLst>
        </pc:spChg>
        <pc:spChg chg="mod">
          <ac:chgData name="Aurelien Domont" userId="6da7715ce44349b3" providerId="LiveId" clId="{484DD64F-11B8-41CE-8137-F22080D59C6C}" dt="2021-07-23T04:36:33.914" v="1137" actId="20577"/>
          <ac:spMkLst>
            <pc:docMk/>
            <pc:sldMk cId="1270591852" sldId="2200"/>
            <ac:spMk id="27" creationId="{69E83687-111F-4C8F-82F8-1100A830A799}"/>
          </ac:spMkLst>
        </pc:spChg>
        <pc:spChg chg="mod">
          <ac:chgData name="Aurelien Domont" userId="6da7715ce44349b3" providerId="LiveId" clId="{484DD64F-11B8-41CE-8137-F22080D59C6C}" dt="2021-07-23T05:30:12.581" v="1731"/>
          <ac:spMkLst>
            <pc:docMk/>
            <pc:sldMk cId="1270591852" sldId="2200"/>
            <ac:spMk id="28" creationId="{3BB8DC63-D8AC-44B7-AD6B-3344E0157ED9}"/>
          </ac:spMkLst>
        </pc:spChg>
        <pc:spChg chg="mod">
          <ac:chgData name="Aurelien Domont" userId="6da7715ce44349b3" providerId="LiveId" clId="{484DD64F-11B8-41CE-8137-F22080D59C6C}" dt="2021-07-23T04:36:42.717" v="1145" actId="20577"/>
          <ac:spMkLst>
            <pc:docMk/>
            <pc:sldMk cId="1270591852" sldId="2200"/>
            <ac:spMk id="29" creationId="{3FAD4126-4F73-43D3-8CAA-EDADF7C21270}"/>
          </ac:spMkLst>
        </pc:spChg>
        <pc:spChg chg="mod">
          <ac:chgData name="Aurelien Domont" userId="6da7715ce44349b3" providerId="LiveId" clId="{484DD64F-11B8-41CE-8137-F22080D59C6C}" dt="2021-07-23T04:36:45.715" v="1149" actId="20577"/>
          <ac:spMkLst>
            <pc:docMk/>
            <pc:sldMk cId="1270591852" sldId="2200"/>
            <ac:spMk id="30" creationId="{DF3BA851-E92A-44AA-8DFF-1F3C447EF430}"/>
          </ac:spMkLst>
        </pc:spChg>
        <pc:spChg chg="add del mod">
          <ac:chgData name="Aurelien Domont" userId="6da7715ce44349b3" providerId="LiveId" clId="{484DD64F-11B8-41CE-8137-F22080D59C6C}" dt="2021-07-22T07:38:22.846" v="635" actId="478"/>
          <ac:spMkLst>
            <pc:docMk/>
            <pc:sldMk cId="1270591852" sldId="2200"/>
            <ac:spMk id="31" creationId="{97F9FE67-9C47-4B55-AD4A-B0AB8455E990}"/>
          </ac:spMkLst>
        </pc:spChg>
        <pc:spChg chg="add del mod">
          <ac:chgData name="Aurelien Domont" userId="6da7715ce44349b3" providerId="LiveId" clId="{484DD64F-11B8-41CE-8137-F22080D59C6C}" dt="2021-07-22T07:38:22.846" v="635" actId="478"/>
          <ac:spMkLst>
            <pc:docMk/>
            <pc:sldMk cId="1270591852" sldId="2200"/>
            <ac:spMk id="32" creationId="{CB20BCCA-2F6E-4154-BDE5-0C3015D91A8F}"/>
          </ac:spMkLst>
        </pc:spChg>
        <pc:spChg chg="add del mod">
          <ac:chgData name="Aurelien Domont" userId="6da7715ce44349b3" providerId="LiveId" clId="{484DD64F-11B8-41CE-8137-F22080D59C6C}" dt="2021-07-22T07:38:22.846" v="635" actId="478"/>
          <ac:spMkLst>
            <pc:docMk/>
            <pc:sldMk cId="1270591852" sldId="2200"/>
            <ac:spMk id="33" creationId="{9B65B6C3-BF03-4BCA-8081-1FFB8185482B}"/>
          </ac:spMkLst>
        </pc:spChg>
        <pc:spChg chg="add mod">
          <ac:chgData name="Aurelien Domont" userId="6da7715ce44349b3" providerId="LiveId" clId="{484DD64F-11B8-41CE-8137-F22080D59C6C}" dt="2021-07-23T04:36:49.311" v="1153" actId="20577"/>
          <ac:spMkLst>
            <pc:docMk/>
            <pc:sldMk cId="1270591852" sldId="2200"/>
            <ac:spMk id="34" creationId="{13F1F2DD-4116-4862-8881-78AA3F95608B}"/>
          </ac:spMkLst>
        </pc:spChg>
        <pc:spChg chg="add mod">
          <ac:chgData name="Aurelien Domont" userId="6da7715ce44349b3" providerId="LiveId" clId="{484DD64F-11B8-41CE-8137-F22080D59C6C}" dt="2021-07-23T04:36:52.935" v="1157" actId="20577"/>
          <ac:spMkLst>
            <pc:docMk/>
            <pc:sldMk cId="1270591852" sldId="2200"/>
            <ac:spMk id="35" creationId="{F9F4BBF8-73BF-4F2E-AF32-69593639E058}"/>
          </ac:spMkLst>
        </pc:spChg>
        <pc:spChg chg="add mod">
          <ac:chgData name="Aurelien Domont" userId="6da7715ce44349b3" providerId="LiveId" clId="{484DD64F-11B8-41CE-8137-F22080D59C6C}" dt="2021-07-23T04:36:55.848" v="1161" actId="20577"/>
          <ac:spMkLst>
            <pc:docMk/>
            <pc:sldMk cId="1270591852" sldId="2200"/>
            <ac:spMk id="36" creationId="{BB85C512-FA88-4677-B0BC-9D00764DE8C6}"/>
          </ac:spMkLst>
        </pc:spChg>
        <pc:spChg chg="add mod">
          <ac:chgData name="Aurelien Domont" userId="6da7715ce44349b3" providerId="LiveId" clId="{484DD64F-11B8-41CE-8137-F22080D59C6C}" dt="2021-07-23T04:36:58.876" v="1165" actId="20577"/>
          <ac:spMkLst>
            <pc:docMk/>
            <pc:sldMk cId="1270591852" sldId="2200"/>
            <ac:spMk id="37" creationId="{228E0722-FA6E-48B5-9F62-549DFD0E5B38}"/>
          </ac:spMkLst>
        </pc:spChg>
        <pc:spChg chg="add mod">
          <ac:chgData name="Aurelien Domont" userId="6da7715ce44349b3" providerId="LiveId" clId="{484DD64F-11B8-41CE-8137-F22080D59C6C}" dt="2021-07-23T04:37:01.951" v="1169" actId="20577"/>
          <ac:spMkLst>
            <pc:docMk/>
            <pc:sldMk cId="1270591852" sldId="2200"/>
            <ac:spMk id="38" creationId="{0E15D843-821D-496E-9A06-D6C6FAAC07FF}"/>
          </ac:spMkLst>
        </pc:spChg>
        <pc:spChg chg="add mod">
          <ac:chgData name="Aurelien Domont" userId="6da7715ce44349b3" providerId="LiveId" clId="{484DD64F-11B8-41CE-8137-F22080D59C6C}" dt="2021-07-23T04:37:04.961" v="1173" actId="20577"/>
          <ac:spMkLst>
            <pc:docMk/>
            <pc:sldMk cId="1270591852" sldId="2200"/>
            <ac:spMk id="39" creationId="{A571E059-9603-41C6-ABD0-AD8036E2B8EB}"/>
          </ac:spMkLst>
        </pc:spChg>
        <pc:spChg chg="add mod">
          <ac:chgData name="Aurelien Domont" userId="6da7715ce44349b3" providerId="LiveId" clId="{484DD64F-11B8-41CE-8137-F22080D59C6C}" dt="2021-07-23T04:37:08.067" v="1177" actId="20577"/>
          <ac:spMkLst>
            <pc:docMk/>
            <pc:sldMk cId="1270591852" sldId="2200"/>
            <ac:spMk id="40" creationId="{8C4BB92A-74BF-4E3E-8E05-643E31EB0035}"/>
          </ac:spMkLst>
        </pc:spChg>
        <pc:spChg chg="add del mod">
          <ac:chgData name="Aurelien Domont" userId="6da7715ce44349b3" providerId="LiveId" clId="{484DD64F-11B8-41CE-8137-F22080D59C6C}" dt="2021-07-23T04:35:19.167" v="1123" actId="478"/>
          <ac:spMkLst>
            <pc:docMk/>
            <pc:sldMk cId="1270591852" sldId="2200"/>
            <ac:spMk id="41" creationId="{0BAF8EC9-714C-48FD-8BBC-828488DE1DB7}"/>
          </ac:spMkLst>
        </pc:spChg>
        <pc:spChg chg="add del mod">
          <ac:chgData name="Aurelien Domont" userId="6da7715ce44349b3" providerId="LiveId" clId="{484DD64F-11B8-41CE-8137-F22080D59C6C}" dt="2021-07-23T04:35:19.167" v="1123" actId="478"/>
          <ac:spMkLst>
            <pc:docMk/>
            <pc:sldMk cId="1270591852" sldId="2200"/>
            <ac:spMk id="42" creationId="{152A9542-D637-45C1-B366-32701F05B6FF}"/>
          </ac:spMkLst>
        </pc:spChg>
        <pc:spChg chg="add del mod">
          <ac:chgData name="Aurelien Domont" userId="6da7715ce44349b3" providerId="LiveId" clId="{484DD64F-11B8-41CE-8137-F22080D59C6C}" dt="2021-07-23T04:35:19.167" v="1123" actId="478"/>
          <ac:spMkLst>
            <pc:docMk/>
            <pc:sldMk cId="1270591852" sldId="2200"/>
            <ac:spMk id="43" creationId="{63033AA8-E42E-4DD3-ADCE-A1AA68F7AB6E}"/>
          </ac:spMkLst>
        </pc:spChg>
        <pc:spChg chg="add del mod">
          <ac:chgData name="Aurelien Domont" userId="6da7715ce44349b3" providerId="LiveId" clId="{484DD64F-11B8-41CE-8137-F22080D59C6C}" dt="2021-07-23T04:35:19.167" v="1123" actId="478"/>
          <ac:spMkLst>
            <pc:docMk/>
            <pc:sldMk cId="1270591852" sldId="2200"/>
            <ac:spMk id="44" creationId="{361642A1-1B0A-4FAE-8D4B-5F07DAF8AB08}"/>
          </ac:spMkLst>
        </pc:spChg>
        <pc:spChg chg="add del mod">
          <ac:chgData name="Aurelien Domont" userId="6da7715ce44349b3" providerId="LiveId" clId="{484DD64F-11B8-41CE-8137-F22080D59C6C}" dt="2021-07-23T04:35:19.167" v="1123" actId="478"/>
          <ac:spMkLst>
            <pc:docMk/>
            <pc:sldMk cId="1270591852" sldId="2200"/>
            <ac:spMk id="45" creationId="{CDE6D7C5-3DEF-46DE-B0BF-0DC7E6864E17}"/>
          </ac:spMkLst>
        </pc:spChg>
        <pc:spChg chg="add del mod">
          <ac:chgData name="Aurelien Domont" userId="6da7715ce44349b3" providerId="LiveId" clId="{484DD64F-11B8-41CE-8137-F22080D59C6C}" dt="2021-07-23T04:35:19.167" v="1123" actId="478"/>
          <ac:spMkLst>
            <pc:docMk/>
            <pc:sldMk cId="1270591852" sldId="2200"/>
            <ac:spMk id="46" creationId="{6CE42DEC-4C9C-4E25-8A07-6E706FA25464}"/>
          </ac:spMkLst>
        </pc:spChg>
        <pc:spChg chg="add del mod">
          <ac:chgData name="Aurelien Domont" userId="6da7715ce44349b3" providerId="LiveId" clId="{484DD64F-11B8-41CE-8137-F22080D59C6C}" dt="2021-07-23T04:35:19.167" v="1123" actId="478"/>
          <ac:spMkLst>
            <pc:docMk/>
            <pc:sldMk cId="1270591852" sldId="2200"/>
            <ac:spMk id="47" creationId="{63F00686-242C-435E-90AB-0CA11B5BEF5A}"/>
          </ac:spMkLst>
        </pc:spChg>
        <pc:spChg chg="add del mod">
          <ac:chgData name="Aurelien Domont" userId="6da7715ce44349b3" providerId="LiveId" clId="{484DD64F-11B8-41CE-8137-F22080D59C6C}" dt="2021-07-23T04:35:19.167" v="1123" actId="478"/>
          <ac:spMkLst>
            <pc:docMk/>
            <pc:sldMk cId="1270591852" sldId="2200"/>
            <ac:spMk id="48" creationId="{A8650F66-DFF3-44CA-A8A2-2BCBB1417839}"/>
          </ac:spMkLst>
        </pc:spChg>
        <pc:spChg chg="add del mod">
          <ac:chgData name="Aurelien Domont" userId="6da7715ce44349b3" providerId="LiveId" clId="{484DD64F-11B8-41CE-8137-F22080D59C6C}" dt="2021-07-23T04:35:19.167" v="1123" actId="478"/>
          <ac:spMkLst>
            <pc:docMk/>
            <pc:sldMk cId="1270591852" sldId="2200"/>
            <ac:spMk id="49" creationId="{6CAE3380-3133-47D4-B66F-18DD9AB5F3A1}"/>
          </ac:spMkLst>
        </pc:spChg>
        <pc:spChg chg="add del mod">
          <ac:chgData name="Aurelien Domont" userId="6da7715ce44349b3" providerId="LiveId" clId="{484DD64F-11B8-41CE-8137-F22080D59C6C}" dt="2021-07-23T04:35:19.167" v="1123" actId="478"/>
          <ac:spMkLst>
            <pc:docMk/>
            <pc:sldMk cId="1270591852" sldId="2200"/>
            <ac:spMk id="50" creationId="{107441CD-BDEE-4F3C-921E-0A6909999F36}"/>
          </ac:spMkLst>
        </pc:spChg>
        <pc:spChg chg="add del mod">
          <ac:chgData name="Aurelien Domont" userId="6da7715ce44349b3" providerId="LiveId" clId="{484DD64F-11B8-41CE-8137-F22080D59C6C}" dt="2021-07-23T04:35:19.167" v="1123" actId="478"/>
          <ac:spMkLst>
            <pc:docMk/>
            <pc:sldMk cId="1270591852" sldId="2200"/>
            <ac:spMk id="51" creationId="{EDA570C3-AE78-4DA8-927F-8637B27AF63D}"/>
          </ac:spMkLst>
        </pc:spChg>
        <pc:spChg chg="add del mod">
          <ac:chgData name="Aurelien Domont" userId="6da7715ce44349b3" providerId="LiveId" clId="{484DD64F-11B8-41CE-8137-F22080D59C6C}" dt="2021-07-23T04:35:19.167" v="1123" actId="478"/>
          <ac:spMkLst>
            <pc:docMk/>
            <pc:sldMk cId="1270591852" sldId="2200"/>
            <ac:spMk id="52" creationId="{D65C7AEF-BA06-4805-AF5B-7693EA48DC89}"/>
          </ac:spMkLst>
        </pc:spChg>
        <pc:spChg chg="add del mod">
          <ac:chgData name="Aurelien Domont" userId="6da7715ce44349b3" providerId="LiveId" clId="{484DD64F-11B8-41CE-8137-F22080D59C6C}" dt="2021-07-23T04:35:19.167" v="1123" actId="478"/>
          <ac:spMkLst>
            <pc:docMk/>
            <pc:sldMk cId="1270591852" sldId="2200"/>
            <ac:spMk id="53" creationId="{E1C2C0B1-B88D-4C2D-9C6C-2BBF6EE52A97}"/>
          </ac:spMkLst>
        </pc:spChg>
        <pc:spChg chg="add del mod">
          <ac:chgData name="Aurelien Domont" userId="6da7715ce44349b3" providerId="LiveId" clId="{484DD64F-11B8-41CE-8137-F22080D59C6C}" dt="2021-07-23T04:35:19.167" v="1123" actId="478"/>
          <ac:spMkLst>
            <pc:docMk/>
            <pc:sldMk cId="1270591852" sldId="2200"/>
            <ac:spMk id="54" creationId="{BA8B2A16-4B96-4950-B324-92D32B6FFC45}"/>
          </ac:spMkLst>
        </pc:spChg>
        <pc:spChg chg="add del mod">
          <ac:chgData name="Aurelien Domont" userId="6da7715ce44349b3" providerId="LiveId" clId="{484DD64F-11B8-41CE-8137-F22080D59C6C}" dt="2021-07-23T04:35:19.167" v="1123" actId="478"/>
          <ac:spMkLst>
            <pc:docMk/>
            <pc:sldMk cId="1270591852" sldId="2200"/>
            <ac:spMk id="55" creationId="{0BDDBA9E-9563-4424-96DC-A57CA32CFA15}"/>
          </ac:spMkLst>
        </pc:spChg>
        <pc:spChg chg="add del mod">
          <ac:chgData name="Aurelien Domont" userId="6da7715ce44349b3" providerId="LiveId" clId="{484DD64F-11B8-41CE-8137-F22080D59C6C}" dt="2021-07-23T04:35:19.167" v="1123" actId="478"/>
          <ac:spMkLst>
            <pc:docMk/>
            <pc:sldMk cId="1270591852" sldId="2200"/>
            <ac:spMk id="56" creationId="{6808562B-A660-46DC-9EAC-EA5731F2E377}"/>
          </ac:spMkLst>
        </pc:spChg>
        <pc:spChg chg="add del mod">
          <ac:chgData name="Aurelien Domont" userId="6da7715ce44349b3" providerId="LiveId" clId="{484DD64F-11B8-41CE-8137-F22080D59C6C}" dt="2021-07-23T04:35:19.167" v="1123" actId="478"/>
          <ac:spMkLst>
            <pc:docMk/>
            <pc:sldMk cId="1270591852" sldId="2200"/>
            <ac:spMk id="57" creationId="{EAA42727-8560-4C89-AD66-E5CC3048D5BB}"/>
          </ac:spMkLst>
        </pc:spChg>
        <pc:spChg chg="add del mod">
          <ac:chgData name="Aurelien Domont" userId="6da7715ce44349b3" providerId="LiveId" clId="{484DD64F-11B8-41CE-8137-F22080D59C6C}" dt="2021-07-23T04:35:19.167" v="1123" actId="478"/>
          <ac:spMkLst>
            <pc:docMk/>
            <pc:sldMk cId="1270591852" sldId="2200"/>
            <ac:spMk id="58" creationId="{610C5235-35F4-480B-9760-F9339AF648AD}"/>
          </ac:spMkLst>
        </pc:spChg>
        <pc:spChg chg="add del mod">
          <ac:chgData name="Aurelien Domont" userId="6da7715ce44349b3" providerId="LiveId" clId="{484DD64F-11B8-41CE-8137-F22080D59C6C}" dt="2021-07-23T04:35:19.167" v="1123" actId="478"/>
          <ac:spMkLst>
            <pc:docMk/>
            <pc:sldMk cId="1270591852" sldId="2200"/>
            <ac:spMk id="59" creationId="{2BBB7604-4D66-4494-9645-727F92BBAD3C}"/>
          </ac:spMkLst>
        </pc:spChg>
        <pc:spChg chg="add del mod">
          <ac:chgData name="Aurelien Domont" userId="6da7715ce44349b3" providerId="LiveId" clId="{484DD64F-11B8-41CE-8137-F22080D59C6C}" dt="2021-07-23T04:35:19.167" v="1123" actId="478"/>
          <ac:spMkLst>
            <pc:docMk/>
            <pc:sldMk cId="1270591852" sldId="2200"/>
            <ac:spMk id="60" creationId="{1AB1FA42-783A-4EA0-B89B-0EDE7CA2461B}"/>
          </ac:spMkLst>
        </pc:spChg>
        <pc:spChg chg="add del mod">
          <ac:chgData name="Aurelien Domont" userId="6da7715ce44349b3" providerId="LiveId" clId="{484DD64F-11B8-41CE-8137-F22080D59C6C}" dt="2021-07-23T04:35:19.167" v="1123" actId="478"/>
          <ac:spMkLst>
            <pc:docMk/>
            <pc:sldMk cId="1270591852" sldId="2200"/>
            <ac:spMk id="61" creationId="{90AA21D3-6AD7-4ED7-9233-B293BDA13F88}"/>
          </ac:spMkLst>
        </pc:spChg>
        <pc:cxnChg chg="mod">
          <ac:chgData name="Aurelien Domont" userId="6da7715ce44349b3" providerId="LiveId" clId="{484DD64F-11B8-41CE-8137-F22080D59C6C}" dt="2021-07-22T07:52:19.999" v="823" actId="1038"/>
          <ac:cxnSpMkLst>
            <pc:docMk/>
            <pc:sldMk cId="1270591852" sldId="2200"/>
            <ac:cxnSpMk id="9" creationId="{938E2F11-EEE6-4CE3-AA18-0A0EFEAFC83C}"/>
          </ac:cxnSpMkLst>
        </pc:cxnChg>
        <pc:cxnChg chg="mod">
          <ac:chgData name="Aurelien Domont" userId="6da7715ce44349b3" providerId="LiveId" clId="{484DD64F-11B8-41CE-8137-F22080D59C6C}" dt="2021-07-22T07:52:19.999" v="823" actId="1038"/>
          <ac:cxnSpMkLst>
            <pc:docMk/>
            <pc:sldMk cId="1270591852" sldId="2200"/>
            <ac:cxnSpMk id="14" creationId="{BD538E77-947C-4FAE-B4B2-3DD1EF8F7624}"/>
          </ac:cxnSpMkLst>
        </pc:cxnChg>
      </pc:sldChg>
      <pc:sldChg chg="addSp delSp modSp add mod">
        <pc:chgData name="Aurelien Domont" userId="6da7715ce44349b3" providerId="LiveId" clId="{484DD64F-11B8-41CE-8137-F22080D59C6C}" dt="2021-07-23T05:45:42.827" v="1735"/>
        <pc:sldMkLst>
          <pc:docMk/>
          <pc:sldMk cId="526020649" sldId="2201"/>
        </pc:sldMkLst>
        <pc:spChg chg="del">
          <ac:chgData name="Aurelien Domont" userId="6da7715ce44349b3" providerId="LiveId" clId="{484DD64F-11B8-41CE-8137-F22080D59C6C}" dt="2021-07-23T05:45:42.518" v="1734" actId="478"/>
          <ac:spMkLst>
            <pc:docMk/>
            <pc:sldMk cId="526020649" sldId="2201"/>
            <ac:spMk id="5" creationId="{3AA7B8AD-E6F9-4E25-A3A4-71D021032612}"/>
          </ac:spMkLst>
        </pc:spChg>
        <pc:spChg chg="mod">
          <ac:chgData name="Aurelien Domont" userId="6da7715ce44349b3" providerId="LiveId" clId="{484DD64F-11B8-41CE-8137-F22080D59C6C}" dt="2021-07-23T04:39:03.094" v="1224" actId="108"/>
          <ac:spMkLst>
            <pc:docMk/>
            <pc:sldMk cId="526020649" sldId="2201"/>
            <ac:spMk id="6" creationId="{80C2FA24-C3FF-4F99-8694-BA262AB8070A}"/>
          </ac:spMkLst>
        </pc:spChg>
        <pc:spChg chg="mod">
          <ac:chgData name="Aurelien Domont" userId="6da7715ce44349b3" providerId="LiveId" clId="{484DD64F-11B8-41CE-8137-F22080D59C6C}" dt="2021-07-23T04:38:32.839" v="1223" actId="20577"/>
          <ac:spMkLst>
            <pc:docMk/>
            <pc:sldMk cId="526020649" sldId="2201"/>
            <ac:spMk id="16" creationId="{6C2BB713-9637-4B9B-938F-E9768876782A}"/>
          </ac:spMkLst>
        </pc:spChg>
        <pc:spChg chg="del">
          <ac:chgData name="Aurelien Domont" userId="6da7715ce44349b3" providerId="LiveId" clId="{484DD64F-11B8-41CE-8137-F22080D59C6C}" dt="2021-07-23T05:45:42.518" v="1734" actId="478"/>
          <ac:spMkLst>
            <pc:docMk/>
            <pc:sldMk cId="526020649" sldId="2201"/>
            <ac:spMk id="21" creationId="{F2437C52-010C-4EBF-BBCE-0E50591FB98A}"/>
          </ac:spMkLst>
        </pc:spChg>
        <pc:spChg chg="del">
          <ac:chgData name="Aurelien Domont" userId="6da7715ce44349b3" providerId="LiveId" clId="{484DD64F-11B8-41CE-8137-F22080D59C6C}" dt="2021-07-23T05:45:42.518" v="1734" actId="478"/>
          <ac:spMkLst>
            <pc:docMk/>
            <pc:sldMk cId="526020649" sldId="2201"/>
            <ac:spMk id="22" creationId="{56D41D08-58DE-4B01-AFB6-B3B5DA2F554F}"/>
          </ac:spMkLst>
        </pc:spChg>
        <pc:spChg chg="del">
          <ac:chgData name="Aurelien Domont" userId="6da7715ce44349b3" providerId="LiveId" clId="{484DD64F-11B8-41CE-8137-F22080D59C6C}" dt="2021-07-23T05:45:42.518" v="1734" actId="478"/>
          <ac:spMkLst>
            <pc:docMk/>
            <pc:sldMk cId="526020649" sldId="2201"/>
            <ac:spMk id="23" creationId="{EA6679B0-9960-4EF1-8A84-788EE5B4064E}"/>
          </ac:spMkLst>
        </pc:spChg>
        <pc:spChg chg="del">
          <ac:chgData name="Aurelien Domont" userId="6da7715ce44349b3" providerId="LiveId" clId="{484DD64F-11B8-41CE-8137-F22080D59C6C}" dt="2021-07-23T05:45:42.518" v="1734" actId="478"/>
          <ac:spMkLst>
            <pc:docMk/>
            <pc:sldMk cId="526020649" sldId="2201"/>
            <ac:spMk id="28" creationId="{3BB8DC63-D8AC-44B7-AD6B-3344E0157ED9}"/>
          </ac:spMkLst>
        </pc:spChg>
        <pc:spChg chg="del">
          <ac:chgData name="Aurelien Domont" userId="6da7715ce44349b3" providerId="LiveId" clId="{484DD64F-11B8-41CE-8137-F22080D59C6C}" dt="2021-07-23T05:45:42.518" v="1734" actId="478"/>
          <ac:spMkLst>
            <pc:docMk/>
            <pc:sldMk cId="526020649" sldId="2201"/>
            <ac:spMk id="29" creationId="{3FAD4126-4F73-43D3-8CAA-EDADF7C21270}"/>
          </ac:spMkLst>
        </pc:spChg>
        <pc:spChg chg="del">
          <ac:chgData name="Aurelien Domont" userId="6da7715ce44349b3" providerId="LiveId" clId="{484DD64F-11B8-41CE-8137-F22080D59C6C}" dt="2021-07-23T05:45:42.518" v="1734" actId="478"/>
          <ac:spMkLst>
            <pc:docMk/>
            <pc:sldMk cId="526020649" sldId="2201"/>
            <ac:spMk id="30" creationId="{DF3BA851-E92A-44AA-8DFF-1F3C447EF430}"/>
          </ac:spMkLst>
        </pc:spChg>
        <pc:spChg chg="del">
          <ac:chgData name="Aurelien Domont" userId="6da7715ce44349b3" providerId="LiveId" clId="{484DD64F-11B8-41CE-8137-F22080D59C6C}" dt="2021-07-23T05:45:42.518" v="1734" actId="478"/>
          <ac:spMkLst>
            <pc:docMk/>
            <pc:sldMk cId="526020649" sldId="2201"/>
            <ac:spMk id="38" creationId="{0E15D843-821D-496E-9A06-D6C6FAAC07FF}"/>
          </ac:spMkLst>
        </pc:spChg>
        <pc:spChg chg="del">
          <ac:chgData name="Aurelien Domont" userId="6da7715ce44349b3" providerId="LiveId" clId="{484DD64F-11B8-41CE-8137-F22080D59C6C}" dt="2021-07-23T05:45:42.518" v="1734" actId="478"/>
          <ac:spMkLst>
            <pc:docMk/>
            <pc:sldMk cId="526020649" sldId="2201"/>
            <ac:spMk id="39" creationId="{A571E059-9603-41C6-ABD0-AD8036E2B8EB}"/>
          </ac:spMkLst>
        </pc:spChg>
        <pc:spChg chg="del">
          <ac:chgData name="Aurelien Domont" userId="6da7715ce44349b3" providerId="LiveId" clId="{484DD64F-11B8-41CE-8137-F22080D59C6C}" dt="2021-07-23T05:45:42.518" v="1734" actId="478"/>
          <ac:spMkLst>
            <pc:docMk/>
            <pc:sldMk cId="526020649" sldId="2201"/>
            <ac:spMk id="40" creationId="{8C4BB92A-74BF-4E3E-8E05-643E31EB0035}"/>
          </ac:spMkLst>
        </pc:spChg>
        <pc:spChg chg="add mod">
          <ac:chgData name="Aurelien Domont" userId="6da7715ce44349b3" providerId="LiveId" clId="{484DD64F-11B8-41CE-8137-F22080D59C6C}" dt="2021-07-23T05:45:42.827" v="1735"/>
          <ac:spMkLst>
            <pc:docMk/>
            <pc:sldMk cId="526020649" sldId="2201"/>
            <ac:spMk id="41" creationId="{2A6E4D7B-1C06-48E4-8F1A-6028D7C993AA}"/>
          </ac:spMkLst>
        </pc:spChg>
        <pc:spChg chg="add mod">
          <ac:chgData name="Aurelien Domont" userId="6da7715ce44349b3" providerId="LiveId" clId="{484DD64F-11B8-41CE-8137-F22080D59C6C}" dt="2021-07-23T05:45:42.827" v="1735"/>
          <ac:spMkLst>
            <pc:docMk/>
            <pc:sldMk cId="526020649" sldId="2201"/>
            <ac:spMk id="42" creationId="{20BB60F2-55BA-4E54-AF92-95738B4CF3C9}"/>
          </ac:spMkLst>
        </pc:spChg>
        <pc:spChg chg="add mod">
          <ac:chgData name="Aurelien Domont" userId="6da7715ce44349b3" providerId="LiveId" clId="{484DD64F-11B8-41CE-8137-F22080D59C6C}" dt="2021-07-23T05:45:42.827" v="1735"/>
          <ac:spMkLst>
            <pc:docMk/>
            <pc:sldMk cId="526020649" sldId="2201"/>
            <ac:spMk id="43" creationId="{5B61FC80-7FD8-4A30-9C81-C1CE40893DAB}"/>
          </ac:spMkLst>
        </pc:spChg>
        <pc:spChg chg="add mod">
          <ac:chgData name="Aurelien Domont" userId="6da7715ce44349b3" providerId="LiveId" clId="{484DD64F-11B8-41CE-8137-F22080D59C6C}" dt="2021-07-23T05:45:42.827" v="1735"/>
          <ac:spMkLst>
            <pc:docMk/>
            <pc:sldMk cId="526020649" sldId="2201"/>
            <ac:spMk id="44" creationId="{40658F0A-43C6-492D-A6A1-CA2175DA3B18}"/>
          </ac:spMkLst>
        </pc:spChg>
        <pc:spChg chg="add mod">
          <ac:chgData name="Aurelien Domont" userId="6da7715ce44349b3" providerId="LiveId" clId="{484DD64F-11B8-41CE-8137-F22080D59C6C}" dt="2021-07-23T05:45:42.827" v="1735"/>
          <ac:spMkLst>
            <pc:docMk/>
            <pc:sldMk cId="526020649" sldId="2201"/>
            <ac:spMk id="45" creationId="{81772B3B-1A14-4A9C-9AA8-CEEC8BBF4BFF}"/>
          </ac:spMkLst>
        </pc:spChg>
        <pc:spChg chg="add mod">
          <ac:chgData name="Aurelien Domont" userId="6da7715ce44349b3" providerId="LiveId" clId="{484DD64F-11B8-41CE-8137-F22080D59C6C}" dt="2021-07-23T05:45:42.827" v="1735"/>
          <ac:spMkLst>
            <pc:docMk/>
            <pc:sldMk cId="526020649" sldId="2201"/>
            <ac:spMk id="46" creationId="{6FB2536D-1689-46C6-B50D-EE240A8783A9}"/>
          </ac:spMkLst>
        </pc:spChg>
        <pc:spChg chg="add mod">
          <ac:chgData name="Aurelien Domont" userId="6da7715ce44349b3" providerId="LiveId" clId="{484DD64F-11B8-41CE-8137-F22080D59C6C}" dt="2021-07-23T05:45:42.827" v="1735"/>
          <ac:spMkLst>
            <pc:docMk/>
            <pc:sldMk cId="526020649" sldId="2201"/>
            <ac:spMk id="47" creationId="{D5C37398-B497-4264-993E-8B5DBD7A6C3D}"/>
          </ac:spMkLst>
        </pc:spChg>
        <pc:spChg chg="add mod">
          <ac:chgData name="Aurelien Domont" userId="6da7715ce44349b3" providerId="LiveId" clId="{484DD64F-11B8-41CE-8137-F22080D59C6C}" dt="2021-07-23T05:45:42.827" v="1735"/>
          <ac:spMkLst>
            <pc:docMk/>
            <pc:sldMk cId="526020649" sldId="2201"/>
            <ac:spMk id="48" creationId="{46A76752-A275-450D-85D5-DBC6462721C6}"/>
          </ac:spMkLst>
        </pc:spChg>
        <pc:spChg chg="add mod">
          <ac:chgData name="Aurelien Domont" userId="6da7715ce44349b3" providerId="LiveId" clId="{484DD64F-11B8-41CE-8137-F22080D59C6C}" dt="2021-07-23T05:45:42.827" v="1735"/>
          <ac:spMkLst>
            <pc:docMk/>
            <pc:sldMk cId="526020649" sldId="2201"/>
            <ac:spMk id="49" creationId="{29A5215A-8492-4B16-B04F-C8CD7F9D0D3A}"/>
          </ac:spMkLst>
        </pc:spChg>
      </pc:sldChg>
      <pc:sldChg chg="add del">
        <pc:chgData name="Aurelien Domont" userId="6da7715ce44349b3" providerId="LiveId" clId="{484DD64F-11B8-41CE-8137-F22080D59C6C}" dt="2021-07-23T04:37:52.232" v="1178" actId="47"/>
        <pc:sldMkLst>
          <pc:docMk/>
          <pc:sldMk cId="1762886633" sldId="2201"/>
        </pc:sldMkLst>
      </pc:sldChg>
      <pc:sldChg chg="addSp delSp modSp add mod">
        <pc:chgData name="Aurelien Domont" userId="6da7715ce44349b3" providerId="LiveId" clId="{484DD64F-11B8-41CE-8137-F22080D59C6C}" dt="2021-07-23T05:46:13.703" v="1737"/>
        <pc:sldMkLst>
          <pc:docMk/>
          <pc:sldMk cId="750087135" sldId="2202"/>
        </pc:sldMkLst>
        <pc:spChg chg="mod">
          <ac:chgData name="Aurelien Domont" userId="6da7715ce44349b3" providerId="LiveId" clId="{484DD64F-11B8-41CE-8137-F22080D59C6C}" dt="2021-07-23T04:40:01.889" v="1232" actId="108"/>
          <ac:spMkLst>
            <pc:docMk/>
            <pc:sldMk cId="750087135" sldId="2202"/>
            <ac:spMk id="6" creationId="{80C2FA24-C3FF-4F99-8694-BA262AB8070A}"/>
          </ac:spMkLst>
        </pc:spChg>
        <pc:spChg chg="mod">
          <ac:chgData name="Aurelien Domont" userId="6da7715ce44349b3" providerId="LiveId" clId="{484DD64F-11B8-41CE-8137-F22080D59C6C}" dt="2021-07-23T04:39:58.542" v="1231" actId="108"/>
          <ac:spMkLst>
            <pc:docMk/>
            <pc:sldMk cId="750087135" sldId="2202"/>
            <ac:spMk id="7" creationId="{AA474FA7-23F8-48D3-A4A1-46C7E7EF8CBF}"/>
          </ac:spMkLst>
        </pc:spChg>
        <pc:spChg chg="mod">
          <ac:chgData name="Aurelien Domont" userId="6da7715ce44349b3" providerId="LiveId" clId="{484DD64F-11B8-41CE-8137-F22080D59C6C}" dt="2021-07-23T04:39:44.771" v="1230" actId="20577"/>
          <ac:spMkLst>
            <pc:docMk/>
            <pc:sldMk cId="750087135" sldId="2202"/>
            <ac:spMk id="16" creationId="{6C2BB713-9637-4B9B-938F-E9768876782A}"/>
          </ac:spMkLst>
        </pc:spChg>
        <pc:spChg chg="del">
          <ac:chgData name="Aurelien Domont" userId="6da7715ce44349b3" providerId="LiveId" clId="{484DD64F-11B8-41CE-8137-F22080D59C6C}" dt="2021-07-23T05:46:13.230" v="1736" actId="478"/>
          <ac:spMkLst>
            <pc:docMk/>
            <pc:sldMk cId="750087135" sldId="2202"/>
            <ac:spMk id="21" creationId="{F2437C52-010C-4EBF-BBCE-0E50591FB98A}"/>
          </ac:spMkLst>
        </pc:spChg>
        <pc:spChg chg="del">
          <ac:chgData name="Aurelien Domont" userId="6da7715ce44349b3" providerId="LiveId" clId="{484DD64F-11B8-41CE-8137-F22080D59C6C}" dt="2021-07-23T05:46:13.230" v="1736" actId="478"/>
          <ac:spMkLst>
            <pc:docMk/>
            <pc:sldMk cId="750087135" sldId="2202"/>
            <ac:spMk id="22" creationId="{56D41D08-58DE-4B01-AFB6-B3B5DA2F554F}"/>
          </ac:spMkLst>
        </pc:spChg>
        <pc:spChg chg="del">
          <ac:chgData name="Aurelien Domont" userId="6da7715ce44349b3" providerId="LiveId" clId="{484DD64F-11B8-41CE-8137-F22080D59C6C}" dt="2021-07-23T05:46:13.230" v="1736" actId="478"/>
          <ac:spMkLst>
            <pc:docMk/>
            <pc:sldMk cId="750087135" sldId="2202"/>
            <ac:spMk id="23" creationId="{EA6679B0-9960-4EF1-8A84-788EE5B4064E}"/>
          </ac:spMkLst>
        </pc:spChg>
        <pc:spChg chg="del">
          <ac:chgData name="Aurelien Domont" userId="6da7715ce44349b3" providerId="LiveId" clId="{484DD64F-11B8-41CE-8137-F22080D59C6C}" dt="2021-07-23T05:46:13.230" v="1736" actId="478"/>
          <ac:spMkLst>
            <pc:docMk/>
            <pc:sldMk cId="750087135" sldId="2202"/>
            <ac:spMk id="28" creationId="{3BB8DC63-D8AC-44B7-AD6B-3344E0157ED9}"/>
          </ac:spMkLst>
        </pc:spChg>
        <pc:spChg chg="del">
          <ac:chgData name="Aurelien Domont" userId="6da7715ce44349b3" providerId="LiveId" clId="{484DD64F-11B8-41CE-8137-F22080D59C6C}" dt="2021-07-23T05:46:13.230" v="1736" actId="478"/>
          <ac:spMkLst>
            <pc:docMk/>
            <pc:sldMk cId="750087135" sldId="2202"/>
            <ac:spMk id="29" creationId="{3FAD4126-4F73-43D3-8CAA-EDADF7C21270}"/>
          </ac:spMkLst>
        </pc:spChg>
        <pc:spChg chg="del">
          <ac:chgData name="Aurelien Domont" userId="6da7715ce44349b3" providerId="LiveId" clId="{484DD64F-11B8-41CE-8137-F22080D59C6C}" dt="2021-07-23T05:46:13.230" v="1736" actId="478"/>
          <ac:spMkLst>
            <pc:docMk/>
            <pc:sldMk cId="750087135" sldId="2202"/>
            <ac:spMk id="30" creationId="{DF3BA851-E92A-44AA-8DFF-1F3C447EF430}"/>
          </ac:spMkLst>
        </pc:spChg>
        <pc:spChg chg="del">
          <ac:chgData name="Aurelien Domont" userId="6da7715ce44349b3" providerId="LiveId" clId="{484DD64F-11B8-41CE-8137-F22080D59C6C}" dt="2021-07-23T05:46:13.230" v="1736" actId="478"/>
          <ac:spMkLst>
            <pc:docMk/>
            <pc:sldMk cId="750087135" sldId="2202"/>
            <ac:spMk id="38" creationId="{0E15D843-821D-496E-9A06-D6C6FAAC07FF}"/>
          </ac:spMkLst>
        </pc:spChg>
        <pc:spChg chg="del">
          <ac:chgData name="Aurelien Domont" userId="6da7715ce44349b3" providerId="LiveId" clId="{484DD64F-11B8-41CE-8137-F22080D59C6C}" dt="2021-07-23T05:46:13.230" v="1736" actId="478"/>
          <ac:spMkLst>
            <pc:docMk/>
            <pc:sldMk cId="750087135" sldId="2202"/>
            <ac:spMk id="39" creationId="{A571E059-9603-41C6-ABD0-AD8036E2B8EB}"/>
          </ac:spMkLst>
        </pc:spChg>
        <pc:spChg chg="del">
          <ac:chgData name="Aurelien Domont" userId="6da7715ce44349b3" providerId="LiveId" clId="{484DD64F-11B8-41CE-8137-F22080D59C6C}" dt="2021-07-23T05:46:13.230" v="1736" actId="478"/>
          <ac:spMkLst>
            <pc:docMk/>
            <pc:sldMk cId="750087135" sldId="2202"/>
            <ac:spMk id="40" creationId="{8C4BB92A-74BF-4E3E-8E05-643E31EB0035}"/>
          </ac:spMkLst>
        </pc:spChg>
        <pc:spChg chg="add mod">
          <ac:chgData name="Aurelien Domont" userId="6da7715ce44349b3" providerId="LiveId" clId="{484DD64F-11B8-41CE-8137-F22080D59C6C}" dt="2021-07-23T05:46:13.703" v="1737"/>
          <ac:spMkLst>
            <pc:docMk/>
            <pc:sldMk cId="750087135" sldId="2202"/>
            <ac:spMk id="41" creationId="{69FAB97F-DE5B-4C2D-8A9F-25E48FA01F20}"/>
          </ac:spMkLst>
        </pc:spChg>
        <pc:spChg chg="add mod">
          <ac:chgData name="Aurelien Domont" userId="6da7715ce44349b3" providerId="LiveId" clId="{484DD64F-11B8-41CE-8137-F22080D59C6C}" dt="2021-07-23T05:46:13.703" v="1737"/>
          <ac:spMkLst>
            <pc:docMk/>
            <pc:sldMk cId="750087135" sldId="2202"/>
            <ac:spMk id="42" creationId="{35AEA703-0695-4FA6-B377-89F0AA47F780}"/>
          </ac:spMkLst>
        </pc:spChg>
        <pc:spChg chg="add mod">
          <ac:chgData name="Aurelien Domont" userId="6da7715ce44349b3" providerId="LiveId" clId="{484DD64F-11B8-41CE-8137-F22080D59C6C}" dt="2021-07-23T05:46:13.703" v="1737"/>
          <ac:spMkLst>
            <pc:docMk/>
            <pc:sldMk cId="750087135" sldId="2202"/>
            <ac:spMk id="43" creationId="{DE906AFB-951A-469E-B0E1-74784B47250C}"/>
          </ac:spMkLst>
        </pc:spChg>
        <pc:spChg chg="add mod">
          <ac:chgData name="Aurelien Domont" userId="6da7715ce44349b3" providerId="LiveId" clId="{484DD64F-11B8-41CE-8137-F22080D59C6C}" dt="2021-07-23T05:46:13.703" v="1737"/>
          <ac:spMkLst>
            <pc:docMk/>
            <pc:sldMk cId="750087135" sldId="2202"/>
            <ac:spMk id="44" creationId="{727AABA0-49DD-4275-AA00-F9FADC082D5A}"/>
          </ac:spMkLst>
        </pc:spChg>
        <pc:spChg chg="add mod">
          <ac:chgData name="Aurelien Domont" userId="6da7715ce44349b3" providerId="LiveId" clId="{484DD64F-11B8-41CE-8137-F22080D59C6C}" dt="2021-07-23T05:46:13.703" v="1737"/>
          <ac:spMkLst>
            <pc:docMk/>
            <pc:sldMk cId="750087135" sldId="2202"/>
            <ac:spMk id="45" creationId="{381C3961-C14F-44BD-9884-CFE86028E651}"/>
          </ac:spMkLst>
        </pc:spChg>
        <pc:spChg chg="add mod">
          <ac:chgData name="Aurelien Domont" userId="6da7715ce44349b3" providerId="LiveId" clId="{484DD64F-11B8-41CE-8137-F22080D59C6C}" dt="2021-07-23T05:46:13.703" v="1737"/>
          <ac:spMkLst>
            <pc:docMk/>
            <pc:sldMk cId="750087135" sldId="2202"/>
            <ac:spMk id="46" creationId="{B351FE10-219E-4988-A70E-71535F6DC742}"/>
          </ac:spMkLst>
        </pc:spChg>
        <pc:spChg chg="add mod">
          <ac:chgData name="Aurelien Domont" userId="6da7715ce44349b3" providerId="LiveId" clId="{484DD64F-11B8-41CE-8137-F22080D59C6C}" dt="2021-07-23T05:46:13.703" v="1737"/>
          <ac:spMkLst>
            <pc:docMk/>
            <pc:sldMk cId="750087135" sldId="2202"/>
            <ac:spMk id="47" creationId="{2104DCB7-D511-4A38-9390-268496914429}"/>
          </ac:spMkLst>
        </pc:spChg>
        <pc:spChg chg="add mod">
          <ac:chgData name="Aurelien Domont" userId="6da7715ce44349b3" providerId="LiveId" clId="{484DD64F-11B8-41CE-8137-F22080D59C6C}" dt="2021-07-23T05:46:13.703" v="1737"/>
          <ac:spMkLst>
            <pc:docMk/>
            <pc:sldMk cId="750087135" sldId="2202"/>
            <ac:spMk id="48" creationId="{8D70FB0A-38E1-413F-891A-7341892C48C5}"/>
          </ac:spMkLst>
        </pc:spChg>
        <pc:spChg chg="add mod">
          <ac:chgData name="Aurelien Domont" userId="6da7715ce44349b3" providerId="LiveId" clId="{484DD64F-11B8-41CE-8137-F22080D59C6C}" dt="2021-07-23T05:46:13.703" v="1737"/>
          <ac:spMkLst>
            <pc:docMk/>
            <pc:sldMk cId="750087135" sldId="2202"/>
            <ac:spMk id="49" creationId="{2ACFEC94-FA86-4D6E-B9AB-B38911366A4B}"/>
          </ac:spMkLst>
        </pc:spChg>
      </pc:sldChg>
      <pc:sldChg chg="addSp delSp modSp add mod">
        <pc:chgData name="Aurelien Domont" userId="6da7715ce44349b3" providerId="LiveId" clId="{484DD64F-11B8-41CE-8137-F22080D59C6C}" dt="2021-07-23T05:46:23.806" v="1739"/>
        <pc:sldMkLst>
          <pc:docMk/>
          <pc:sldMk cId="4234697142" sldId="2203"/>
        </pc:sldMkLst>
        <pc:spChg chg="mod">
          <ac:chgData name="Aurelien Domont" userId="6da7715ce44349b3" providerId="LiveId" clId="{484DD64F-11B8-41CE-8137-F22080D59C6C}" dt="2021-07-23T04:40:28.089" v="1240" actId="108"/>
          <ac:spMkLst>
            <pc:docMk/>
            <pc:sldMk cId="4234697142" sldId="2203"/>
            <ac:spMk id="7" creationId="{AA474FA7-23F8-48D3-A4A1-46C7E7EF8CBF}"/>
          </ac:spMkLst>
        </pc:spChg>
        <pc:spChg chg="mod">
          <ac:chgData name="Aurelien Domont" userId="6da7715ce44349b3" providerId="LiveId" clId="{484DD64F-11B8-41CE-8137-F22080D59C6C}" dt="2021-07-23T04:40:24.766" v="1239" actId="108"/>
          <ac:spMkLst>
            <pc:docMk/>
            <pc:sldMk cId="4234697142" sldId="2203"/>
            <ac:spMk id="8" creationId="{44D82846-5412-4854-9CE9-6BD4A4D3F201}"/>
          </ac:spMkLst>
        </pc:spChg>
        <pc:spChg chg="mod">
          <ac:chgData name="Aurelien Domont" userId="6da7715ce44349b3" providerId="LiveId" clId="{484DD64F-11B8-41CE-8137-F22080D59C6C}" dt="2021-07-23T04:40:21.560" v="1238" actId="20577"/>
          <ac:spMkLst>
            <pc:docMk/>
            <pc:sldMk cId="4234697142" sldId="2203"/>
            <ac:spMk id="16" creationId="{6C2BB713-9637-4B9B-938F-E9768876782A}"/>
          </ac:spMkLst>
        </pc:spChg>
        <pc:spChg chg="del">
          <ac:chgData name="Aurelien Domont" userId="6da7715ce44349b3" providerId="LiveId" clId="{484DD64F-11B8-41CE-8137-F22080D59C6C}" dt="2021-07-23T05:46:23.513" v="1738" actId="478"/>
          <ac:spMkLst>
            <pc:docMk/>
            <pc:sldMk cId="4234697142" sldId="2203"/>
            <ac:spMk id="21" creationId="{F2437C52-010C-4EBF-BBCE-0E50591FB98A}"/>
          </ac:spMkLst>
        </pc:spChg>
        <pc:spChg chg="del">
          <ac:chgData name="Aurelien Domont" userId="6da7715ce44349b3" providerId="LiveId" clId="{484DD64F-11B8-41CE-8137-F22080D59C6C}" dt="2021-07-23T05:46:23.513" v="1738" actId="478"/>
          <ac:spMkLst>
            <pc:docMk/>
            <pc:sldMk cId="4234697142" sldId="2203"/>
            <ac:spMk id="22" creationId="{56D41D08-58DE-4B01-AFB6-B3B5DA2F554F}"/>
          </ac:spMkLst>
        </pc:spChg>
        <pc:spChg chg="del">
          <ac:chgData name="Aurelien Domont" userId="6da7715ce44349b3" providerId="LiveId" clId="{484DD64F-11B8-41CE-8137-F22080D59C6C}" dt="2021-07-23T05:46:23.513" v="1738" actId="478"/>
          <ac:spMkLst>
            <pc:docMk/>
            <pc:sldMk cId="4234697142" sldId="2203"/>
            <ac:spMk id="23" creationId="{EA6679B0-9960-4EF1-8A84-788EE5B4064E}"/>
          </ac:spMkLst>
        </pc:spChg>
        <pc:spChg chg="del">
          <ac:chgData name="Aurelien Domont" userId="6da7715ce44349b3" providerId="LiveId" clId="{484DD64F-11B8-41CE-8137-F22080D59C6C}" dt="2021-07-23T05:46:23.513" v="1738" actId="478"/>
          <ac:spMkLst>
            <pc:docMk/>
            <pc:sldMk cId="4234697142" sldId="2203"/>
            <ac:spMk id="28" creationId="{3BB8DC63-D8AC-44B7-AD6B-3344E0157ED9}"/>
          </ac:spMkLst>
        </pc:spChg>
        <pc:spChg chg="del">
          <ac:chgData name="Aurelien Domont" userId="6da7715ce44349b3" providerId="LiveId" clId="{484DD64F-11B8-41CE-8137-F22080D59C6C}" dt="2021-07-23T05:46:23.513" v="1738" actId="478"/>
          <ac:spMkLst>
            <pc:docMk/>
            <pc:sldMk cId="4234697142" sldId="2203"/>
            <ac:spMk id="29" creationId="{3FAD4126-4F73-43D3-8CAA-EDADF7C21270}"/>
          </ac:spMkLst>
        </pc:spChg>
        <pc:spChg chg="del">
          <ac:chgData name="Aurelien Domont" userId="6da7715ce44349b3" providerId="LiveId" clId="{484DD64F-11B8-41CE-8137-F22080D59C6C}" dt="2021-07-23T05:46:23.513" v="1738" actId="478"/>
          <ac:spMkLst>
            <pc:docMk/>
            <pc:sldMk cId="4234697142" sldId="2203"/>
            <ac:spMk id="30" creationId="{DF3BA851-E92A-44AA-8DFF-1F3C447EF430}"/>
          </ac:spMkLst>
        </pc:spChg>
        <pc:spChg chg="del">
          <ac:chgData name="Aurelien Domont" userId="6da7715ce44349b3" providerId="LiveId" clId="{484DD64F-11B8-41CE-8137-F22080D59C6C}" dt="2021-07-23T05:46:23.513" v="1738" actId="478"/>
          <ac:spMkLst>
            <pc:docMk/>
            <pc:sldMk cId="4234697142" sldId="2203"/>
            <ac:spMk id="38" creationId="{0E15D843-821D-496E-9A06-D6C6FAAC07FF}"/>
          </ac:spMkLst>
        </pc:spChg>
        <pc:spChg chg="del">
          <ac:chgData name="Aurelien Domont" userId="6da7715ce44349b3" providerId="LiveId" clId="{484DD64F-11B8-41CE-8137-F22080D59C6C}" dt="2021-07-23T05:46:23.513" v="1738" actId="478"/>
          <ac:spMkLst>
            <pc:docMk/>
            <pc:sldMk cId="4234697142" sldId="2203"/>
            <ac:spMk id="39" creationId="{A571E059-9603-41C6-ABD0-AD8036E2B8EB}"/>
          </ac:spMkLst>
        </pc:spChg>
        <pc:spChg chg="del">
          <ac:chgData name="Aurelien Domont" userId="6da7715ce44349b3" providerId="LiveId" clId="{484DD64F-11B8-41CE-8137-F22080D59C6C}" dt="2021-07-23T05:46:23.513" v="1738" actId="478"/>
          <ac:spMkLst>
            <pc:docMk/>
            <pc:sldMk cId="4234697142" sldId="2203"/>
            <ac:spMk id="40" creationId="{8C4BB92A-74BF-4E3E-8E05-643E31EB0035}"/>
          </ac:spMkLst>
        </pc:spChg>
        <pc:spChg chg="add mod">
          <ac:chgData name="Aurelien Domont" userId="6da7715ce44349b3" providerId="LiveId" clId="{484DD64F-11B8-41CE-8137-F22080D59C6C}" dt="2021-07-23T05:46:23.806" v="1739"/>
          <ac:spMkLst>
            <pc:docMk/>
            <pc:sldMk cId="4234697142" sldId="2203"/>
            <ac:spMk id="41" creationId="{5643C44C-FB03-452C-891C-D28A6186009A}"/>
          </ac:spMkLst>
        </pc:spChg>
        <pc:spChg chg="add mod">
          <ac:chgData name="Aurelien Domont" userId="6da7715ce44349b3" providerId="LiveId" clId="{484DD64F-11B8-41CE-8137-F22080D59C6C}" dt="2021-07-23T05:46:23.806" v="1739"/>
          <ac:spMkLst>
            <pc:docMk/>
            <pc:sldMk cId="4234697142" sldId="2203"/>
            <ac:spMk id="42" creationId="{C1F2B71E-DE50-4B9A-AB78-400DCB80E7A2}"/>
          </ac:spMkLst>
        </pc:spChg>
        <pc:spChg chg="add mod">
          <ac:chgData name="Aurelien Domont" userId="6da7715ce44349b3" providerId="LiveId" clId="{484DD64F-11B8-41CE-8137-F22080D59C6C}" dt="2021-07-23T05:46:23.806" v="1739"/>
          <ac:spMkLst>
            <pc:docMk/>
            <pc:sldMk cId="4234697142" sldId="2203"/>
            <ac:spMk id="43" creationId="{C49F8ACC-97F8-4AF6-B1F7-C7496C3E84CF}"/>
          </ac:spMkLst>
        </pc:spChg>
        <pc:spChg chg="add mod">
          <ac:chgData name="Aurelien Domont" userId="6da7715ce44349b3" providerId="LiveId" clId="{484DD64F-11B8-41CE-8137-F22080D59C6C}" dt="2021-07-23T05:46:23.806" v="1739"/>
          <ac:spMkLst>
            <pc:docMk/>
            <pc:sldMk cId="4234697142" sldId="2203"/>
            <ac:spMk id="44" creationId="{4AAEDCA6-6935-42E9-995F-5B2BB75C8093}"/>
          </ac:spMkLst>
        </pc:spChg>
        <pc:spChg chg="add mod">
          <ac:chgData name="Aurelien Domont" userId="6da7715ce44349b3" providerId="LiveId" clId="{484DD64F-11B8-41CE-8137-F22080D59C6C}" dt="2021-07-23T05:46:23.806" v="1739"/>
          <ac:spMkLst>
            <pc:docMk/>
            <pc:sldMk cId="4234697142" sldId="2203"/>
            <ac:spMk id="45" creationId="{647AC9B6-EB70-4E7B-94D7-C995711A791B}"/>
          </ac:spMkLst>
        </pc:spChg>
        <pc:spChg chg="add mod">
          <ac:chgData name="Aurelien Domont" userId="6da7715ce44349b3" providerId="LiveId" clId="{484DD64F-11B8-41CE-8137-F22080D59C6C}" dt="2021-07-23T05:46:23.806" v="1739"/>
          <ac:spMkLst>
            <pc:docMk/>
            <pc:sldMk cId="4234697142" sldId="2203"/>
            <ac:spMk id="46" creationId="{F99B3518-70AC-4897-AC9A-1AEED3986257}"/>
          </ac:spMkLst>
        </pc:spChg>
        <pc:spChg chg="add mod">
          <ac:chgData name="Aurelien Domont" userId="6da7715ce44349b3" providerId="LiveId" clId="{484DD64F-11B8-41CE-8137-F22080D59C6C}" dt="2021-07-23T05:46:23.806" v="1739"/>
          <ac:spMkLst>
            <pc:docMk/>
            <pc:sldMk cId="4234697142" sldId="2203"/>
            <ac:spMk id="47" creationId="{7BFC03B7-AC43-4564-9794-3CF4136472FB}"/>
          </ac:spMkLst>
        </pc:spChg>
        <pc:spChg chg="add mod">
          <ac:chgData name="Aurelien Domont" userId="6da7715ce44349b3" providerId="LiveId" clId="{484DD64F-11B8-41CE-8137-F22080D59C6C}" dt="2021-07-23T05:46:23.806" v="1739"/>
          <ac:spMkLst>
            <pc:docMk/>
            <pc:sldMk cId="4234697142" sldId="2203"/>
            <ac:spMk id="48" creationId="{4DAB2410-E14F-4F06-880B-4D2D7F4298EF}"/>
          </ac:spMkLst>
        </pc:spChg>
        <pc:spChg chg="add mod">
          <ac:chgData name="Aurelien Domont" userId="6da7715ce44349b3" providerId="LiveId" clId="{484DD64F-11B8-41CE-8137-F22080D59C6C}" dt="2021-07-23T05:46:23.806" v="1739"/>
          <ac:spMkLst>
            <pc:docMk/>
            <pc:sldMk cId="4234697142" sldId="2203"/>
            <ac:spMk id="49" creationId="{F15404F5-B68C-4E16-93F1-8585B375D750}"/>
          </ac:spMkLst>
        </pc:spChg>
      </pc:sldChg>
      <pc:sldChg chg="addSp delSp modSp add mod">
        <pc:chgData name="Aurelien Domont" userId="6da7715ce44349b3" providerId="LiveId" clId="{484DD64F-11B8-41CE-8137-F22080D59C6C}" dt="2021-07-23T05:53:32.113" v="1746" actId="113"/>
        <pc:sldMkLst>
          <pc:docMk/>
          <pc:sldMk cId="224053391" sldId="2204"/>
        </pc:sldMkLst>
        <pc:spChg chg="mod">
          <ac:chgData name="Aurelien Domont" userId="6da7715ce44349b3" providerId="LiveId" clId="{484DD64F-11B8-41CE-8137-F22080D59C6C}" dt="2021-07-23T05:53:32.113" v="1746" actId="113"/>
          <ac:spMkLst>
            <pc:docMk/>
            <pc:sldMk cId="224053391" sldId="2204"/>
            <ac:spMk id="2" creationId="{49C9F90D-3606-495B-9201-34A27BF7A42D}"/>
          </ac:spMkLst>
        </pc:spChg>
        <pc:spChg chg="mod">
          <ac:chgData name="Aurelien Domont" userId="6da7715ce44349b3" providerId="LiveId" clId="{484DD64F-11B8-41CE-8137-F22080D59C6C}" dt="2021-07-23T04:42:01.869" v="1264" actId="108"/>
          <ac:spMkLst>
            <pc:docMk/>
            <pc:sldMk cId="224053391" sldId="2204"/>
            <ac:spMk id="8" creationId="{44D82846-5412-4854-9CE9-6BD4A4D3F201}"/>
          </ac:spMkLst>
        </pc:spChg>
        <pc:spChg chg="mod">
          <ac:chgData name="Aurelien Domont" userId="6da7715ce44349b3" providerId="LiveId" clId="{484DD64F-11B8-41CE-8137-F22080D59C6C}" dt="2021-07-23T04:41:50.072" v="1263"/>
          <ac:spMkLst>
            <pc:docMk/>
            <pc:sldMk cId="224053391" sldId="2204"/>
            <ac:spMk id="16" creationId="{6C2BB713-9637-4B9B-938F-E9768876782A}"/>
          </ac:spMkLst>
        </pc:spChg>
        <pc:spChg chg="del">
          <ac:chgData name="Aurelien Domont" userId="6da7715ce44349b3" providerId="LiveId" clId="{484DD64F-11B8-41CE-8137-F22080D59C6C}" dt="2021-07-23T05:46:36.091" v="1740" actId="478"/>
          <ac:spMkLst>
            <pc:docMk/>
            <pc:sldMk cId="224053391" sldId="2204"/>
            <ac:spMk id="21" creationId="{F2437C52-010C-4EBF-BBCE-0E50591FB98A}"/>
          </ac:spMkLst>
        </pc:spChg>
        <pc:spChg chg="del">
          <ac:chgData name="Aurelien Domont" userId="6da7715ce44349b3" providerId="LiveId" clId="{484DD64F-11B8-41CE-8137-F22080D59C6C}" dt="2021-07-23T05:46:36.091" v="1740" actId="478"/>
          <ac:spMkLst>
            <pc:docMk/>
            <pc:sldMk cId="224053391" sldId="2204"/>
            <ac:spMk id="22" creationId="{56D41D08-58DE-4B01-AFB6-B3B5DA2F554F}"/>
          </ac:spMkLst>
        </pc:spChg>
        <pc:spChg chg="del">
          <ac:chgData name="Aurelien Domont" userId="6da7715ce44349b3" providerId="LiveId" clId="{484DD64F-11B8-41CE-8137-F22080D59C6C}" dt="2021-07-23T05:46:36.091" v="1740" actId="478"/>
          <ac:spMkLst>
            <pc:docMk/>
            <pc:sldMk cId="224053391" sldId="2204"/>
            <ac:spMk id="23" creationId="{EA6679B0-9960-4EF1-8A84-788EE5B4064E}"/>
          </ac:spMkLst>
        </pc:spChg>
        <pc:spChg chg="del">
          <ac:chgData name="Aurelien Domont" userId="6da7715ce44349b3" providerId="LiveId" clId="{484DD64F-11B8-41CE-8137-F22080D59C6C}" dt="2021-07-23T05:46:36.091" v="1740" actId="478"/>
          <ac:spMkLst>
            <pc:docMk/>
            <pc:sldMk cId="224053391" sldId="2204"/>
            <ac:spMk id="28" creationId="{3BB8DC63-D8AC-44B7-AD6B-3344E0157ED9}"/>
          </ac:spMkLst>
        </pc:spChg>
        <pc:spChg chg="del">
          <ac:chgData name="Aurelien Domont" userId="6da7715ce44349b3" providerId="LiveId" clId="{484DD64F-11B8-41CE-8137-F22080D59C6C}" dt="2021-07-23T05:46:36.091" v="1740" actId="478"/>
          <ac:spMkLst>
            <pc:docMk/>
            <pc:sldMk cId="224053391" sldId="2204"/>
            <ac:spMk id="29" creationId="{3FAD4126-4F73-43D3-8CAA-EDADF7C21270}"/>
          </ac:spMkLst>
        </pc:spChg>
        <pc:spChg chg="del">
          <ac:chgData name="Aurelien Domont" userId="6da7715ce44349b3" providerId="LiveId" clId="{484DD64F-11B8-41CE-8137-F22080D59C6C}" dt="2021-07-23T05:46:36.091" v="1740" actId="478"/>
          <ac:spMkLst>
            <pc:docMk/>
            <pc:sldMk cId="224053391" sldId="2204"/>
            <ac:spMk id="30" creationId="{DF3BA851-E92A-44AA-8DFF-1F3C447EF430}"/>
          </ac:spMkLst>
        </pc:spChg>
        <pc:spChg chg="del">
          <ac:chgData name="Aurelien Domont" userId="6da7715ce44349b3" providerId="LiveId" clId="{484DD64F-11B8-41CE-8137-F22080D59C6C}" dt="2021-07-23T05:46:36.091" v="1740" actId="478"/>
          <ac:spMkLst>
            <pc:docMk/>
            <pc:sldMk cId="224053391" sldId="2204"/>
            <ac:spMk id="38" creationId="{0E15D843-821D-496E-9A06-D6C6FAAC07FF}"/>
          </ac:spMkLst>
        </pc:spChg>
        <pc:spChg chg="del">
          <ac:chgData name="Aurelien Domont" userId="6da7715ce44349b3" providerId="LiveId" clId="{484DD64F-11B8-41CE-8137-F22080D59C6C}" dt="2021-07-23T05:46:36.091" v="1740" actId="478"/>
          <ac:spMkLst>
            <pc:docMk/>
            <pc:sldMk cId="224053391" sldId="2204"/>
            <ac:spMk id="39" creationId="{A571E059-9603-41C6-ABD0-AD8036E2B8EB}"/>
          </ac:spMkLst>
        </pc:spChg>
        <pc:spChg chg="del">
          <ac:chgData name="Aurelien Domont" userId="6da7715ce44349b3" providerId="LiveId" clId="{484DD64F-11B8-41CE-8137-F22080D59C6C}" dt="2021-07-23T05:46:36.091" v="1740" actId="478"/>
          <ac:spMkLst>
            <pc:docMk/>
            <pc:sldMk cId="224053391" sldId="2204"/>
            <ac:spMk id="40" creationId="{8C4BB92A-74BF-4E3E-8E05-643E31EB0035}"/>
          </ac:spMkLst>
        </pc:spChg>
        <pc:spChg chg="add mod">
          <ac:chgData name="Aurelien Domont" userId="6da7715ce44349b3" providerId="LiveId" clId="{484DD64F-11B8-41CE-8137-F22080D59C6C}" dt="2021-07-23T05:46:36.326" v="1741"/>
          <ac:spMkLst>
            <pc:docMk/>
            <pc:sldMk cId="224053391" sldId="2204"/>
            <ac:spMk id="41" creationId="{6A6FD7C7-B66B-4814-AEFA-E831F6AFBCFB}"/>
          </ac:spMkLst>
        </pc:spChg>
        <pc:spChg chg="add mod">
          <ac:chgData name="Aurelien Domont" userId="6da7715ce44349b3" providerId="LiveId" clId="{484DD64F-11B8-41CE-8137-F22080D59C6C}" dt="2021-07-23T05:46:36.326" v="1741"/>
          <ac:spMkLst>
            <pc:docMk/>
            <pc:sldMk cId="224053391" sldId="2204"/>
            <ac:spMk id="42" creationId="{3CA3BEFF-31F9-4BAC-B207-ADBC195A51BF}"/>
          </ac:spMkLst>
        </pc:spChg>
        <pc:spChg chg="add mod">
          <ac:chgData name="Aurelien Domont" userId="6da7715ce44349b3" providerId="LiveId" clId="{484DD64F-11B8-41CE-8137-F22080D59C6C}" dt="2021-07-23T05:46:36.326" v="1741"/>
          <ac:spMkLst>
            <pc:docMk/>
            <pc:sldMk cId="224053391" sldId="2204"/>
            <ac:spMk id="43" creationId="{31BECA40-439A-41F4-BCA4-1CED419F63B8}"/>
          </ac:spMkLst>
        </pc:spChg>
        <pc:spChg chg="add mod">
          <ac:chgData name="Aurelien Domont" userId="6da7715ce44349b3" providerId="LiveId" clId="{484DD64F-11B8-41CE-8137-F22080D59C6C}" dt="2021-07-23T05:46:36.326" v="1741"/>
          <ac:spMkLst>
            <pc:docMk/>
            <pc:sldMk cId="224053391" sldId="2204"/>
            <ac:spMk id="44" creationId="{FE27825B-8D55-4EB8-A387-53CF80EE8AF6}"/>
          </ac:spMkLst>
        </pc:spChg>
        <pc:spChg chg="add mod">
          <ac:chgData name="Aurelien Domont" userId="6da7715ce44349b3" providerId="LiveId" clId="{484DD64F-11B8-41CE-8137-F22080D59C6C}" dt="2021-07-23T05:46:36.326" v="1741"/>
          <ac:spMkLst>
            <pc:docMk/>
            <pc:sldMk cId="224053391" sldId="2204"/>
            <ac:spMk id="45" creationId="{7C7F5C6A-ACC0-4286-B420-B043C0C66C94}"/>
          </ac:spMkLst>
        </pc:spChg>
        <pc:spChg chg="add mod">
          <ac:chgData name="Aurelien Domont" userId="6da7715ce44349b3" providerId="LiveId" clId="{484DD64F-11B8-41CE-8137-F22080D59C6C}" dt="2021-07-23T05:46:36.326" v="1741"/>
          <ac:spMkLst>
            <pc:docMk/>
            <pc:sldMk cId="224053391" sldId="2204"/>
            <ac:spMk id="46" creationId="{8134BEB1-2573-4BC4-96B9-DCA58D93FE6F}"/>
          </ac:spMkLst>
        </pc:spChg>
        <pc:spChg chg="add mod">
          <ac:chgData name="Aurelien Domont" userId="6da7715ce44349b3" providerId="LiveId" clId="{484DD64F-11B8-41CE-8137-F22080D59C6C}" dt="2021-07-23T05:46:36.326" v="1741"/>
          <ac:spMkLst>
            <pc:docMk/>
            <pc:sldMk cId="224053391" sldId="2204"/>
            <ac:spMk id="47" creationId="{50DBA83F-09D5-4D72-B51A-25E4D66C8FEE}"/>
          </ac:spMkLst>
        </pc:spChg>
        <pc:spChg chg="add mod">
          <ac:chgData name="Aurelien Domont" userId="6da7715ce44349b3" providerId="LiveId" clId="{484DD64F-11B8-41CE-8137-F22080D59C6C}" dt="2021-07-23T05:46:36.326" v="1741"/>
          <ac:spMkLst>
            <pc:docMk/>
            <pc:sldMk cId="224053391" sldId="2204"/>
            <ac:spMk id="48" creationId="{FB59E5D9-E2B9-443A-95CA-E26E76B6F98B}"/>
          </ac:spMkLst>
        </pc:spChg>
        <pc:spChg chg="add mod">
          <ac:chgData name="Aurelien Domont" userId="6da7715ce44349b3" providerId="LiveId" clId="{484DD64F-11B8-41CE-8137-F22080D59C6C}" dt="2021-07-23T05:46:36.326" v="1741"/>
          <ac:spMkLst>
            <pc:docMk/>
            <pc:sldMk cId="224053391" sldId="2204"/>
            <ac:spMk id="49" creationId="{33B3359C-432C-4545-9255-53E06496A40E}"/>
          </ac:spMkLst>
        </pc:spChg>
      </pc:sldChg>
    </pc:docChg>
  </pc:docChgLst>
  <pc:docChgLst>
    <pc:chgData name="Aurelien Domont" userId="6da7715ce44349b3" providerId="LiveId" clId="{4B4C3012-157D-4E70-9450-C4952F9A74AA}"/>
    <pc:docChg chg="undo custSel addSld delSld modSld">
      <pc:chgData name="Aurelien Domont" userId="6da7715ce44349b3" providerId="LiveId" clId="{4B4C3012-157D-4E70-9450-C4952F9A74AA}" dt="2021-07-20T00:29:00.949" v="631" actId="47"/>
      <pc:docMkLst>
        <pc:docMk/>
      </pc:docMkLst>
      <pc:sldChg chg="modSp mod">
        <pc:chgData name="Aurelien Domont" userId="6da7715ce44349b3" providerId="LiveId" clId="{4B4C3012-157D-4E70-9450-C4952F9A74AA}" dt="2021-07-12T01:42:03.218" v="594" actId="20577"/>
        <pc:sldMkLst>
          <pc:docMk/>
          <pc:sldMk cId="2853806433" sldId="1600"/>
        </pc:sldMkLst>
        <pc:spChg chg="mod">
          <ac:chgData name="Aurelien Domont" userId="6da7715ce44349b3" providerId="LiveId" clId="{4B4C3012-157D-4E70-9450-C4952F9A74AA}" dt="2021-07-12T01:42:03.218" v="594" actId="20577"/>
          <ac:spMkLst>
            <pc:docMk/>
            <pc:sldMk cId="2853806433" sldId="1600"/>
            <ac:spMk id="2" creationId="{406113FD-AA7D-4249-90D7-70AF85BE48E1}"/>
          </ac:spMkLst>
        </pc:spChg>
      </pc:sldChg>
      <pc:sldChg chg="modSp add del mod">
        <pc:chgData name="Aurelien Domont" userId="6da7715ce44349b3" providerId="LiveId" clId="{4B4C3012-157D-4E70-9450-C4952F9A74AA}" dt="2021-07-12T01:22:42.869" v="581" actId="47"/>
        <pc:sldMkLst>
          <pc:docMk/>
          <pc:sldMk cId="2069390891" sldId="1763"/>
        </pc:sldMkLst>
        <pc:spChg chg="mod">
          <ac:chgData name="Aurelien Domont" userId="6da7715ce44349b3" providerId="LiveId" clId="{4B4C3012-157D-4E70-9450-C4952F9A74AA}" dt="2021-07-12T01:21:50.041" v="555" actId="403"/>
          <ac:spMkLst>
            <pc:docMk/>
            <pc:sldMk cId="2069390891" sldId="1763"/>
            <ac:spMk id="10" creationId="{16072BC7-027B-4FA2-AAE0-7E3D674C24B4}"/>
          </ac:spMkLst>
        </pc:spChg>
        <pc:spChg chg="mod">
          <ac:chgData name="Aurelien Domont" userId="6da7715ce44349b3" providerId="LiveId" clId="{4B4C3012-157D-4E70-9450-C4952F9A74AA}" dt="2021-07-12T01:21:59.919" v="580" actId="1035"/>
          <ac:spMkLst>
            <pc:docMk/>
            <pc:sldMk cId="2069390891" sldId="1763"/>
            <ac:spMk id="11" creationId="{89F91B17-DF76-41EF-BAC2-4E1F9B978D53}"/>
          </ac:spMkLst>
        </pc:spChg>
      </pc:sldChg>
      <pc:sldChg chg="add del">
        <pc:chgData name="Aurelien Domont" userId="6da7715ce44349b3" providerId="LiveId" clId="{4B4C3012-157D-4E70-9450-C4952F9A74AA}" dt="2021-07-09T05:14:58.434" v="535"/>
        <pc:sldMkLst>
          <pc:docMk/>
          <pc:sldMk cId="235018652" sldId="1927"/>
        </pc:sldMkLst>
      </pc:sldChg>
      <pc:sldChg chg="add del">
        <pc:chgData name="Aurelien Domont" userId="6da7715ce44349b3" providerId="LiveId" clId="{4B4C3012-157D-4E70-9450-C4952F9A74AA}" dt="2021-07-09T05:14:58.434" v="535"/>
        <pc:sldMkLst>
          <pc:docMk/>
          <pc:sldMk cId="802743741" sldId="1929"/>
        </pc:sldMkLst>
      </pc:sldChg>
      <pc:sldChg chg="add del">
        <pc:chgData name="Aurelien Domont" userId="6da7715ce44349b3" providerId="LiveId" clId="{4B4C3012-157D-4E70-9450-C4952F9A74AA}" dt="2021-07-09T05:14:58.434" v="535"/>
        <pc:sldMkLst>
          <pc:docMk/>
          <pc:sldMk cId="784211076" sldId="1931"/>
        </pc:sldMkLst>
      </pc:sldChg>
      <pc:sldChg chg="addSp delSp modSp mod">
        <pc:chgData name="Aurelien Domont" userId="6da7715ce44349b3" providerId="LiveId" clId="{4B4C3012-157D-4E70-9450-C4952F9A74AA}" dt="2021-07-20T00:26:45.640" v="595" actId="20577"/>
        <pc:sldMkLst>
          <pc:docMk/>
          <pc:sldMk cId="1073937120" sldId="2160"/>
        </pc:sldMkLst>
        <pc:spChg chg="add mod">
          <ac:chgData name="Aurelien Domont" userId="6da7715ce44349b3" providerId="LiveId" clId="{4B4C3012-157D-4E70-9450-C4952F9A74AA}" dt="2021-07-09T05:04:19.515" v="529"/>
          <ac:spMkLst>
            <pc:docMk/>
            <pc:sldMk cId="1073937120" sldId="2160"/>
            <ac:spMk id="26" creationId="{51E7AD63-D05E-440F-B518-E42303202DF0}"/>
          </ac:spMkLst>
        </pc:spChg>
        <pc:spChg chg="add mod">
          <ac:chgData name="Aurelien Domont" userId="6da7715ce44349b3" providerId="LiveId" clId="{4B4C3012-157D-4E70-9450-C4952F9A74AA}" dt="2021-07-09T05:04:19.515" v="529"/>
          <ac:spMkLst>
            <pc:docMk/>
            <pc:sldMk cId="1073937120" sldId="2160"/>
            <ac:spMk id="27" creationId="{389B6A88-DF79-4470-B957-67678D2E59E3}"/>
          </ac:spMkLst>
        </pc:spChg>
        <pc:spChg chg="add mod">
          <ac:chgData name="Aurelien Domont" userId="6da7715ce44349b3" providerId="LiveId" clId="{4B4C3012-157D-4E70-9450-C4952F9A74AA}" dt="2021-07-09T05:04:19.515" v="529"/>
          <ac:spMkLst>
            <pc:docMk/>
            <pc:sldMk cId="1073937120" sldId="2160"/>
            <ac:spMk id="28" creationId="{074D8FB3-5C99-41C5-8B3A-2154BE2A5650}"/>
          </ac:spMkLst>
        </pc:spChg>
        <pc:spChg chg="add mod">
          <ac:chgData name="Aurelien Domont" userId="6da7715ce44349b3" providerId="LiveId" clId="{4B4C3012-157D-4E70-9450-C4952F9A74AA}" dt="2021-07-09T05:04:19.515" v="529"/>
          <ac:spMkLst>
            <pc:docMk/>
            <pc:sldMk cId="1073937120" sldId="2160"/>
            <ac:spMk id="29" creationId="{5931362B-A46C-4DD5-B513-AEEEFA22128D}"/>
          </ac:spMkLst>
        </pc:spChg>
        <pc:spChg chg="add mod">
          <ac:chgData name="Aurelien Domont" userId="6da7715ce44349b3" providerId="LiveId" clId="{4B4C3012-157D-4E70-9450-C4952F9A74AA}" dt="2021-07-09T05:04:19.515" v="529"/>
          <ac:spMkLst>
            <pc:docMk/>
            <pc:sldMk cId="1073937120" sldId="2160"/>
            <ac:spMk id="30" creationId="{41E077D9-A5A3-42BF-8B50-40D03F9671FF}"/>
          </ac:spMkLst>
        </pc:spChg>
        <pc:spChg chg="add mod">
          <ac:chgData name="Aurelien Domont" userId="6da7715ce44349b3" providerId="LiveId" clId="{4B4C3012-157D-4E70-9450-C4952F9A74AA}" dt="2021-07-09T05:04:19.515" v="529"/>
          <ac:spMkLst>
            <pc:docMk/>
            <pc:sldMk cId="1073937120" sldId="2160"/>
            <ac:spMk id="32" creationId="{AE184A87-2CA0-44AE-A84B-18A40382DC26}"/>
          </ac:spMkLst>
        </pc:spChg>
        <pc:spChg chg="mod">
          <ac:chgData name="Aurelien Domont" userId="6da7715ce44349b3" providerId="LiveId" clId="{4B4C3012-157D-4E70-9450-C4952F9A74AA}" dt="2021-07-20T00:26:45.640" v="595" actId="20577"/>
          <ac:spMkLst>
            <pc:docMk/>
            <pc:sldMk cId="1073937120" sldId="2160"/>
            <ac:spMk id="51" creationId="{7E31ED7F-C9D6-48C3-B1F3-EC53DABCBEF6}"/>
          </ac:spMkLst>
        </pc:spChg>
        <pc:spChg chg="add mod">
          <ac:chgData name="Aurelien Domont" userId="6da7715ce44349b3" providerId="LiveId" clId="{4B4C3012-157D-4E70-9450-C4952F9A74AA}" dt="2021-07-09T05:04:19.515" v="529"/>
          <ac:spMkLst>
            <pc:docMk/>
            <pc:sldMk cId="1073937120" sldId="2160"/>
            <ac:spMk id="52" creationId="{CAA32041-7F25-42ED-B37F-F714D85B693C}"/>
          </ac:spMkLst>
        </pc:spChg>
        <pc:spChg chg="add mod">
          <ac:chgData name="Aurelien Domont" userId="6da7715ce44349b3" providerId="LiveId" clId="{4B4C3012-157D-4E70-9450-C4952F9A74AA}" dt="2021-07-09T05:04:19.515" v="529"/>
          <ac:spMkLst>
            <pc:docMk/>
            <pc:sldMk cId="1073937120" sldId="2160"/>
            <ac:spMk id="53" creationId="{64072F56-A6E2-4D15-86BF-2D0667154CDA}"/>
          </ac:spMkLst>
        </pc:spChg>
        <pc:spChg chg="add mod">
          <ac:chgData name="Aurelien Domont" userId="6da7715ce44349b3" providerId="LiveId" clId="{4B4C3012-157D-4E70-9450-C4952F9A74AA}" dt="2021-07-09T05:04:19.515" v="529"/>
          <ac:spMkLst>
            <pc:docMk/>
            <pc:sldMk cId="1073937120" sldId="2160"/>
            <ac:spMk id="54" creationId="{6EB76EF7-6CA5-4B8C-9956-B38FC542729F}"/>
          </ac:spMkLst>
        </pc:spChg>
        <pc:grpChg chg="del">
          <ac:chgData name="Aurelien Domont" userId="6da7715ce44349b3" providerId="LiveId" clId="{4B4C3012-157D-4E70-9450-C4952F9A74AA}" dt="2021-07-09T05:04:19.221" v="528" actId="478"/>
          <ac:grpSpMkLst>
            <pc:docMk/>
            <pc:sldMk cId="1073937120" sldId="2160"/>
            <ac:grpSpMk id="4" creationId="{BD5EFEE5-15B1-4D1C-9CCE-C42E69F4F8C9}"/>
          </ac:grpSpMkLst>
        </pc:grpChg>
        <pc:picChg chg="add mod">
          <ac:chgData name="Aurelien Domont" userId="6da7715ce44349b3" providerId="LiveId" clId="{4B4C3012-157D-4E70-9450-C4952F9A74AA}" dt="2021-07-09T05:04:19.515" v="529"/>
          <ac:picMkLst>
            <pc:docMk/>
            <pc:sldMk cId="1073937120" sldId="2160"/>
            <ac:picMk id="55" creationId="{5AF42744-0A7A-4FE3-AD6A-B20B356CB535}"/>
          </ac:picMkLst>
        </pc:picChg>
        <pc:picChg chg="add mod">
          <ac:chgData name="Aurelien Domont" userId="6da7715ce44349b3" providerId="LiveId" clId="{4B4C3012-157D-4E70-9450-C4952F9A74AA}" dt="2021-07-09T05:04:19.515" v="529"/>
          <ac:picMkLst>
            <pc:docMk/>
            <pc:sldMk cId="1073937120" sldId="2160"/>
            <ac:picMk id="56" creationId="{A20042D1-018A-4793-8CD6-975DC39FEE26}"/>
          </ac:picMkLst>
        </pc:picChg>
        <pc:picChg chg="add mod">
          <ac:chgData name="Aurelien Domont" userId="6da7715ce44349b3" providerId="LiveId" clId="{4B4C3012-157D-4E70-9450-C4952F9A74AA}" dt="2021-07-09T05:04:19.515" v="529"/>
          <ac:picMkLst>
            <pc:docMk/>
            <pc:sldMk cId="1073937120" sldId="2160"/>
            <ac:picMk id="57" creationId="{47BADDA9-B58C-43E9-BFAD-DA557AB61D10}"/>
          </ac:picMkLst>
        </pc:picChg>
        <pc:picChg chg="add mod">
          <ac:chgData name="Aurelien Domont" userId="6da7715ce44349b3" providerId="LiveId" clId="{4B4C3012-157D-4E70-9450-C4952F9A74AA}" dt="2021-07-09T05:04:19.515" v="529"/>
          <ac:picMkLst>
            <pc:docMk/>
            <pc:sldMk cId="1073937120" sldId="2160"/>
            <ac:picMk id="58" creationId="{E798BA5B-09AD-4C90-8607-68C307E9019A}"/>
          </ac:picMkLst>
        </pc:picChg>
        <pc:picChg chg="add mod">
          <ac:chgData name="Aurelien Domont" userId="6da7715ce44349b3" providerId="LiveId" clId="{4B4C3012-157D-4E70-9450-C4952F9A74AA}" dt="2021-07-09T05:04:19.515" v="529"/>
          <ac:picMkLst>
            <pc:docMk/>
            <pc:sldMk cId="1073937120" sldId="2160"/>
            <ac:picMk id="59" creationId="{3D2EBE42-E787-4633-8D77-210E92CCF312}"/>
          </ac:picMkLst>
        </pc:picChg>
        <pc:picChg chg="add mod">
          <ac:chgData name="Aurelien Domont" userId="6da7715ce44349b3" providerId="LiveId" clId="{4B4C3012-157D-4E70-9450-C4952F9A74AA}" dt="2021-07-09T05:04:19.515" v="529"/>
          <ac:picMkLst>
            <pc:docMk/>
            <pc:sldMk cId="1073937120" sldId="2160"/>
            <ac:picMk id="60" creationId="{CA08537E-3207-47A0-8F35-E8D043CF0D93}"/>
          </ac:picMkLst>
        </pc:picChg>
        <pc:picChg chg="add mod">
          <ac:chgData name="Aurelien Domont" userId="6da7715ce44349b3" providerId="LiveId" clId="{4B4C3012-157D-4E70-9450-C4952F9A74AA}" dt="2021-07-09T05:04:19.515" v="529"/>
          <ac:picMkLst>
            <pc:docMk/>
            <pc:sldMk cId="1073937120" sldId="2160"/>
            <ac:picMk id="61" creationId="{2F9CFA8F-70C5-4FED-9A51-DC5BDA0787AA}"/>
          </ac:picMkLst>
        </pc:picChg>
        <pc:picChg chg="add mod">
          <ac:chgData name="Aurelien Domont" userId="6da7715ce44349b3" providerId="LiveId" clId="{4B4C3012-157D-4E70-9450-C4952F9A74AA}" dt="2021-07-09T05:04:19.515" v="529"/>
          <ac:picMkLst>
            <pc:docMk/>
            <pc:sldMk cId="1073937120" sldId="2160"/>
            <ac:picMk id="62" creationId="{615CB01F-A41A-4817-8303-5EEB26521D3A}"/>
          </ac:picMkLst>
        </pc:picChg>
        <pc:picChg chg="add mod">
          <ac:chgData name="Aurelien Domont" userId="6da7715ce44349b3" providerId="LiveId" clId="{4B4C3012-157D-4E70-9450-C4952F9A74AA}" dt="2021-07-09T05:04:19.515" v="529"/>
          <ac:picMkLst>
            <pc:docMk/>
            <pc:sldMk cId="1073937120" sldId="2160"/>
            <ac:picMk id="63" creationId="{D678C573-E4B9-437A-B8C0-F98C1FBE72C0}"/>
          </ac:picMkLst>
        </pc:picChg>
      </pc:sldChg>
      <pc:sldChg chg="modSp mod">
        <pc:chgData name="Aurelien Domont" userId="6da7715ce44349b3" providerId="LiveId" clId="{4B4C3012-157D-4E70-9450-C4952F9A74AA}" dt="2021-07-09T04:52:23.935" v="527" actId="404"/>
        <pc:sldMkLst>
          <pc:docMk/>
          <pc:sldMk cId="3272444503" sldId="2162"/>
        </pc:sldMkLst>
        <pc:spChg chg="mod">
          <ac:chgData name="Aurelien Domont" userId="6da7715ce44349b3" providerId="LiveId" clId="{4B4C3012-157D-4E70-9450-C4952F9A74AA}" dt="2021-07-09T04:52:23.935" v="527" actId="404"/>
          <ac:spMkLst>
            <pc:docMk/>
            <pc:sldMk cId="3272444503" sldId="2162"/>
            <ac:spMk id="16" creationId="{6C2BB713-9637-4B9B-938F-E9768876782A}"/>
          </ac:spMkLst>
        </pc:spChg>
        <pc:spChg chg="mod">
          <ac:chgData name="Aurelien Domont" userId="6da7715ce44349b3" providerId="LiveId" clId="{4B4C3012-157D-4E70-9450-C4952F9A74AA}" dt="2021-07-09T03:29:03.401" v="49"/>
          <ac:spMkLst>
            <pc:docMk/>
            <pc:sldMk cId="3272444503" sldId="2162"/>
            <ac:spMk id="34" creationId="{2B936149-E2A6-4141-A333-C5E1855245B1}"/>
          </ac:spMkLst>
        </pc:spChg>
      </pc:sldChg>
      <pc:sldChg chg="modSp mod">
        <pc:chgData name="Aurelien Domont" userId="6da7715ce44349b3" providerId="LiveId" clId="{4B4C3012-157D-4E70-9450-C4952F9A74AA}" dt="2021-07-09T05:06:07.112" v="530"/>
        <pc:sldMkLst>
          <pc:docMk/>
          <pc:sldMk cId="3193088531" sldId="2164"/>
        </pc:sldMkLst>
        <pc:spChg chg="mod">
          <ac:chgData name="Aurelien Domont" userId="6da7715ce44349b3" providerId="LiveId" clId="{4B4C3012-157D-4E70-9450-C4952F9A74AA}" dt="2021-07-09T03:29:03.401" v="49"/>
          <ac:spMkLst>
            <pc:docMk/>
            <pc:sldMk cId="3193088531" sldId="2164"/>
            <ac:spMk id="10" creationId="{F6F130AE-016B-49E7-B056-02422308B35C}"/>
          </ac:spMkLst>
        </pc:spChg>
        <pc:spChg chg="mod">
          <ac:chgData name="Aurelien Domont" userId="6da7715ce44349b3" providerId="LiveId" clId="{4B4C3012-157D-4E70-9450-C4952F9A74AA}" dt="2021-07-09T05:06:07.112" v="530"/>
          <ac:spMkLst>
            <pc:docMk/>
            <pc:sldMk cId="3193088531" sldId="2164"/>
            <ac:spMk id="16" creationId="{6C2BB713-9637-4B9B-938F-E9768876782A}"/>
          </ac:spMkLst>
        </pc:spChg>
      </pc:sldChg>
      <pc:sldChg chg="del">
        <pc:chgData name="Aurelien Domont" userId="6da7715ce44349b3" providerId="LiveId" clId="{4B4C3012-157D-4E70-9450-C4952F9A74AA}" dt="2021-07-20T00:29:00.949" v="631" actId="47"/>
        <pc:sldMkLst>
          <pc:docMk/>
          <pc:sldMk cId="2400249224" sldId="2165"/>
        </pc:sldMkLst>
      </pc:sldChg>
      <pc:sldChg chg="modSp mod">
        <pc:chgData name="Aurelien Domont" userId="6da7715ce44349b3" providerId="LiveId" clId="{4B4C3012-157D-4E70-9450-C4952F9A74AA}" dt="2021-07-09T05:07:52.798" v="531" actId="20577"/>
        <pc:sldMkLst>
          <pc:docMk/>
          <pc:sldMk cId="2369505737" sldId="2167"/>
        </pc:sldMkLst>
        <pc:spChg chg="mod">
          <ac:chgData name="Aurelien Domont" userId="6da7715ce44349b3" providerId="LiveId" clId="{4B4C3012-157D-4E70-9450-C4952F9A74AA}" dt="2021-07-09T03:28:26.059" v="48" actId="6549"/>
          <ac:spMkLst>
            <pc:docMk/>
            <pc:sldMk cId="2369505737" sldId="2167"/>
            <ac:spMk id="10" creationId="{B4598AEF-78F8-475E-AC7D-E8372096BAB2}"/>
          </ac:spMkLst>
        </pc:spChg>
        <pc:spChg chg="mod">
          <ac:chgData name="Aurelien Domont" userId="6da7715ce44349b3" providerId="LiveId" clId="{4B4C3012-157D-4E70-9450-C4952F9A74AA}" dt="2021-07-09T05:07:52.798" v="531" actId="20577"/>
          <ac:spMkLst>
            <pc:docMk/>
            <pc:sldMk cId="2369505737" sldId="2167"/>
            <ac:spMk id="16" creationId="{6C2BB713-9637-4B9B-938F-E9768876782A}"/>
          </ac:spMkLst>
        </pc:spChg>
      </pc:sldChg>
      <pc:sldChg chg="addSp delSp modSp mod">
        <pc:chgData name="Aurelien Domont" userId="6da7715ce44349b3" providerId="LiveId" clId="{4B4C3012-157D-4E70-9450-C4952F9A74AA}" dt="2021-07-09T05:23:13.038" v="539"/>
        <pc:sldMkLst>
          <pc:docMk/>
          <pc:sldMk cId="4178836903" sldId="2169"/>
        </pc:sldMkLst>
        <pc:spChg chg="add mod">
          <ac:chgData name="Aurelien Domont" userId="6da7715ce44349b3" providerId="LiveId" clId="{4B4C3012-157D-4E70-9450-C4952F9A74AA}" dt="2021-07-09T05:23:06.603" v="536"/>
          <ac:spMkLst>
            <pc:docMk/>
            <pc:sldMk cId="4178836903" sldId="2169"/>
            <ac:spMk id="12" creationId="{E7675798-47BC-4250-BA24-0E2AC4A10A86}"/>
          </ac:spMkLst>
        </pc:spChg>
        <pc:spChg chg="add mod">
          <ac:chgData name="Aurelien Domont" userId="6da7715ce44349b3" providerId="LiveId" clId="{4B4C3012-157D-4E70-9450-C4952F9A74AA}" dt="2021-07-09T05:23:13.038" v="539"/>
          <ac:spMkLst>
            <pc:docMk/>
            <pc:sldMk cId="4178836903" sldId="2169"/>
            <ac:spMk id="15" creationId="{9D051C05-62A5-4FB5-846C-31987D33AA9E}"/>
          </ac:spMkLst>
        </pc:spChg>
        <pc:spChg chg="add mod">
          <ac:chgData name="Aurelien Domont" userId="6da7715ce44349b3" providerId="LiveId" clId="{4B4C3012-157D-4E70-9450-C4952F9A74AA}" dt="2021-07-09T05:23:09.408" v="537"/>
          <ac:spMkLst>
            <pc:docMk/>
            <pc:sldMk cId="4178836903" sldId="2169"/>
            <ac:spMk id="17" creationId="{142BE8BF-9256-475D-900B-55FCC0CE6DB5}"/>
          </ac:spMkLst>
        </pc:spChg>
        <pc:spChg chg="add del mod">
          <ac:chgData name="Aurelien Domont" userId="6da7715ce44349b3" providerId="LiveId" clId="{4B4C3012-157D-4E70-9450-C4952F9A74AA}" dt="2021-07-09T03:46:05.495" v="223" actId="478"/>
          <ac:spMkLst>
            <pc:docMk/>
            <pc:sldMk cId="4178836903" sldId="2169"/>
            <ac:spMk id="18" creationId="{E12AE6E6-31E1-4A14-87D6-554577C39F2D}"/>
          </ac:spMkLst>
        </pc:spChg>
        <pc:spChg chg="add mod">
          <ac:chgData name="Aurelien Domont" userId="6da7715ce44349b3" providerId="LiveId" clId="{4B4C3012-157D-4E70-9450-C4952F9A74AA}" dt="2021-07-09T05:23:11.059" v="538"/>
          <ac:spMkLst>
            <pc:docMk/>
            <pc:sldMk cId="4178836903" sldId="2169"/>
            <ac:spMk id="19" creationId="{B9017FA6-F0E0-4269-9C6B-53FA5BEF3E64}"/>
          </ac:spMkLst>
        </pc:spChg>
        <pc:picChg chg="mod">
          <ac:chgData name="Aurelien Domont" userId="6da7715ce44349b3" providerId="LiveId" clId="{4B4C3012-157D-4E70-9450-C4952F9A74AA}" dt="2021-07-09T03:43:30.991" v="113" actId="14100"/>
          <ac:picMkLst>
            <pc:docMk/>
            <pc:sldMk cId="4178836903" sldId="2169"/>
            <ac:picMk id="2" creationId="{84E5CC93-D5AA-458E-BB87-714F1E53178E}"/>
          </ac:picMkLst>
        </pc:picChg>
        <pc:picChg chg="mod">
          <ac:chgData name="Aurelien Domont" userId="6da7715ce44349b3" providerId="LiveId" clId="{4B4C3012-157D-4E70-9450-C4952F9A74AA}" dt="2021-07-09T03:43:30.991" v="113" actId="14100"/>
          <ac:picMkLst>
            <pc:docMk/>
            <pc:sldMk cId="4178836903" sldId="2169"/>
            <ac:picMk id="3" creationId="{097ECFA8-B152-4816-9DCE-7FB11FD32803}"/>
          </ac:picMkLst>
        </pc:picChg>
        <pc:picChg chg="mod">
          <ac:chgData name="Aurelien Domont" userId="6da7715ce44349b3" providerId="LiveId" clId="{4B4C3012-157D-4E70-9450-C4952F9A74AA}" dt="2021-07-09T03:43:38.206" v="123" actId="1036"/>
          <ac:picMkLst>
            <pc:docMk/>
            <pc:sldMk cId="4178836903" sldId="2169"/>
            <ac:picMk id="4" creationId="{71090539-4853-42C0-8BB5-619FDF372F84}"/>
          </ac:picMkLst>
        </pc:picChg>
        <pc:picChg chg="mod">
          <ac:chgData name="Aurelien Domont" userId="6da7715ce44349b3" providerId="LiveId" clId="{4B4C3012-157D-4E70-9450-C4952F9A74AA}" dt="2021-07-09T03:43:38.206" v="123" actId="1036"/>
          <ac:picMkLst>
            <pc:docMk/>
            <pc:sldMk cId="4178836903" sldId="2169"/>
            <ac:picMk id="11" creationId="{F7A9918B-B7CD-4643-8B6A-74AEBFA4B2C2}"/>
          </ac:picMkLst>
        </pc:picChg>
      </pc:sldChg>
      <pc:sldChg chg="add del">
        <pc:chgData name="Aurelien Domont" userId="6da7715ce44349b3" providerId="LiveId" clId="{4B4C3012-157D-4E70-9450-C4952F9A74AA}" dt="2021-07-09T05:14:58.434" v="535"/>
        <pc:sldMkLst>
          <pc:docMk/>
          <pc:sldMk cId="150556238" sldId="2178"/>
        </pc:sldMkLst>
      </pc:sldChg>
      <pc:sldChg chg="addSp delSp modSp add del">
        <pc:chgData name="Aurelien Domont" userId="6da7715ce44349b3" providerId="LiveId" clId="{4B4C3012-157D-4E70-9450-C4952F9A74AA}" dt="2021-07-09T05:14:58.434" v="535"/>
        <pc:sldMkLst>
          <pc:docMk/>
          <pc:sldMk cId="1447101754" sldId="2185"/>
        </pc:sldMkLst>
        <pc:spChg chg="mod">
          <ac:chgData name="Aurelien Domont" userId="6da7715ce44349b3" providerId="LiveId" clId="{4B4C3012-157D-4E70-9450-C4952F9A74AA}" dt="2021-07-09T05:14:43.935" v="533"/>
          <ac:spMkLst>
            <pc:docMk/>
            <pc:sldMk cId="1447101754" sldId="2185"/>
            <ac:spMk id="20" creationId="{500E19B8-4760-43E2-B0C3-8FD34131B73C}"/>
          </ac:spMkLst>
        </pc:spChg>
        <pc:spChg chg="mod">
          <ac:chgData name="Aurelien Domont" userId="6da7715ce44349b3" providerId="LiveId" clId="{4B4C3012-157D-4E70-9450-C4952F9A74AA}" dt="2021-07-09T05:14:43.935" v="533"/>
          <ac:spMkLst>
            <pc:docMk/>
            <pc:sldMk cId="1447101754" sldId="2185"/>
            <ac:spMk id="25" creationId="{B5DA6C01-D894-48F7-BA18-57CB6E1CF65F}"/>
          </ac:spMkLst>
        </pc:spChg>
        <pc:grpChg chg="add del mod">
          <ac:chgData name="Aurelien Domont" userId="6da7715ce44349b3" providerId="LiveId" clId="{4B4C3012-157D-4E70-9450-C4952F9A74AA}" dt="2021-07-09T05:14:56.697" v="534"/>
          <ac:grpSpMkLst>
            <pc:docMk/>
            <pc:sldMk cId="1447101754" sldId="2185"/>
            <ac:grpSpMk id="19" creationId="{09608659-59A9-427D-BFBD-4E8147C07B18}"/>
          </ac:grpSpMkLst>
        </pc:grpChg>
        <pc:cxnChg chg="mod">
          <ac:chgData name="Aurelien Domont" userId="6da7715ce44349b3" providerId="LiveId" clId="{4B4C3012-157D-4E70-9450-C4952F9A74AA}" dt="2021-07-09T05:14:43.935" v="533"/>
          <ac:cxnSpMkLst>
            <pc:docMk/>
            <pc:sldMk cId="1447101754" sldId="2185"/>
            <ac:cxnSpMk id="26" creationId="{C7DE88C2-30F2-47D9-A1E7-0733BBDED017}"/>
          </ac:cxnSpMkLst>
        </pc:cxnChg>
        <pc:cxnChg chg="mod">
          <ac:chgData name="Aurelien Domont" userId="6da7715ce44349b3" providerId="LiveId" clId="{4B4C3012-157D-4E70-9450-C4952F9A74AA}" dt="2021-07-09T05:14:43.935" v="533"/>
          <ac:cxnSpMkLst>
            <pc:docMk/>
            <pc:sldMk cId="1447101754" sldId="2185"/>
            <ac:cxnSpMk id="27" creationId="{C6929354-02D7-4E62-BF12-6CCA108382AE}"/>
          </ac:cxnSpMkLst>
        </pc:cxnChg>
      </pc:sldChg>
      <pc:sldChg chg="modSp">
        <pc:chgData name="Aurelien Domont" userId="6da7715ce44349b3" providerId="LiveId" clId="{4B4C3012-157D-4E70-9450-C4952F9A74AA}" dt="2021-07-09T03:29:03.401" v="49"/>
        <pc:sldMkLst>
          <pc:docMk/>
          <pc:sldMk cId="4258618140" sldId="2187"/>
        </pc:sldMkLst>
        <pc:spChg chg="mod">
          <ac:chgData name="Aurelien Domont" userId="6da7715ce44349b3" providerId="LiveId" clId="{4B4C3012-157D-4E70-9450-C4952F9A74AA}" dt="2021-07-09T03:29:03.401" v="49"/>
          <ac:spMkLst>
            <pc:docMk/>
            <pc:sldMk cId="4258618140" sldId="2187"/>
            <ac:spMk id="37" creationId="{4C7EFCC8-043E-481C-9578-CB71BB412AE5}"/>
          </ac:spMkLst>
        </pc:spChg>
        <pc:spChg chg="mod">
          <ac:chgData name="Aurelien Domont" userId="6da7715ce44349b3" providerId="LiveId" clId="{4B4C3012-157D-4E70-9450-C4952F9A74AA}" dt="2021-07-09T03:29:03.401" v="49"/>
          <ac:spMkLst>
            <pc:docMk/>
            <pc:sldMk cId="4258618140" sldId="2187"/>
            <ac:spMk id="41" creationId="{72366D1D-DF2B-48D3-BEAB-6BC2B5054885}"/>
          </ac:spMkLst>
        </pc:spChg>
      </pc:sldChg>
      <pc:sldChg chg="modSp">
        <pc:chgData name="Aurelien Domont" userId="6da7715ce44349b3" providerId="LiveId" clId="{4B4C3012-157D-4E70-9450-C4952F9A74AA}" dt="2021-07-09T03:29:03.401" v="49"/>
        <pc:sldMkLst>
          <pc:docMk/>
          <pc:sldMk cId="1390113814" sldId="2188"/>
        </pc:sldMkLst>
        <pc:spChg chg="mod">
          <ac:chgData name="Aurelien Domont" userId="6da7715ce44349b3" providerId="LiveId" clId="{4B4C3012-157D-4E70-9450-C4952F9A74AA}" dt="2021-07-09T03:29:03.401" v="49"/>
          <ac:spMkLst>
            <pc:docMk/>
            <pc:sldMk cId="1390113814" sldId="2188"/>
            <ac:spMk id="10" creationId="{B4598AEF-78F8-475E-AC7D-E8372096BAB2}"/>
          </ac:spMkLst>
        </pc:spChg>
      </pc:sldChg>
      <pc:sldChg chg="modSp">
        <pc:chgData name="Aurelien Domont" userId="6da7715ce44349b3" providerId="LiveId" clId="{4B4C3012-157D-4E70-9450-C4952F9A74AA}" dt="2021-07-09T03:29:03.401" v="49"/>
        <pc:sldMkLst>
          <pc:docMk/>
          <pc:sldMk cId="1002747840" sldId="2189"/>
        </pc:sldMkLst>
        <pc:spChg chg="mod">
          <ac:chgData name="Aurelien Domont" userId="6da7715ce44349b3" providerId="LiveId" clId="{4B4C3012-157D-4E70-9450-C4952F9A74AA}" dt="2021-07-09T03:29:03.401" v="49"/>
          <ac:spMkLst>
            <pc:docMk/>
            <pc:sldMk cId="1002747840" sldId="2189"/>
            <ac:spMk id="10" creationId="{B4598AEF-78F8-475E-AC7D-E8372096BAB2}"/>
          </ac:spMkLst>
        </pc:spChg>
      </pc:sldChg>
      <pc:sldChg chg="addSp delSp modSp mod">
        <pc:chgData name="Aurelien Domont" userId="6da7715ce44349b3" providerId="LiveId" clId="{4B4C3012-157D-4E70-9450-C4952F9A74AA}" dt="2021-07-09T05:23:23.628" v="543"/>
        <pc:sldMkLst>
          <pc:docMk/>
          <pc:sldMk cId="2349979947" sldId="2190"/>
        </pc:sldMkLst>
        <pc:spChg chg="add mod">
          <ac:chgData name="Aurelien Domont" userId="6da7715ce44349b3" providerId="LiveId" clId="{4B4C3012-157D-4E70-9450-C4952F9A74AA}" dt="2021-07-09T05:23:16.945" v="540"/>
          <ac:spMkLst>
            <pc:docMk/>
            <pc:sldMk cId="2349979947" sldId="2190"/>
            <ac:spMk id="22" creationId="{F4DAF654-340D-4B75-B8E9-38BAB8DB34FD}"/>
          </ac:spMkLst>
        </pc:spChg>
        <pc:spChg chg="add mod">
          <ac:chgData name="Aurelien Domont" userId="6da7715ce44349b3" providerId="LiveId" clId="{4B4C3012-157D-4E70-9450-C4952F9A74AA}" dt="2021-07-09T05:23:23.628" v="543"/>
          <ac:spMkLst>
            <pc:docMk/>
            <pc:sldMk cId="2349979947" sldId="2190"/>
            <ac:spMk id="23" creationId="{5992F7C2-C90A-496E-BD21-743F05885307}"/>
          </ac:spMkLst>
        </pc:spChg>
        <pc:spChg chg="add mod">
          <ac:chgData name="Aurelien Domont" userId="6da7715ce44349b3" providerId="LiveId" clId="{4B4C3012-157D-4E70-9450-C4952F9A74AA}" dt="2021-07-09T05:23:18.667" v="541"/>
          <ac:spMkLst>
            <pc:docMk/>
            <pc:sldMk cId="2349979947" sldId="2190"/>
            <ac:spMk id="24" creationId="{045700D2-8228-44CB-B976-038E65CAE418}"/>
          </ac:spMkLst>
        </pc:spChg>
        <pc:spChg chg="add mod">
          <ac:chgData name="Aurelien Domont" userId="6da7715ce44349b3" providerId="LiveId" clId="{4B4C3012-157D-4E70-9450-C4952F9A74AA}" dt="2021-07-09T05:23:19.995" v="542"/>
          <ac:spMkLst>
            <pc:docMk/>
            <pc:sldMk cId="2349979947" sldId="2190"/>
            <ac:spMk id="25" creationId="{A903233A-54AD-46D4-850C-64259B5EB4D8}"/>
          </ac:spMkLst>
        </pc:spChg>
        <pc:picChg chg="del">
          <ac:chgData name="Aurelien Domont" userId="6da7715ce44349b3" providerId="LiveId" clId="{4B4C3012-157D-4E70-9450-C4952F9A74AA}" dt="2021-07-09T03:48:32.086" v="239" actId="478"/>
          <ac:picMkLst>
            <pc:docMk/>
            <pc:sldMk cId="2349979947" sldId="2190"/>
            <ac:picMk id="12" creationId="{FE9B9E94-357E-4B04-9B76-B64A2AD3319C}"/>
          </ac:picMkLst>
        </pc:picChg>
        <pc:picChg chg="del">
          <ac:chgData name="Aurelien Domont" userId="6da7715ce44349b3" providerId="LiveId" clId="{4B4C3012-157D-4E70-9450-C4952F9A74AA}" dt="2021-07-09T03:48:32.086" v="239" actId="478"/>
          <ac:picMkLst>
            <pc:docMk/>
            <pc:sldMk cId="2349979947" sldId="2190"/>
            <ac:picMk id="14" creationId="{4D3A6F3A-8786-441E-90A3-61E8C8D72553}"/>
          </ac:picMkLst>
        </pc:picChg>
        <pc:picChg chg="del">
          <ac:chgData name="Aurelien Domont" userId="6da7715ce44349b3" providerId="LiveId" clId="{4B4C3012-157D-4E70-9450-C4952F9A74AA}" dt="2021-07-09T03:48:32.086" v="239" actId="478"/>
          <ac:picMkLst>
            <pc:docMk/>
            <pc:sldMk cId="2349979947" sldId="2190"/>
            <ac:picMk id="15" creationId="{659A23D5-65DD-4CEA-855D-90A0B5E2BE2A}"/>
          </ac:picMkLst>
        </pc:picChg>
        <pc:picChg chg="del">
          <ac:chgData name="Aurelien Domont" userId="6da7715ce44349b3" providerId="LiveId" clId="{4B4C3012-157D-4E70-9450-C4952F9A74AA}" dt="2021-07-09T03:48:32.086" v="239" actId="478"/>
          <ac:picMkLst>
            <pc:docMk/>
            <pc:sldMk cId="2349979947" sldId="2190"/>
            <ac:picMk id="17" creationId="{3A1116B0-8834-4AD7-B5A9-FC56ADD00397}"/>
          </ac:picMkLst>
        </pc:picChg>
        <pc:picChg chg="add del mod">
          <ac:chgData name="Aurelien Domont" userId="6da7715ce44349b3" providerId="LiveId" clId="{4B4C3012-157D-4E70-9450-C4952F9A74AA}" dt="2021-07-09T03:49:54.017" v="266" actId="478"/>
          <ac:picMkLst>
            <pc:docMk/>
            <pc:sldMk cId="2349979947" sldId="2190"/>
            <ac:picMk id="18" creationId="{C3BA0179-4EC8-4CB0-B9F3-382CC0868B43}"/>
          </ac:picMkLst>
        </pc:picChg>
        <pc:picChg chg="add del mod">
          <ac:chgData name="Aurelien Domont" userId="6da7715ce44349b3" providerId="LiveId" clId="{4B4C3012-157D-4E70-9450-C4952F9A74AA}" dt="2021-07-09T03:49:54.017" v="266" actId="478"/>
          <ac:picMkLst>
            <pc:docMk/>
            <pc:sldMk cId="2349979947" sldId="2190"/>
            <ac:picMk id="19" creationId="{FC4CA3FB-F8B5-4BCC-9CC3-4C31D96FC49F}"/>
          </ac:picMkLst>
        </pc:picChg>
        <pc:picChg chg="add del mod">
          <ac:chgData name="Aurelien Domont" userId="6da7715ce44349b3" providerId="LiveId" clId="{4B4C3012-157D-4E70-9450-C4952F9A74AA}" dt="2021-07-09T03:49:54.017" v="266" actId="478"/>
          <ac:picMkLst>
            <pc:docMk/>
            <pc:sldMk cId="2349979947" sldId="2190"/>
            <ac:picMk id="20" creationId="{6F5B41ED-29E9-43E5-A152-8BD1390D618D}"/>
          </ac:picMkLst>
        </pc:picChg>
        <pc:picChg chg="add del mod">
          <ac:chgData name="Aurelien Domont" userId="6da7715ce44349b3" providerId="LiveId" clId="{4B4C3012-157D-4E70-9450-C4952F9A74AA}" dt="2021-07-09T03:49:54.017" v="266" actId="478"/>
          <ac:picMkLst>
            <pc:docMk/>
            <pc:sldMk cId="2349979947" sldId="2190"/>
            <ac:picMk id="21" creationId="{F022D1B4-33F9-4D0F-B431-47A0A627DD59}"/>
          </ac:picMkLst>
        </pc:picChg>
        <pc:picChg chg="add del mod">
          <ac:chgData name="Aurelien Domont" userId="6da7715ce44349b3" providerId="LiveId" clId="{4B4C3012-157D-4E70-9450-C4952F9A74AA}" dt="2021-07-09T03:49:13.878" v="250"/>
          <ac:picMkLst>
            <pc:docMk/>
            <pc:sldMk cId="2349979947" sldId="2190"/>
            <ac:picMk id="26" creationId="{38407265-3265-4C18-8AA6-70950F7316F0}"/>
          </ac:picMkLst>
        </pc:picChg>
        <pc:picChg chg="add del mod">
          <ac:chgData name="Aurelien Domont" userId="6da7715ce44349b3" providerId="LiveId" clId="{4B4C3012-157D-4E70-9450-C4952F9A74AA}" dt="2021-07-09T03:49:13.878" v="250"/>
          <ac:picMkLst>
            <pc:docMk/>
            <pc:sldMk cId="2349979947" sldId="2190"/>
            <ac:picMk id="27" creationId="{B30E59E1-CE9C-4FDB-9671-22383CA60698}"/>
          </ac:picMkLst>
        </pc:picChg>
        <pc:picChg chg="add del mod">
          <ac:chgData name="Aurelien Domont" userId="6da7715ce44349b3" providerId="LiveId" clId="{4B4C3012-157D-4E70-9450-C4952F9A74AA}" dt="2021-07-09T03:49:13.878" v="250"/>
          <ac:picMkLst>
            <pc:docMk/>
            <pc:sldMk cId="2349979947" sldId="2190"/>
            <ac:picMk id="28" creationId="{2C6FAC14-187B-4417-95BE-79C063CA384A}"/>
          </ac:picMkLst>
        </pc:picChg>
        <pc:picChg chg="add del mod">
          <ac:chgData name="Aurelien Domont" userId="6da7715ce44349b3" providerId="LiveId" clId="{4B4C3012-157D-4E70-9450-C4952F9A74AA}" dt="2021-07-09T03:49:13.878" v="250"/>
          <ac:picMkLst>
            <pc:docMk/>
            <pc:sldMk cId="2349979947" sldId="2190"/>
            <ac:picMk id="29" creationId="{623787E6-7A4B-4B4C-8813-D49ABF4096F6}"/>
          </ac:picMkLst>
        </pc:picChg>
        <pc:picChg chg="add mod ord">
          <ac:chgData name="Aurelien Domont" userId="6da7715ce44349b3" providerId="LiveId" clId="{4B4C3012-157D-4E70-9450-C4952F9A74AA}" dt="2021-07-09T03:49:50.441" v="265" actId="167"/>
          <ac:picMkLst>
            <pc:docMk/>
            <pc:sldMk cId="2349979947" sldId="2190"/>
            <ac:picMk id="30" creationId="{7BE26EE6-02D0-4299-8D40-D5FE747FC6EC}"/>
          </ac:picMkLst>
        </pc:picChg>
        <pc:picChg chg="add mod ord">
          <ac:chgData name="Aurelien Domont" userId="6da7715ce44349b3" providerId="LiveId" clId="{4B4C3012-157D-4E70-9450-C4952F9A74AA}" dt="2021-07-09T03:49:50.441" v="265" actId="167"/>
          <ac:picMkLst>
            <pc:docMk/>
            <pc:sldMk cId="2349979947" sldId="2190"/>
            <ac:picMk id="31" creationId="{01772D02-2A23-4F53-A80C-CFCBAA14DE60}"/>
          </ac:picMkLst>
        </pc:picChg>
        <pc:picChg chg="add mod ord">
          <ac:chgData name="Aurelien Domont" userId="6da7715ce44349b3" providerId="LiveId" clId="{4B4C3012-157D-4E70-9450-C4952F9A74AA}" dt="2021-07-09T03:49:50.441" v="265" actId="167"/>
          <ac:picMkLst>
            <pc:docMk/>
            <pc:sldMk cId="2349979947" sldId="2190"/>
            <ac:picMk id="32" creationId="{736A7551-1054-4CFB-A286-4083A79078E0}"/>
          </ac:picMkLst>
        </pc:picChg>
        <pc:picChg chg="add mod ord">
          <ac:chgData name="Aurelien Domont" userId="6da7715ce44349b3" providerId="LiveId" clId="{4B4C3012-157D-4E70-9450-C4952F9A74AA}" dt="2021-07-09T03:49:50.441" v="265" actId="167"/>
          <ac:picMkLst>
            <pc:docMk/>
            <pc:sldMk cId="2349979947" sldId="2190"/>
            <ac:picMk id="33" creationId="{3886DD78-4C41-40C9-8DAB-58415E8DB15A}"/>
          </ac:picMkLst>
        </pc:picChg>
      </pc:sldChg>
      <pc:sldChg chg="addSp delSp modSp mod">
        <pc:chgData name="Aurelien Domont" userId="6da7715ce44349b3" providerId="LiveId" clId="{4B4C3012-157D-4E70-9450-C4952F9A74AA}" dt="2021-07-09T05:23:34.675" v="547"/>
        <pc:sldMkLst>
          <pc:docMk/>
          <pc:sldMk cId="3340324934" sldId="2191"/>
        </pc:sldMkLst>
        <pc:spChg chg="add mod">
          <ac:chgData name="Aurelien Domont" userId="6da7715ce44349b3" providerId="LiveId" clId="{4B4C3012-157D-4E70-9450-C4952F9A74AA}" dt="2021-07-09T05:23:30.543" v="545"/>
          <ac:spMkLst>
            <pc:docMk/>
            <pc:sldMk cId="3340324934" sldId="2191"/>
            <ac:spMk id="21" creationId="{75061E4F-FB3F-4F06-9960-64F132A3A8D1}"/>
          </ac:spMkLst>
        </pc:spChg>
        <pc:spChg chg="add mod">
          <ac:chgData name="Aurelien Domont" userId="6da7715ce44349b3" providerId="LiveId" clId="{4B4C3012-157D-4E70-9450-C4952F9A74AA}" dt="2021-07-09T05:23:28.577" v="544"/>
          <ac:spMkLst>
            <pc:docMk/>
            <pc:sldMk cId="3340324934" sldId="2191"/>
            <ac:spMk id="22" creationId="{BE5FBC9B-6CEF-4DA9-9F52-9FA051FC5284}"/>
          </ac:spMkLst>
        </pc:spChg>
        <pc:spChg chg="add mod">
          <ac:chgData name="Aurelien Domont" userId="6da7715ce44349b3" providerId="LiveId" clId="{4B4C3012-157D-4E70-9450-C4952F9A74AA}" dt="2021-07-09T05:23:32.034" v="546"/>
          <ac:spMkLst>
            <pc:docMk/>
            <pc:sldMk cId="3340324934" sldId="2191"/>
            <ac:spMk id="23" creationId="{F4285113-78D1-43EE-BCA0-447610636AE3}"/>
          </ac:spMkLst>
        </pc:spChg>
        <pc:spChg chg="add mod">
          <ac:chgData name="Aurelien Domont" userId="6da7715ce44349b3" providerId="LiveId" clId="{4B4C3012-157D-4E70-9450-C4952F9A74AA}" dt="2021-07-09T05:23:34.675" v="547"/>
          <ac:spMkLst>
            <pc:docMk/>
            <pc:sldMk cId="3340324934" sldId="2191"/>
            <ac:spMk id="24" creationId="{E8D393BA-0F9C-45C6-9A09-6B2652E3655F}"/>
          </ac:spMkLst>
        </pc:spChg>
        <pc:picChg chg="del">
          <ac:chgData name="Aurelien Domont" userId="6da7715ce44349b3" providerId="LiveId" clId="{4B4C3012-157D-4E70-9450-C4952F9A74AA}" dt="2021-07-09T03:52:34.244" v="376" actId="478"/>
          <ac:picMkLst>
            <pc:docMk/>
            <pc:sldMk cId="3340324934" sldId="2191"/>
            <ac:picMk id="3" creationId="{15370C7C-145F-4349-AE96-1E50E9582145}"/>
          </ac:picMkLst>
        </pc:picChg>
        <pc:picChg chg="del mod">
          <ac:chgData name="Aurelien Domont" userId="6da7715ce44349b3" providerId="LiveId" clId="{4B4C3012-157D-4E70-9450-C4952F9A74AA}" dt="2021-07-09T03:52:34.244" v="376" actId="478"/>
          <ac:picMkLst>
            <pc:docMk/>
            <pc:sldMk cId="3340324934" sldId="2191"/>
            <ac:picMk id="11" creationId="{25D5DDB8-F1BB-4113-A087-0C0A746C7EB2}"/>
          </ac:picMkLst>
        </pc:picChg>
        <pc:picChg chg="add del mod">
          <ac:chgData name="Aurelien Domont" userId="6da7715ce44349b3" providerId="LiveId" clId="{4B4C3012-157D-4E70-9450-C4952F9A74AA}" dt="2021-07-09T03:54:01.047" v="464" actId="478"/>
          <ac:picMkLst>
            <pc:docMk/>
            <pc:sldMk cId="3340324934" sldId="2191"/>
            <ac:picMk id="14" creationId="{1B8F1F4A-CAB8-4B44-9253-6CE8E4FA1118}"/>
          </ac:picMkLst>
        </pc:picChg>
        <pc:picChg chg="add del mod">
          <ac:chgData name="Aurelien Domont" userId="6da7715ce44349b3" providerId="LiveId" clId="{4B4C3012-157D-4E70-9450-C4952F9A74AA}" dt="2021-07-09T03:54:01.047" v="464" actId="478"/>
          <ac:picMkLst>
            <pc:docMk/>
            <pc:sldMk cId="3340324934" sldId="2191"/>
            <ac:picMk id="15" creationId="{5FE44C92-7319-41CC-B6B3-2E206B3A9A9D}"/>
          </ac:picMkLst>
        </pc:picChg>
        <pc:picChg chg="add del mod">
          <ac:chgData name="Aurelien Domont" userId="6da7715ce44349b3" providerId="LiveId" clId="{4B4C3012-157D-4E70-9450-C4952F9A74AA}" dt="2021-07-09T03:54:01.047" v="464" actId="478"/>
          <ac:picMkLst>
            <pc:docMk/>
            <pc:sldMk cId="3340324934" sldId="2191"/>
            <ac:picMk id="17" creationId="{46323CE5-9CDD-4223-969E-B50F5D2DBB38}"/>
          </ac:picMkLst>
        </pc:picChg>
        <pc:picChg chg="add del mod">
          <ac:chgData name="Aurelien Domont" userId="6da7715ce44349b3" providerId="LiveId" clId="{4B4C3012-157D-4E70-9450-C4952F9A74AA}" dt="2021-07-09T03:54:01.047" v="464" actId="478"/>
          <ac:picMkLst>
            <pc:docMk/>
            <pc:sldMk cId="3340324934" sldId="2191"/>
            <ac:picMk id="18" creationId="{2B4EEF77-CFFE-4C4A-9E35-B54C15B65443}"/>
          </ac:picMkLst>
        </pc:picChg>
        <pc:picChg chg="del">
          <ac:chgData name="Aurelien Domont" userId="6da7715ce44349b3" providerId="LiveId" clId="{4B4C3012-157D-4E70-9450-C4952F9A74AA}" dt="2021-07-09T03:52:34.244" v="376" actId="478"/>
          <ac:picMkLst>
            <pc:docMk/>
            <pc:sldMk cId="3340324934" sldId="2191"/>
            <ac:picMk id="19" creationId="{510380BB-04DC-414E-AEA0-0A102EFB8B64}"/>
          </ac:picMkLst>
        </pc:picChg>
        <pc:picChg chg="del">
          <ac:chgData name="Aurelien Domont" userId="6da7715ce44349b3" providerId="LiveId" clId="{4B4C3012-157D-4E70-9450-C4952F9A74AA}" dt="2021-07-09T03:52:34.244" v="376" actId="478"/>
          <ac:picMkLst>
            <pc:docMk/>
            <pc:sldMk cId="3340324934" sldId="2191"/>
            <ac:picMk id="20" creationId="{6A38595B-0C20-4D15-AA90-C5B669693A38}"/>
          </ac:picMkLst>
        </pc:picChg>
        <pc:picChg chg="add mod ord">
          <ac:chgData name="Aurelien Domont" userId="6da7715ce44349b3" providerId="LiveId" clId="{4B4C3012-157D-4E70-9450-C4952F9A74AA}" dt="2021-07-09T03:53:57.632" v="463" actId="167"/>
          <ac:picMkLst>
            <pc:docMk/>
            <pc:sldMk cId="3340324934" sldId="2191"/>
            <ac:picMk id="25" creationId="{991C0F3F-DC96-4D75-A8E5-1828A799E29D}"/>
          </ac:picMkLst>
        </pc:picChg>
        <pc:picChg chg="add mod ord">
          <ac:chgData name="Aurelien Domont" userId="6da7715ce44349b3" providerId="LiveId" clId="{4B4C3012-157D-4E70-9450-C4952F9A74AA}" dt="2021-07-09T03:53:57.632" v="463" actId="167"/>
          <ac:picMkLst>
            <pc:docMk/>
            <pc:sldMk cId="3340324934" sldId="2191"/>
            <ac:picMk id="26" creationId="{6AAE44A4-591A-4C94-9FB2-433CDDFA6C03}"/>
          </ac:picMkLst>
        </pc:picChg>
        <pc:picChg chg="add mod ord">
          <ac:chgData name="Aurelien Domont" userId="6da7715ce44349b3" providerId="LiveId" clId="{4B4C3012-157D-4E70-9450-C4952F9A74AA}" dt="2021-07-09T03:53:57.632" v="463" actId="167"/>
          <ac:picMkLst>
            <pc:docMk/>
            <pc:sldMk cId="3340324934" sldId="2191"/>
            <ac:picMk id="27" creationId="{4C96D69A-8109-4F2B-8848-F0AC20DB52D1}"/>
          </ac:picMkLst>
        </pc:picChg>
        <pc:picChg chg="add mod ord">
          <ac:chgData name="Aurelien Domont" userId="6da7715ce44349b3" providerId="LiveId" clId="{4B4C3012-157D-4E70-9450-C4952F9A74AA}" dt="2021-07-09T03:53:57.632" v="463" actId="167"/>
          <ac:picMkLst>
            <pc:docMk/>
            <pc:sldMk cId="3340324934" sldId="2191"/>
            <ac:picMk id="28" creationId="{EDB39F5E-6638-42AD-AAA7-9ED4C622426E}"/>
          </ac:picMkLst>
        </pc:picChg>
      </pc:sldChg>
      <pc:sldChg chg="addSp delSp modSp add mod">
        <pc:chgData name="Aurelien Domont" userId="6da7715ce44349b3" providerId="LiveId" clId="{4B4C3012-157D-4E70-9450-C4952F9A74AA}" dt="2021-07-20T00:28:38.336" v="630" actId="20577"/>
        <pc:sldMkLst>
          <pc:docMk/>
          <pc:sldMk cId="1209091634" sldId="2192"/>
        </pc:sldMkLst>
        <pc:spChg chg="del">
          <ac:chgData name="Aurelien Domont" userId="6da7715ce44349b3" providerId="LiveId" clId="{4B4C3012-157D-4E70-9450-C4952F9A74AA}" dt="2021-07-20T00:27:02.310" v="597" actId="478"/>
          <ac:spMkLst>
            <pc:docMk/>
            <pc:sldMk cId="1209091634" sldId="2192"/>
            <ac:spMk id="11" creationId="{C945D0E4-EB22-47D2-A223-70BD240B1835}"/>
          </ac:spMkLst>
        </pc:spChg>
        <pc:spChg chg="del">
          <ac:chgData name="Aurelien Domont" userId="6da7715ce44349b3" providerId="LiveId" clId="{4B4C3012-157D-4E70-9450-C4952F9A74AA}" dt="2021-07-20T00:27:02.310" v="597" actId="478"/>
          <ac:spMkLst>
            <pc:docMk/>
            <pc:sldMk cId="1209091634" sldId="2192"/>
            <ac:spMk id="12" creationId="{823B4944-65C4-4BB1-9DFE-E40E286EE30D}"/>
          </ac:spMkLst>
        </pc:spChg>
        <pc:spChg chg="del">
          <ac:chgData name="Aurelien Domont" userId="6da7715ce44349b3" providerId="LiveId" clId="{4B4C3012-157D-4E70-9450-C4952F9A74AA}" dt="2021-07-20T00:27:02.310" v="597" actId="478"/>
          <ac:spMkLst>
            <pc:docMk/>
            <pc:sldMk cId="1209091634" sldId="2192"/>
            <ac:spMk id="18" creationId="{88429D78-7296-4BC5-B009-22D19FB81666}"/>
          </ac:spMkLst>
        </pc:spChg>
        <pc:spChg chg="del">
          <ac:chgData name="Aurelien Domont" userId="6da7715ce44349b3" providerId="LiveId" clId="{4B4C3012-157D-4E70-9450-C4952F9A74AA}" dt="2021-07-20T00:27:02.310" v="597" actId="478"/>
          <ac:spMkLst>
            <pc:docMk/>
            <pc:sldMk cId="1209091634" sldId="2192"/>
            <ac:spMk id="19" creationId="{D1342AC6-4D4C-4458-9891-9AB7B9818B31}"/>
          </ac:spMkLst>
        </pc:spChg>
        <pc:spChg chg="del">
          <ac:chgData name="Aurelien Domont" userId="6da7715ce44349b3" providerId="LiveId" clId="{4B4C3012-157D-4E70-9450-C4952F9A74AA}" dt="2021-07-20T00:27:02.310" v="597" actId="478"/>
          <ac:spMkLst>
            <pc:docMk/>
            <pc:sldMk cId="1209091634" sldId="2192"/>
            <ac:spMk id="20" creationId="{0C424759-6A53-4EB2-8AFA-918C5FBE1D15}"/>
          </ac:spMkLst>
        </pc:spChg>
        <pc:spChg chg="del">
          <ac:chgData name="Aurelien Domont" userId="6da7715ce44349b3" providerId="LiveId" clId="{4B4C3012-157D-4E70-9450-C4952F9A74AA}" dt="2021-07-20T00:27:02.310" v="597" actId="478"/>
          <ac:spMkLst>
            <pc:docMk/>
            <pc:sldMk cId="1209091634" sldId="2192"/>
            <ac:spMk id="22" creationId="{2F78B30E-DA97-4E69-8F7E-6B67C7C7ACEC}"/>
          </ac:spMkLst>
        </pc:spChg>
        <pc:spChg chg="del">
          <ac:chgData name="Aurelien Domont" userId="6da7715ce44349b3" providerId="LiveId" clId="{4B4C3012-157D-4E70-9450-C4952F9A74AA}" dt="2021-07-20T00:27:02.310" v="597" actId="478"/>
          <ac:spMkLst>
            <pc:docMk/>
            <pc:sldMk cId="1209091634" sldId="2192"/>
            <ac:spMk id="23" creationId="{1EA029EC-6818-49F2-B572-01B2F5F20DEB}"/>
          </ac:spMkLst>
        </pc:spChg>
        <pc:spChg chg="del">
          <ac:chgData name="Aurelien Domont" userId="6da7715ce44349b3" providerId="LiveId" clId="{4B4C3012-157D-4E70-9450-C4952F9A74AA}" dt="2021-07-20T00:27:02.310" v="597" actId="478"/>
          <ac:spMkLst>
            <pc:docMk/>
            <pc:sldMk cId="1209091634" sldId="2192"/>
            <ac:spMk id="24" creationId="{C5DC413F-6B65-4481-B60E-C6DBB128152C}"/>
          </ac:spMkLst>
        </pc:spChg>
        <pc:spChg chg="add mod">
          <ac:chgData name="Aurelien Domont" userId="6da7715ce44349b3" providerId="LiveId" clId="{4B4C3012-157D-4E70-9450-C4952F9A74AA}" dt="2021-07-20T00:27:25.873" v="598"/>
          <ac:spMkLst>
            <pc:docMk/>
            <pc:sldMk cId="1209091634" sldId="2192"/>
            <ac:spMk id="27" creationId="{022F9676-1CDA-4501-AB55-94D67867C319}"/>
          </ac:spMkLst>
        </pc:spChg>
        <pc:spChg chg="del">
          <ac:chgData name="Aurelien Domont" userId="6da7715ce44349b3" providerId="LiveId" clId="{4B4C3012-157D-4E70-9450-C4952F9A74AA}" dt="2021-07-20T00:27:02.310" v="597" actId="478"/>
          <ac:spMkLst>
            <pc:docMk/>
            <pc:sldMk cId="1209091634" sldId="2192"/>
            <ac:spMk id="29" creationId="{29DBF3F6-943A-4401-86EA-08968460D530}"/>
          </ac:spMkLst>
        </pc:spChg>
        <pc:spChg chg="del">
          <ac:chgData name="Aurelien Domont" userId="6da7715ce44349b3" providerId="LiveId" clId="{4B4C3012-157D-4E70-9450-C4952F9A74AA}" dt="2021-07-20T00:27:02.310" v="597" actId="478"/>
          <ac:spMkLst>
            <pc:docMk/>
            <pc:sldMk cId="1209091634" sldId="2192"/>
            <ac:spMk id="30" creationId="{C38C2946-25FF-4699-86AA-50F5DEBCFD04}"/>
          </ac:spMkLst>
        </pc:spChg>
        <pc:spChg chg="add mod">
          <ac:chgData name="Aurelien Domont" userId="6da7715ce44349b3" providerId="LiveId" clId="{4B4C3012-157D-4E70-9450-C4952F9A74AA}" dt="2021-07-20T00:27:25.873" v="598"/>
          <ac:spMkLst>
            <pc:docMk/>
            <pc:sldMk cId="1209091634" sldId="2192"/>
            <ac:spMk id="34" creationId="{7E571953-6197-4747-BD0F-640FF96CDD1D}"/>
          </ac:spMkLst>
        </pc:spChg>
        <pc:spChg chg="add mod">
          <ac:chgData name="Aurelien Domont" userId="6da7715ce44349b3" providerId="LiveId" clId="{4B4C3012-157D-4E70-9450-C4952F9A74AA}" dt="2021-07-20T00:27:25.873" v="598"/>
          <ac:spMkLst>
            <pc:docMk/>
            <pc:sldMk cId="1209091634" sldId="2192"/>
            <ac:spMk id="35" creationId="{4A99C3F6-A408-4486-A9F9-59002C595D07}"/>
          </ac:spMkLst>
        </pc:spChg>
        <pc:spChg chg="add mod">
          <ac:chgData name="Aurelien Domont" userId="6da7715ce44349b3" providerId="LiveId" clId="{4B4C3012-157D-4E70-9450-C4952F9A74AA}" dt="2021-07-20T00:27:25.873" v="598"/>
          <ac:spMkLst>
            <pc:docMk/>
            <pc:sldMk cId="1209091634" sldId="2192"/>
            <ac:spMk id="36" creationId="{5D53319E-0468-4B4B-98E5-3E07127703C8}"/>
          </ac:spMkLst>
        </pc:spChg>
        <pc:spChg chg="del">
          <ac:chgData name="Aurelien Domont" userId="6da7715ce44349b3" providerId="LiveId" clId="{4B4C3012-157D-4E70-9450-C4952F9A74AA}" dt="2021-07-20T00:27:02.310" v="597" actId="478"/>
          <ac:spMkLst>
            <pc:docMk/>
            <pc:sldMk cId="1209091634" sldId="2192"/>
            <ac:spMk id="37" creationId="{E090C855-9260-479C-B65C-3952652E8DF4}"/>
          </ac:spMkLst>
        </pc:spChg>
        <pc:spChg chg="add mod">
          <ac:chgData name="Aurelien Domont" userId="6da7715ce44349b3" providerId="LiveId" clId="{4B4C3012-157D-4E70-9450-C4952F9A74AA}" dt="2021-07-20T00:27:25.873" v="598"/>
          <ac:spMkLst>
            <pc:docMk/>
            <pc:sldMk cId="1209091634" sldId="2192"/>
            <ac:spMk id="38" creationId="{B6B72380-C6BC-4134-9D0C-56D5EA500C68}"/>
          </ac:spMkLst>
        </pc:spChg>
        <pc:spChg chg="add mod">
          <ac:chgData name="Aurelien Domont" userId="6da7715ce44349b3" providerId="LiveId" clId="{4B4C3012-157D-4E70-9450-C4952F9A74AA}" dt="2021-07-20T00:28:20.067" v="629" actId="1038"/>
          <ac:spMkLst>
            <pc:docMk/>
            <pc:sldMk cId="1209091634" sldId="2192"/>
            <ac:spMk id="39" creationId="{2D9D59B7-B461-45F8-BF85-083779934B0A}"/>
          </ac:spMkLst>
        </pc:spChg>
        <pc:spChg chg="add mod">
          <ac:chgData name="Aurelien Domont" userId="6da7715ce44349b3" providerId="LiveId" clId="{4B4C3012-157D-4E70-9450-C4952F9A74AA}" dt="2021-07-20T00:27:59.763" v="613"/>
          <ac:spMkLst>
            <pc:docMk/>
            <pc:sldMk cId="1209091634" sldId="2192"/>
            <ac:spMk id="40" creationId="{FEDB459F-A4B8-4765-B92A-8FA0C8E5F993}"/>
          </ac:spMkLst>
        </pc:spChg>
        <pc:spChg chg="add mod">
          <ac:chgData name="Aurelien Domont" userId="6da7715ce44349b3" providerId="LiveId" clId="{4B4C3012-157D-4E70-9450-C4952F9A74AA}" dt="2021-07-20T00:28:05.074" v="614"/>
          <ac:spMkLst>
            <pc:docMk/>
            <pc:sldMk cId="1209091634" sldId="2192"/>
            <ac:spMk id="41" creationId="{728AF1DC-F738-487E-B414-3D2103CF27C5}"/>
          </ac:spMkLst>
        </pc:spChg>
        <pc:spChg chg="add mod">
          <ac:chgData name="Aurelien Domont" userId="6da7715ce44349b3" providerId="LiveId" clId="{4B4C3012-157D-4E70-9450-C4952F9A74AA}" dt="2021-07-20T00:28:09.364" v="615"/>
          <ac:spMkLst>
            <pc:docMk/>
            <pc:sldMk cId="1209091634" sldId="2192"/>
            <ac:spMk id="42" creationId="{144BC78D-497F-4A02-8EDB-65B763F21D95}"/>
          </ac:spMkLst>
        </pc:spChg>
        <pc:spChg chg="add mod">
          <ac:chgData name="Aurelien Domont" userId="6da7715ce44349b3" providerId="LiveId" clId="{4B4C3012-157D-4E70-9450-C4952F9A74AA}" dt="2021-07-20T00:27:33.298" v="605" actId="6549"/>
          <ac:spMkLst>
            <pc:docMk/>
            <pc:sldMk cId="1209091634" sldId="2192"/>
            <ac:spMk id="45" creationId="{66C5F612-5A89-4C48-BDA9-92B6DBF678F8}"/>
          </ac:spMkLst>
        </pc:spChg>
        <pc:spChg chg="add mod">
          <ac:chgData name="Aurelien Domont" userId="6da7715ce44349b3" providerId="LiveId" clId="{4B4C3012-157D-4E70-9450-C4952F9A74AA}" dt="2021-07-20T00:27:37.181" v="610" actId="20577"/>
          <ac:spMkLst>
            <pc:docMk/>
            <pc:sldMk cId="1209091634" sldId="2192"/>
            <ac:spMk id="46" creationId="{5EDAE2A3-62C3-43E6-BBF2-1A1A1EBD0B6E}"/>
          </ac:spMkLst>
        </pc:spChg>
        <pc:spChg chg="add mod">
          <ac:chgData name="Aurelien Domont" userId="6da7715ce44349b3" providerId="LiveId" clId="{4B4C3012-157D-4E70-9450-C4952F9A74AA}" dt="2021-07-20T00:27:25.873" v="598"/>
          <ac:spMkLst>
            <pc:docMk/>
            <pc:sldMk cId="1209091634" sldId="2192"/>
            <ac:spMk id="47" creationId="{8CD051DA-5632-4D12-9C75-ED64000E9143}"/>
          </ac:spMkLst>
        </pc:spChg>
        <pc:spChg chg="add mod">
          <ac:chgData name="Aurelien Domont" userId="6da7715ce44349b3" providerId="LiveId" clId="{4B4C3012-157D-4E70-9450-C4952F9A74AA}" dt="2021-07-20T00:27:25.873" v="598"/>
          <ac:spMkLst>
            <pc:docMk/>
            <pc:sldMk cId="1209091634" sldId="2192"/>
            <ac:spMk id="48" creationId="{76C9DD00-67A5-4365-A8E4-8BE79F30DFD3}"/>
          </ac:spMkLst>
        </pc:spChg>
        <pc:spChg chg="add mod">
          <ac:chgData name="Aurelien Domont" userId="6da7715ce44349b3" providerId="LiveId" clId="{4B4C3012-157D-4E70-9450-C4952F9A74AA}" dt="2021-07-20T00:27:25.873" v="598"/>
          <ac:spMkLst>
            <pc:docMk/>
            <pc:sldMk cId="1209091634" sldId="2192"/>
            <ac:spMk id="49" creationId="{357A4FF3-34B5-4549-BAFF-E8D4357C8F42}"/>
          </ac:spMkLst>
        </pc:spChg>
        <pc:spChg chg="add mod">
          <ac:chgData name="Aurelien Domont" userId="6da7715ce44349b3" providerId="LiveId" clId="{4B4C3012-157D-4E70-9450-C4952F9A74AA}" dt="2021-07-20T00:27:25.873" v="598"/>
          <ac:spMkLst>
            <pc:docMk/>
            <pc:sldMk cId="1209091634" sldId="2192"/>
            <ac:spMk id="50" creationId="{9F7306CF-551A-43F0-88F1-076DA251C3BE}"/>
          </ac:spMkLst>
        </pc:spChg>
        <pc:spChg chg="del">
          <ac:chgData name="Aurelien Domont" userId="6da7715ce44349b3" providerId="LiveId" clId="{4B4C3012-157D-4E70-9450-C4952F9A74AA}" dt="2021-07-20T00:27:02.310" v="597" actId="478"/>
          <ac:spMkLst>
            <pc:docMk/>
            <pc:sldMk cId="1209091634" sldId="2192"/>
            <ac:spMk id="51" creationId="{89C21646-4673-48FC-8467-4C1C08EEAC56}"/>
          </ac:spMkLst>
        </pc:spChg>
        <pc:spChg chg="add mod">
          <ac:chgData name="Aurelien Domont" userId="6da7715ce44349b3" providerId="LiveId" clId="{4B4C3012-157D-4E70-9450-C4952F9A74AA}" dt="2021-07-20T00:27:25.873" v="598"/>
          <ac:spMkLst>
            <pc:docMk/>
            <pc:sldMk cId="1209091634" sldId="2192"/>
            <ac:spMk id="52" creationId="{82F73540-0B81-4EC5-9FE2-004B8ABC7144}"/>
          </ac:spMkLst>
        </pc:spChg>
        <pc:spChg chg="add mod">
          <ac:chgData name="Aurelien Domont" userId="6da7715ce44349b3" providerId="LiveId" clId="{4B4C3012-157D-4E70-9450-C4952F9A74AA}" dt="2021-07-20T00:28:38.336" v="630" actId="20577"/>
          <ac:spMkLst>
            <pc:docMk/>
            <pc:sldMk cId="1209091634" sldId="2192"/>
            <ac:spMk id="53" creationId="{CED486D3-E0D9-4427-96B3-325C56C98857}"/>
          </ac:spMkLst>
        </pc:spChg>
        <pc:spChg chg="del">
          <ac:chgData name="Aurelien Domont" userId="6da7715ce44349b3" providerId="LiveId" clId="{4B4C3012-157D-4E70-9450-C4952F9A74AA}" dt="2021-07-20T00:27:02.310" v="597" actId="478"/>
          <ac:spMkLst>
            <pc:docMk/>
            <pc:sldMk cId="1209091634" sldId="2192"/>
            <ac:spMk id="54" creationId="{207750B2-0729-4BB5-BFF3-873815BFFE7B}"/>
          </ac:spMkLst>
        </pc:spChg>
        <pc:spChg chg="del">
          <ac:chgData name="Aurelien Domont" userId="6da7715ce44349b3" providerId="LiveId" clId="{4B4C3012-157D-4E70-9450-C4952F9A74AA}" dt="2021-07-20T00:27:02.310" v="597" actId="478"/>
          <ac:spMkLst>
            <pc:docMk/>
            <pc:sldMk cId="1209091634" sldId="2192"/>
            <ac:spMk id="55" creationId="{D510DCA3-5B46-483C-A161-635432637180}"/>
          </ac:spMkLst>
        </pc:spChg>
        <pc:spChg chg="del">
          <ac:chgData name="Aurelien Domont" userId="6da7715ce44349b3" providerId="LiveId" clId="{4B4C3012-157D-4E70-9450-C4952F9A74AA}" dt="2021-07-20T00:27:02.310" v="597" actId="478"/>
          <ac:spMkLst>
            <pc:docMk/>
            <pc:sldMk cId="1209091634" sldId="2192"/>
            <ac:spMk id="56" creationId="{149F8417-C82B-4D73-84CD-1D791D410559}"/>
          </ac:spMkLst>
        </pc:spChg>
        <pc:spChg chg="del">
          <ac:chgData name="Aurelien Domont" userId="6da7715ce44349b3" providerId="LiveId" clId="{4B4C3012-157D-4E70-9450-C4952F9A74AA}" dt="2021-07-20T00:27:02.310" v="597" actId="478"/>
          <ac:spMkLst>
            <pc:docMk/>
            <pc:sldMk cId="1209091634" sldId="2192"/>
            <ac:spMk id="57" creationId="{6881C0D3-7F7F-4F87-A07A-1B0585F319D1}"/>
          </ac:spMkLst>
        </pc:spChg>
        <pc:spChg chg="add del mod">
          <ac:chgData name="Aurelien Domont" userId="6da7715ce44349b3" providerId="LiveId" clId="{4B4C3012-157D-4E70-9450-C4952F9A74AA}" dt="2021-07-20T00:28:12.647" v="616" actId="478"/>
          <ac:spMkLst>
            <pc:docMk/>
            <pc:sldMk cId="1209091634" sldId="2192"/>
            <ac:spMk id="59" creationId="{13BB2EED-BBA0-45C8-9F27-80B0B9A2AEDF}"/>
          </ac:spMkLst>
        </pc:spChg>
        <pc:spChg chg="add del mod">
          <ac:chgData name="Aurelien Domont" userId="6da7715ce44349b3" providerId="LiveId" clId="{4B4C3012-157D-4E70-9450-C4952F9A74AA}" dt="2021-07-20T00:28:12.647" v="616" actId="478"/>
          <ac:spMkLst>
            <pc:docMk/>
            <pc:sldMk cId="1209091634" sldId="2192"/>
            <ac:spMk id="60" creationId="{843562F2-3B78-4C12-847B-1AF94F2709FA}"/>
          </ac:spMkLst>
        </pc:spChg>
        <pc:spChg chg="add del mod">
          <ac:chgData name="Aurelien Domont" userId="6da7715ce44349b3" providerId="LiveId" clId="{4B4C3012-157D-4E70-9450-C4952F9A74AA}" dt="2021-07-20T00:28:12.647" v="616" actId="478"/>
          <ac:spMkLst>
            <pc:docMk/>
            <pc:sldMk cId="1209091634" sldId="2192"/>
            <ac:spMk id="61" creationId="{259A57A1-1598-4FD3-B94D-0AEAFA275358}"/>
          </ac:spMkLst>
        </pc:spChg>
        <pc:picChg chg="del">
          <ac:chgData name="Aurelien Domont" userId="6da7715ce44349b3" providerId="LiveId" clId="{4B4C3012-157D-4E70-9450-C4952F9A74AA}" dt="2021-07-20T00:27:02.310" v="597" actId="478"/>
          <ac:picMkLst>
            <pc:docMk/>
            <pc:sldMk cId="1209091634" sldId="2192"/>
            <ac:picMk id="3" creationId="{71758693-EE1D-4F29-A184-12C0424C4705}"/>
          </ac:picMkLst>
        </pc:picChg>
        <pc:picChg chg="del">
          <ac:chgData name="Aurelien Domont" userId="6da7715ce44349b3" providerId="LiveId" clId="{4B4C3012-157D-4E70-9450-C4952F9A74AA}" dt="2021-07-20T00:27:02.310" v="597" actId="478"/>
          <ac:picMkLst>
            <pc:docMk/>
            <pc:sldMk cId="1209091634" sldId="2192"/>
            <ac:picMk id="14" creationId="{74CA0334-E7F2-4E00-8F48-A0C54D7E9AC0}"/>
          </ac:picMkLst>
        </pc:picChg>
        <pc:picChg chg="del">
          <ac:chgData name="Aurelien Domont" userId="6da7715ce44349b3" providerId="LiveId" clId="{4B4C3012-157D-4E70-9450-C4952F9A74AA}" dt="2021-07-20T00:27:02.310" v="597" actId="478"/>
          <ac:picMkLst>
            <pc:docMk/>
            <pc:sldMk cId="1209091634" sldId="2192"/>
            <ac:picMk id="15" creationId="{70E9EE01-614F-4CDA-95D1-0894D8A6384F}"/>
          </ac:picMkLst>
        </pc:picChg>
        <pc:picChg chg="del">
          <ac:chgData name="Aurelien Domont" userId="6da7715ce44349b3" providerId="LiveId" clId="{4B4C3012-157D-4E70-9450-C4952F9A74AA}" dt="2021-07-20T00:27:02.310" v="597" actId="478"/>
          <ac:picMkLst>
            <pc:docMk/>
            <pc:sldMk cId="1209091634" sldId="2192"/>
            <ac:picMk id="17" creationId="{2D239190-B59B-474E-8796-CC98D3CA8AC1}"/>
          </ac:picMkLst>
        </pc:picChg>
        <pc:picChg chg="add mod">
          <ac:chgData name="Aurelien Domont" userId="6da7715ce44349b3" providerId="LiveId" clId="{4B4C3012-157D-4E70-9450-C4952F9A74AA}" dt="2021-07-20T00:27:25.873" v="598"/>
          <ac:picMkLst>
            <pc:docMk/>
            <pc:sldMk cId="1209091634" sldId="2192"/>
            <ac:picMk id="28" creationId="{FF355F01-F007-4C24-AA95-9E4FE7DF0ACD}"/>
          </ac:picMkLst>
        </pc:picChg>
        <pc:picChg chg="add mod">
          <ac:chgData name="Aurelien Domont" userId="6da7715ce44349b3" providerId="LiveId" clId="{4B4C3012-157D-4E70-9450-C4952F9A74AA}" dt="2021-07-20T00:27:25.873" v="598"/>
          <ac:picMkLst>
            <pc:docMk/>
            <pc:sldMk cId="1209091634" sldId="2192"/>
            <ac:picMk id="31" creationId="{89979A0A-C018-44ED-8A86-BF1A8BB599EB}"/>
          </ac:picMkLst>
        </pc:picChg>
        <pc:picChg chg="add mod">
          <ac:chgData name="Aurelien Domont" userId="6da7715ce44349b3" providerId="LiveId" clId="{4B4C3012-157D-4E70-9450-C4952F9A74AA}" dt="2021-07-20T00:27:25.873" v="598"/>
          <ac:picMkLst>
            <pc:docMk/>
            <pc:sldMk cId="1209091634" sldId="2192"/>
            <ac:picMk id="32" creationId="{1E632C31-E784-4327-B032-5A1C8A2B01A8}"/>
          </ac:picMkLst>
        </pc:picChg>
        <pc:picChg chg="add mod">
          <ac:chgData name="Aurelien Domont" userId="6da7715ce44349b3" providerId="LiveId" clId="{4B4C3012-157D-4E70-9450-C4952F9A74AA}" dt="2021-07-20T00:27:25.873" v="598"/>
          <ac:picMkLst>
            <pc:docMk/>
            <pc:sldMk cId="1209091634" sldId="2192"/>
            <ac:picMk id="33" creationId="{E020A810-A41E-42A1-9544-5550D5B20660}"/>
          </ac:picMkLst>
        </pc:picChg>
        <pc:picChg chg="add mod">
          <ac:chgData name="Aurelien Domont" userId="6da7715ce44349b3" providerId="LiveId" clId="{4B4C3012-157D-4E70-9450-C4952F9A74AA}" dt="2021-07-20T00:27:25.873" v="598"/>
          <ac:picMkLst>
            <pc:docMk/>
            <pc:sldMk cId="1209091634" sldId="2192"/>
            <ac:picMk id="43" creationId="{250E8DD8-D2B2-4AA9-8FCB-518B8D2D5850}"/>
          </ac:picMkLst>
        </pc:picChg>
        <pc:picChg chg="add mod">
          <ac:chgData name="Aurelien Domont" userId="6da7715ce44349b3" providerId="LiveId" clId="{4B4C3012-157D-4E70-9450-C4952F9A74AA}" dt="2021-07-20T00:27:25.873" v="598"/>
          <ac:picMkLst>
            <pc:docMk/>
            <pc:sldMk cId="1209091634" sldId="2192"/>
            <ac:picMk id="44" creationId="{713EEF7A-E025-4053-86B3-ABF91302CF16}"/>
          </ac:picMkLst>
        </pc:picChg>
        <pc:picChg chg="add mod">
          <ac:chgData name="Aurelien Domont" userId="6da7715ce44349b3" providerId="LiveId" clId="{4B4C3012-157D-4E70-9450-C4952F9A74AA}" dt="2021-07-20T00:27:25.873" v="598"/>
          <ac:picMkLst>
            <pc:docMk/>
            <pc:sldMk cId="1209091634" sldId="2192"/>
            <ac:picMk id="58" creationId="{CCE5CC6E-6411-4A67-AF69-17311BDEEB5E}"/>
          </ac:picMkLst>
        </pc:picChg>
        <pc:picChg chg="del">
          <ac:chgData name="Aurelien Domont" userId="6da7715ce44349b3" providerId="LiveId" clId="{4B4C3012-157D-4E70-9450-C4952F9A74AA}" dt="2021-07-20T00:27:02.310" v="597" actId="478"/>
          <ac:picMkLst>
            <pc:docMk/>
            <pc:sldMk cId="1209091634" sldId="2192"/>
            <ac:picMk id="3074" creationId="{0AC0D32F-D87D-4B83-8BFC-E6D05DAEC117}"/>
          </ac:picMkLst>
        </pc:picChg>
        <pc:picChg chg="del">
          <ac:chgData name="Aurelien Domont" userId="6da7715ce44349b3" providerId="LiveId" clId="{4B4C3012-157D-4E70-9450-C4952F9A74AA}" dt="2021-07-20T00:27:02.310" v="597" actId="478"/>
          <ac:picMkLst>
            <pc:docMk/>
            <pc:sldMk cId="1209091634" sldId="2192"/>
            <ac:picMk id="3078" creationId="{C3956BAD-05A7-4E7C-B3FC-6E893538FA78}"/>
          </ac:picMkLst>
        </pc:picChg>
      </pc:sldChg>
      <pc:sldChg chg="add del">
        <pc:chgData name="Aurelien Domont" userId="6da7715ce44349b3" providerId="LiveId" clId="{4B4C3012-157D-4E70-9450-C4952F9A74AA}" dt="2021-07-09T03:54:44.127" v="526" actId="47"/>
        <pc:sldMkLst>
          <pc:docMk/>
          <pc:sldMk cId="1278776622" sldId="2192"/>
        </pc:sldMkLst>
      </pc:sldChg>
      <pc:sldChg chg="add del">
        <pc:chgData name="Aurelien Domont" userId="6da7715ce44349b3" providerId="LiveId" clId="{4B4C3012-157D-4E70-9450-C4952F9A74AA}" dt="2021-07-09T03:52:13.186" v="373" actId="47"/>
        <pc:sldMkLst>
          <pc:docMk/>
          <pc:sldMk cId="2696631081" sldId="2192"/>
        </pc:sldMkLst>
      </pc:sldChg>
      <pc:sldMasterChg chg="delSldLayout">
        <pc:chgData name="Aurelien Domont" userId="6da7715ce44349b3" providerId="LiveId" clId="{4B4C3012-157D-4E70-9450-C4952F9A74AA}" dt="2021-07-12T01:22:42.869" v="581" actId="47"/>
        <pc:sldMasterMkLst>
          <pc:docMk/>
          <pc:sldMasterMk cId="3928899566" sldId="2147483746"/>
        </pc:sldMasterMkLst>
        <pc:sldLayoutChg chg="del">
          <pc:chgData name="Aurelien Domont" userId="6da7715ce44349b3" providerId="LiveId" clId="{4B4C3012-157D-4E70-9450-C4952F9A74AA}" dt="2021-07-12T01:22:42.869" v="581" actId="47"/>
          <pc:sldLayoutMkLst>
            <pc:docMk/>
            <pc:sldMasterMk cId="3928899566" sldId="2147483746"/>
            <pc:sldLayoutMk cId="1194144568" sldId="2147483748"/>
          </pc:sldLayoutMkLst>
        </pc:sldLayoutChg>
      </pc:sldMasterChg>
    </pc:docChg>
  </pc:docChgLst>
  <pc:docChgLst>
    <pc:chgData name="Aurelien Domont" userId="6da7715ce44349b3" providerId="LiveId" clId="{3120ADC0-11CA-4D44-8C30-0625BC2FF170}"/>
    <pc:docChg chg="custSel modSld">
      <pc:chgData name="Aurelien Domont" userId="6da7715ce44349b3" providerId="LiveId" clId="{3120ADC0-11CA-4D44-8C30-0625BC2FF170}" dt="2021-04-30T01:16:47.575" v="287" actId="20577"/>
      <pc:docMkLst>
        <pc:docMk/>
      </pc:docMkLst>
      <pc:sldChg chg="addSp modSp mod">
        <pc:chgData name="Aurelien Domont" userId="6da7715ce44349b3" providerId="LiveId" clId="{3120ADC0-11CA-4D44-8C30-0625BC2FF170}" dt="2021-04-30T01:16:47.575" v="287" actId="20577"/>
        <pc:sldMkLst>
          <pc:docMk/>
          <pc:sldMk cId="1659127470" sldId="1924"/>
        </pc:sldMkLst>
        <pc:spChg chg="add mod">
          <ac:chgData name="Aurelien Domont" userId="6da7715ce44349b3" providerId="LiveId" clId="{3120ADC0-11CA-4D44-8C30-0625BC2FF170}" dt="2021-04-29T07:05:48.694" v="122" actId="207"/>
          <ac:spMkLst>
            <pc:docMk/>
            <pc:sldMk cId="1659127470" sldId="1924"/>
            <ac:spMk id="2" creationId="{47EAB931-197A-40BB-B426-D6D65C61BAA2}"/>
          </ac:spMkLst>
        </pc:spChg>
        <pc:spChg chg="mod">
          <ac:chgData name="Aurelien Domont" userId="6da7715ce44349b3" providerId="LiveId" clId="{3120ADC0-11CA-4D44-8C30-0625BC2FF170}" dt="2021-04-30T01:05:37.562" v="174" actId="20577"/>
          <ac:spMkLst>
            <pc:docMk/>
            <pc:sldMk cId="1659127470" sldId="1924"/>
            <ac:spMk id="14" creationId="{493F826D-CCF6-440C-BFA4-C3799A3ED755}"/>
          </ac:spMkLst>
        </pc:spChg>
        <pc:spChg chg="mod">
          <ac:chgData name="Aurelien Domont" userId="6da7715ce44349b3" providerId="LiveId" clId="{3120ADC0-11CA-4D44-8C30-0625BC2FF170}" dt="2021-04-30T01:06:05.905" v="187" actId="20577"/>
          <ac:spMkLst>
            <pc:docMk/>
            <pc:sldMk cId="1659127470" sldId="1924"/>
            <ac:spMk id="18" creationId="{0BCD4164-FFCE-447D-8269-E5891A7FEF0D}"/>
          </ac:spMkLst>
        </pc:spChg>
        <pc:spChg chg="mod">
          <ac:chgData name="Aurelien Domont" userId="6da7715ce44349b3" providerId="LiveId" clId="{3120ADC0-11CA-4D44-8C30-0625BC2FF170}" dt="2021-04-30T01:06:53.718" v="227" actId="20577"/>
          <ac:spMkLst>
            <pc:docMk/>
            <pc:sldMk cId="1659127470" sldId="1924"/>
            <ac:spMk id="19" creationId="{554EE1B4-E11D-4B37-9F78-B5B5FA8738AA}"/>
          </ac:spMkLst>
        </pc:spChg>
        <pc:spChg chg="mod">
          <ac:chgData name="Aurelien Domont" userId="6da7715ce44349b3" providerId="LiveId" clId="{3120ADC0-11CA-4D44-8C30-0625BC2FF170}" dt="2021-04-30T01:15:47.976" v="276" actId="20577"/>
          <ac:spMkLst>
            <pc:docMk/>
            <pc:sldMk cId="1659127470" sldId="1924"/>
            <ac:spMk id="34" creationId="{E2BDE0B8-90AF-4DE7-A71B-FE78ADE30B55}"/>
          </ac:spMkLst>
        </pc:spChg>
        <pc:spChg chg="mod">
          <ac:chgData name="Aurelien Domont" userId="6da7715ce44349b3" providerId="LiveId" clId="{3120ADC0-11CA-4D44-8C30-0625BC2FF170}" dt="2021-04-30T01:03:33.767" v="141" actId="20577"/>
          <ac:spMkLst>
            <pc:docMk/>
            <pc:sldMk cId="1659127470" sldId="1924"/>
            <ac:spMk id="35" creationId="{1BC3B263-81C3-42AD-96C7-45AB7FFD0557}"/>
          </ac:spMkLst>
        </pc:spChg>
        <pc:spChg chg="mod">
          <ac:chgData name="Aurelien Domont" userId="6da7715ce44349b3" providerId="LiveId" clId="{3120ADC0-11CA-4D44-8C30-0625BC2FF170}" dt="2021-04-30T01:16:47.575" v="287" actId="20577"/>
          <ac:spMkLst>
            <pc:docMk/>
            <pc:sldMk cId="1659127470" sldId="1924"/>
            <ac:spMk id="36" creationId="{DEACEA99-9E9A-408A-9277-86EFC1C60A69}"/>
          </ac:spMkLst>
        </pc:spChg>
      </pc:sldChg>
    </pc:docChg>
  </pc:docChgLst>
  <pc:docChgLst>
    <pc:chgData name="Aurelien Domont" userId="6da7715ce44349b3" providerId="LiveId" clId="{AFF9B0D5-CA7D-40FB-964A-23276295459E}"/>
    <pc:docChg chg="undo redo custSel addSld delSld modSld sldOrd">
      <pc:chgData name="Aurelien Domont" userId="6da7715ce44349b3" providerId="LiveId" clId="{AFF9B0D5-CA7D-40FB-964A-23276295459E}" dt="2021-07-06T05:45:33.756" v="7160" actId="47"/>
      <pc:docMkLst>
        <pc:docMk/>
      </pc:docMkLst>
      <pc:sldChg chg="modSp mod">
        <pc:chgData name="Aurelien Domont" userId="6da7715ce44349b3" providerId="LiveId" clId="{AFF9B0D5-CA7D-40FB-964A-23276295459E}" dt="2021-06-30T06:11:44.300" v="156" actId="1036"/>
        <pc:sldMkLst>
          <pc:docMk/>
          <pc:sldMk cId="3131901387" sldId="256"/>
        </pc:sldMkLst>
        <pc:spChg chg="mod">
          <ac:chgData name="Aurelien Domont" userId="6da7715ce44349b3" providerId="LiveId" clId="{AFF9B0D5-CA7D-40FB-964A-23276295459E}" dt="2021-06-30T05:56:33.821" v="7" actId="20577"/>
          <ac:spMkLst>
            <pc:docMk/>
            <pc:sldMk cId="3131901387" sldId="256"/>
            <ac:spMk id="2" creationId="{5261080C-C60C-4746-B6B1-A9A4FFA86785}"/>
          </ac:spMkLst>
        </pc:spChg>
        <pc:spChg chg="mod">
          <ac:chgData name="Aurelien Domont" userId="6da7715ce44349b3" providerId="LiveId" clId="{AFF9B0D5-CA7D-40FB-964A-23276295459E}" dt="2021-06-30T06:11:44.300" v="156" actId="1036"/>
          <ac:spMkLst>
            <pc:docMk/>
            <pc:sldMk cId="3131901387" sldId="256"/>
            <ac:spMk id="16" creationId="{2436D48A-FAB5-4E4C-AB97-233E7A3795E6}"/>
          </ac:spMkLst>
        </pc:spChg>
      </pc:sldChg>
      <pc:sldChg chg="add">
        <pc:chgData name="Aurelien Domont" userId="6da7715ce44349b3" providerId="LiveId" clId="{AFF9B0D5-CA7D-40FB-964A-23276295459E}" dt="2021-07-06T03:29:06.794" v="6239"/>
        <pc:sldMkLst>
          <pc:docMk/>
          <pc:sldMk cId="3072119178" sldId="1488"/>
        </pc:sldMkLst>
      </pc:sldChg>
      <pc:sldChg chg="add">
        <pc:chgData name="Aurelien Domont" userId="6da7715ce44349b3" providerId="LiveId" clId="{AFF9B0D5-CA7D-40FB-964A-23276295459E}" dt="2021-07-06T03:29:06.794" v="6239"/>
        <pc:sldMkLst>
          <pc:docMk/>
          <pc:sldMk cId="926313830" sldId="1489"/>
        </pc:sldMkLst>
      </pc:sldChg>
      <pc:sldChg chg="add">
        <pc:chgData name="Aurelien Domont" userId="6da7715ce44349b3" providerId="LiveId" clId="{AFF9B0D5-CA7D-40FB-964A-23276295459E}" dt="2021-07-06T03:29:06.794" v="6239"/>
        <pc:sldMkLst>
          <pc:docMk/>
          <pc:sldMk cId="3370215172" sldId="1490"/>
        </pc:sldMkLst>
      </pc:sldChg>
      <pc:sldChg chg="delSp add mod">
        <pc:chgData name="Aurelien Domont" userId="6da7715ce44349b3" providerId="LiveId" clId="{AFF9B0D5-CA7D-40FB-964A-23276295459E}" dt="2021-07-06T03:40:44.994" v="6305" actId="478"/>
        <pc:sldMkLst>
          <pc:docMk/>
          <pc:sldMk cId="388158782" sldId="1514"/>
        </pc:sldMkLst>
        <pc:spChg chg="del">
          <ac:chgData name="Aurelien Domont" userId="6da7715ce44349b3" providerId="LiveId" clId="{AFF9B0D5-CA7D-40FB-964A-23276295459E}" dt="2021-07-06T03:40:44.994" v="6305" actId="478"/>
          <ac:spMkLst>
            <pc:docMk/>
            <pc:sldMk cId="388158782" sldId="1514"/>
            <ac:spMk id="2" creationId="{212698CA-525D-4C2D-9189-5F72AC48FE69}"/>
          </ac:spMkLst>
        </pc:spChg>
      </pc:sldChg>
      <pc:sldChg chg="delSp add mod">
        <pc:chgData name="Aurelien Domont" userId="6da7715ce44349b3" providerId="LiveId" clId="{AFF9B0D5-CA7D-40FB-964A-23276295459E}" dt="2021-07-06T03:40:55.616" v="6309" actId="478"/>
        <pc:sldMkLst>
          <pc:docMk/>
          <pc:sldMk cId="2270541995" sldId="1519"/>
        </pc:sldMkLst>
        <pc:spChg chg="del">
          <ac:chgData name="Aurelien Domont" userId="6da7715ce44349b3" providerId="LiveId" clId="{AFF9B0D5-CA7D-40FB-964A-23276295459E}" dt="2021-07-06T03:40:55.616" v="6309" actId="478"/>
          <ac:spMkLst>
            <pc:docMk/>
            <pc:sldMk cId="2270541995" sldId="1519"/>
            <ac:spMk id="20" creationId="{2180E81B-773A-41E2-B5E9-ED6F14F6562A}"/>
          </ac:spMkLst>
        </pc:spChg>
      </pc:sldChg>
      <pc:sldChg chg="delSp add mod">
        <pc:chgData name="Aurelien Domont" userId="6da7715ce44349b3" providerId="LiveId" clId="{AFF9B0D5-CA7D-40FB-964A-23276295459E}" dt="2021-07-06T03:40:41.352" v="6304" actId="478"/>
        <pc:sldMkLst>
          <pc:docMk/>
          <pc:sldMk cId="112122695" sldId="1521"/>
        </pc:sldMkLst>
        <pc:spChg chg="del">
          <ac:chgData name="Aurelien Domont" userId="6da7715ce44349b3" providerId="LiveId" clId="{AFF9B0D5-CA7D-40FB-964A-23276295459E}" dt="2021-07-06T03:40:41.352" v="6304" actId="478"/>
          <ac:spMkLst>
            <pc:docMk/>
            <pc:sldMk cId="112122695" sldId="1521"/>
            <ac:spMk id="9" creationId="{2617BC3D-6D60-4D40-8CB3-9F2918741106}"/>
          </ac:spMkLst>
        </pc:spChg>
      </pc:sldChg>
      <pc:sldChg chg="delSp add mod">
        <pc:chgData name="Aurelien Domont" userId="6da7715ce44349b3" providerId="LiveId" clId="{AFF9B0D5-CA7D-40FB-964A-23276295459E}" dt="2021-07-06T03:40:47.380" v="6306" actId="478"/>
        <pc:sldMkLst>
          <pc:docMk/>
          <pc:sldMk cId="3014473461" sldId="1527"/>
        </pc:sldMkLst>
        <pc:spChg chg="del">
          <ac:chgData name="Aurelien Domont" userId="6da7715ce44349b3" providerId="LiveId" clId="{AFF9B0D5-CA7D-40FB-964A-23276295459E}" dt="2021-07-06T03:40:47.380" v="6306" actId="478"/>
          <ac:spMkLst>
            <pc:docMk/>
            <pc:sldMk cId="3014473461" sldId="1527"/>
            <ac:spMk id="14" creationId="{44AD6DED-2211-4435-A310-86FB6FD47D05}"/>
          </ac:spMkLst>
        </pc:spChg>
      </pc:sldChg>
      <pc:sldChg chg="delSp add mod">
        <pc:chgData name="Aurelien Domont" userId="6da7715ce44349b3" providerId="LiveId" clId="{AFF9B0D5-CA7D-40FB-964A-23276295459E}" dt="2021-07-06T03:40:49.742" v="6307" actId="478"/>
        <pc:sldMkLst>
          <pc:docMk/>
          <pc:sldMk cId="4130717619" sldId="1530"/>
        </pc:sldMkLst>
        <pc:spChg chg="del">
          <ac:chgData name="Aurelien Domont" userId="6da7715ce44349b3" providerId="LiveId" clId="{AFF9B0D5-CA7D-40FB-964A-23276295459E}" dt="2021-07-06T03:40:49.742" v="6307" actId="478"/>
          <ac:spMkLst>
            <pc:docMk/>
            <pc:sldMk cId="4130717619" sldId="1530"/>
            <ac:spMk id="34" creationId="{194B2D88-1AE6-4ACA-83A8-96444B90AE3C}"/>
          </ac:spMkLst>
        </pc:spChg>
      </pc:sldChg>
      <pc:sldChg chg="add">
        <pc:chgData name="Aurelien Domont" userId="6da7715ce44349b3" providerId="LiveId" clId="{AFF9B0D5-CA7D-40FB-964A-23276295459E}" dt="2021-07-06T03:47:03.351" v="6356"/>
        <pc:sldMkLst>
          <pc:docMk/>
          <pc:sldMk cId="1754585881" sldId="1598"/>
        </pc:sldMkLst>
      </pc:sldChg>
      <pc:sldChg chg="add del">
        <pc:chgData name="Aurelien Domont" userId="6da7715ce44349b3" providerId="LiveId" clId="{AFF9B0D5-CA7D-40FB-964A-23276295459E}" dt="2021-07-06T03:59:24.275" v="6368" actId="47"/>
        <pc:sldMkLst>
          <pc:docMk/>
          <pc:sldMk cId="748962572" sldId="1599"/>
        </pc:sldMkLst>
      </pc:sldChg>
      <pc:sldChg chg="add">
        <pc:chgData name="Aurelien Domont" userId="6da7715ce44349b3" providerId="LiveId" clId="{AFF9B0D5-CA7D-40FB-964A-23276295459E}" dt="2021-07-06T03:47:03.351" v="6356"/>
        <pc:sldMkLst>
          <pc:docMk/>
          <pc:sldMk cId="2853806433" sldId="1600"/>
        </pc:sldMkLst>
      </pc:sldChg>
      <pc:sldChg chg="delSp add mod">
        <pc:chgData name="Aurelien Domont" userId="6da7715ce44349b3" providerId="LiveId" clId="{AFF9B0D5-CA7D-40FB-964A-23276295459E}" dt="2021-07-06T03:40:51.818" v="6308" actId="478"/>
        <pc:sldMkLst>
          <pc:docMk/>
          <pc:sldMk cId="2815671749" sldId="1601"/>
        </pc:sldMkLst>
        <pc:spChg chg="del">
          <ac:chgData name="Aurelien Domont" userId="6da7715ce44349b3" providerId="LiveId" clId="{AFF9B0D5-CA7D-40FB-964A-23276295459E}" dt="2021-07-06T03:40:51.818" v="6308" actId="478"/>
          <ac:spMkLst>
            <pc:docMk/>
            <pc:sldMk cId="2815671749" sldId="1601"/>
            <ac:spMk id="24" creationId="{4BCA7FD1-DB5E-4F8E-B0CC-4AE245CCA562}"/>
          </ac:spMkLst>
        </pc:spChg>
      </pc:sldChg>
      <pc:sldChg chg="addSp delSp modSp add mod">
        <pc:chgData name="Aurelien Domont" userId="6da7715ce44349b3" providerId="LiveId" clId="{AFF9B0D5-CA7D-40FB-964A-23276295459E}" dt="2021-07-06T05:44:42.038" v="7159"/>
        <pc:sldMkLst>
          <pc:docMk/>
          <pc:sldMk cId="1252826214" sldId="1711"/>
        </pc:sldMkLst>
        <pc:spChg chg="add del mod">
          <ac:chgData name="Aurelien Domont" userId="6da7715ce44349b3" providerId="LiveId" clId="{AFF9B0D5-CA7D-40FB-964A-23276295459E}" dt="2021-07-06T05:44:33.360" v="7158" actId="478"/>
          <ac:spMkLst>
            <pc:docMk/>
            <pc:sldMk cId="1252826214" sldId="1711"/>
            <ac:spMk id="4" creationId="{A0F996F7-F20A-47BA-B1AF-1C8B779CA79D}"/>
          </ac:spMkLst>
        </pc:spChg>
        <pc:spChg chg="add del mod">
          <ac:chgData name="Aurelien Domont" userId="6da7715ce44349b3" providerId="LiveId" clId="{AFF9B0D5-CA7D-40FB-964A-23276295459E}" dt="2021-07-06T05:15:06.168" v="6682" actId="478"/>
          <ac:spMkLst>
            <pc:docMk/>
            <pc:sldMk cId="1252826214" sldId="1711"/>
            <ac:spMk id="6" creationId="{067DEC11-2878-4496-BCB1-34143B3D39F6}"/>
          </ac:spMkLst>
        </pc:spChg>
        <pc:spChg chg="del mod">
          <ac:chgData name="Aurelien Domont" userId="6da7715ce44349b3" providerId="LiveId" clId="{AFF9B0D5-CA7D-40FB-964A-23276295459E}" dt="2021-07-06T05:16:43.228" v="6710" actId="478"/>
          <ac:spMkLst>
            <pc:docMk/>
            <pc:sldMk cId="1252826214" sldId="1711"/>
            <ac:spMk id="9" creationId="{71937F58-B9F0-481F-8FE4-CB6A95D57416}"/>
          </ac:spMkLst>
        </pc:spChg>
        <pc:spChg chg="add mod">
          <ac:chgData name="Aurelien Domont" userId="6da7715ce44349b3" providerId="LiveId" clId="{AFF9B0D5-CA7D-40FB-964A-23276295459E}" dt="2021-07-06T05:31:57.238" v="6993" actId="1036"/>
          <ac:spMkLst>
            <pc:docMk/>
            <pc:sldMk cId="1252826214" sldId="1711"/>
            <ac:spMk id="11" creationId="{1C1B8EC1-2923-4978-A61D-27E28146FFD1}"/>
          </ac:spMkLst>
        </pc:spChg>
        <pc:spChg chg="add del">
          <ac:chgData name="Aurelien Domont" userId="6da7715ce44349b3" providerId="LiveId" clId="{AFF9B0D5-CA7D-40FB-964A-23276295459E}" dt="2021-07-06T05:20:08.222" v="6825"/>
          <ac:spMkLst>
            <pc:docMk/>
            <pc:sldMk cId="1252826214" sldId="1711"/>
            <ac:spMk id="12" creationId="{6C7760B7-5B47-4B2B-B236-C6B87C8BA92C}"/>
          </ac:spMkLst>
        </pc:spChg>
        <pc:spChg chg="del">
          <ac:chgData name="Aurelien Domont" userId="6da7715ce44349b3" providerId="LiveId" clId="{AFF9B0D5-CA7D-40FB-964A-23276295459E}" dt="2021-07-06T05:44:31.280" v="7157" actId="478"/>
          <ac:spMkLst>
            <pc:docMk/>
            <pc:sldMk cId="1252826214" sldId="1711"/>
            <ac:spMk id="16" creationId="{6C2BB713-9637-4B9B-938F-E9768876782A}"/>
          </ac:spMkLst>
        </pc:spChg>
        <pc:spChg chg="mod">
          <ac:chgData name="Aurelien Domont" userId="6da7715ce44349b3" providerId="LiveId" clId="{AFF9B0D5-CA7D-40FB-964A-23276295459E}" dt="2021-07-06T05:23:47.431" v="6878" actId="14100"/>
          <ac:spMkLst>
            <pc:docMk/>
            <pc:sldMk cId="1252826214" sldId="1711"/>
            <ac:spMk id="25" creationId="{86A71970-E46B-4358-8BCC-1715EFB36D64}"/>
          </ac:spMkLst>
        </pc:spChg>
        <pc:spChg chg="del">
          <ac:chgData name="Aurelien Domont" userId="6da7715ce44349b3" providerId="LiveId" clId="{AFF9B0D5-CA7D-40FB-964A-23276295459E}" dt="2021-07-06T05:04:51.063" v="6543" actId="478"/>
          <ac:spMkLst>
            <pc:docMk/>
            <pc:sldMk cId="1252826214" sldId="1711"/>
            <ac:spMk id="26" creationId="{2D6AF8B1-5CD0-4EF5-8A94-99CDB8159F2E}"/>
          </ac:spMkLst>
        </pc:spChg>
        <pc:spChg chg="mod">
          <ac:chgData name="Aurelien Domont" userId="6da7715ce44349b3" providerId="LiveId" clId="{AFF9B0D5-CA7D-40FB-964A-23276295459E}" dt="2021-07-06T05:23:28.443" v="6876" actId="14100"/>
          <ac:spMkLst>
            <pc:docMk/>
            <pc:sldMk cId="1252826214" sldId="1711"/>
            <ac:spMk id="27" creationId="{2221734C-F2C9-4C4F-AF07-9C7EB749C560}"/>
          </ac:spMkLst>
        </pc:spChg>
        <pc:spChg chg="mod">
          <ac:chgData name="Aurelien Domont" userId="6da7715ce44349b3" providerId="LiveId" clId="{AFF9B0D5-CA7D-40FB-964A-23276295459E}" dt="2021-07-06T05:27:43.126" v="6976" actId="20577"/>
          <ac:spMkLst>
            <pc:docMk/>
            <pc:sldMk cId="1252826214" sldId="1711"/>
            <ac:spMk id="28" creationId="{9890D867-710A-4021-80A0-9EDD68F8268E}"/>
          </ac:spMkLst>
        </pc:spChg>
        <pc:spChg chg="del">
          <ac:chgData name="Aurelien Domont" userId="6da7715ce44349b3" providerId="LiveId" clId="{AFF9B0D5-CA7D-40FB-964A-23276295459E}" dt="2021-07-06T05:09:58.690" v="6602" actId="478"/>
          <ac:spMkLst>
            <pc:docMk/>
            <pc:sldMk cId="1252826214" sldId="1711"/>
            <ac:spMk id="29" creationId="{E4DF25B1-5908-47C1-9DE1-8B071152AB86}"/>
          </ac:spMkLst>
        </pc:spChg>
        <pc:spChg chg="del">
          <ac:chgData name="Aurelien Domont" userId="6da7715ce44349b3" providerId="LiveId" clId="{AFF9B0D5-CA7D-40FB-964A-23276295459E}" dt="2021-07-06T05:09:58.690" v="6602" actId="478"/>
          <ac:spMkLst>
            <pc:docMk/>
            <pc:sldMk cId="1252826214" sldId="1711"/>
            <ac:spMk id="30" creationId="{3E4A0BFB-23C7-4F96-9BBB-BDB5A22654B7}"/>
          </ac:spMkLst>
        </pc:spChg>
        <pc:spChg chg="del">
          <ac:chgData name="Aurelien Domont" userId="6da7715ce44349b3" providerId="LiveId" clId="{AFF9B0D5-CA7D-40FB-964A-23276295459E}" dt="2021-07-06T05:04:51.063" v="6543" actId="478"/>
          <ac:spMkLst>
            <pc:docMk/>
            <pc:sldMk cId="1252826214" sldId="1711"/>
            <ac:spMk id="31" creationId="{0E591EF6-7966-4517-B0EF-26C41FB1666B}"/>
          </ac:spMkLst>
        </pc:spChg>
        <pc:spChg chg="del">
          <ac:chgData name="Aurelien Domont" userId="6da7715ce44349b3" providerId="LiveId" clId="{AFF9B0D5-CA7D-40FB-964A-23276295459E}" dt="2021-07-06T05:04:51.063" v="6543" actId="478"/>
          <ac:spMkLst>
            <pc:docMk/>
            <pc:sldMk cId="1252826214" sldId="1711"/>
            <ac:spMk id="32" creationId="{FB523FCB-D7D5-4D2D-BF16-04E8085A46E6}"/>
          </ac:spMkLst>
        </pc:spChg>
        <pc:spChg chg="del">
          <ac:chgData name="Aurelien Domont" userId="6da7715ce44349b3" providerId="LiveId" clId="{AFF9B0D5-CA7D-40FB-964A-23276295459E}" dt="2021-07-06T05:04:51.063" v="6543" actId="478"/>
          <ac:spMkLst>
            <pc:docMk/>
            <pc:sldMk cId="1252826214" sldId="1711"/>
            <ac:spMk id="33" creationId="{42D0DD8F-30AB-4FAB-8025-D308C2977F2E}"/>
          </ac:spMkLst>
        </pc:spChg>
        <pc:spChg chg="mod">
          <ac:chgData name="Aurelien Domont" userId="6da7715ce44349b3" providerId="LiveId" clId="{AFF9B0D5-CA7D-40FB-964A-23276295459E}" dt="2021-07-06T05:23:54.440" v="6888" actId="1038"/>
          <ac:spMkLst>
            <pc:docMk/>
            <pc:sldMk cId="1252826214" sldId="1711"/>
            <ac:spMk id="34" creationId="{D73AA7D2-25BB-4811-9D38-82BD21C8478B}"/>
          </ac:spMkLst>
        </pc:spChg>
        <pc:spChg chg="del">
          <ac:chgData name="Aurelien Domont" userId="6da7715ce44349b3" providerId="LiveId" clId="{AFF9B0D5-CA7D-40FB-964A-23276295459E}" dt="2021-07-06T05:12:46.120" v="6667" actId="478"/>
          <ac:spMkLst>
            <pc:docMk/>
            <pc:sldMk cId="1252826214" sldId="1711"/>
            <ac:spMk id="35" creationId="{A0E19B17-F701-4258-8590-B311C8DDA595}"/>
          </ac:spMkLst>
        </pc:spChg>
        <pc:spChg chg="del mod">
          <ac:chgData name="Aurelien Domont" userId="6da7715ce44349b3" providerId="LiveId" clId="{AFF9B0D5-CA7D-40FB-964A-23276295459E}" dt="2021-07-06T05:12:45.357" v="6666" actId="478"/>
          <ac:spMkLst>
            <pc:docMk/>
            <pc:sldMk cId="1252826214" sldId="1711"/>
            <ac:spMk id="36" creationId="{2D29A82D-BC16-4480-BBD6-9098406BF29E}"/>
          </ac:spMkLst>
        </pc:spChg>
        <pc:spChg chg="mod">
          <ac:chgData name="Aurelien Domont" userId="6da7715ce44349b3" providerId="LiveId" clId="{AFF9B0D5-CA7D-40FB-964A-23276295459E}" dt="2021-07-06T05:23:47.431" v="6878" actId="14100"/>
          <ac:spMkLst>
            <pc:docMk/>
            <pc:sldMk cId="1252826214" sldId="1711"/>
            <ac:spMk id="37" creationId="{EF41B183-983A-424C-A811-31D7B9F3E067}"/>
          </ac:spMkLst>
        </pc:spChg>
        <pc:spChg chg="mod">
          <ac:chgData name="Aurelien Domont" userId="6da7715ce44349b3" providerId="LiveId" clId="{AFF9B0D5-CA7D-40FB-964A-23276295459E}" dt="2021-07-06T05:35:23.276" v="7039"/>
          <ac:spMkLst>
            <pc:docMk/>
            <pc:sldMk cId="1252826214" sldId="1711"/>
            <ac:spMk id="38" creationId="{A222A58B-1B90-4496-A948-F185A3E65D28}"/>
          </ac:spMkLst>
        </pc:spChg>
        <pc:spChg chg="mod">
          <ac:chgData name="Aurelien Domont" userId="6da7715ce44349b3" providerId="LiveId" clId="{AFF9B0D5-CA7D-40FB-964A-23276295459E}" dt="2021-07-06T05:32:21.329" v="6995" actId="14100"/>
          <ac:spMkLst>
            <pc:docMk/>
            <pc:sldMk cId="1252826214" sldId="1711"/>
            <ac:spMk id="39" creationId="{BDA9DBF3-656C-4C64-8120-5BCE657C516A}"/>
          </ac:spMkLst>
        </pc:spChg>
        <pc:spChg chg="mod">
          <ac:chgData name="Aurelien Domont" userId="6da7715ce44349b3" providerId="LiveId" clId="{AFF9B0D5-CA7D-40FB-964A-23276295459E}" dt="2021-07-06T05:27:19.743" v="6972" actId="108"/>
          <ac:spMkLst>
            <pc:docMk/>
            <pc:sldMk cId="1252826214" sldId="1711"/>
            <ac:spMk id="40" creationId="{573A5304-C348-4211-8C8D-05DBFC25C98C}"/>
          </ac:spMkLst>
        </pc:spChg>
        <pc:spChg chg="del">
          <ac:chgData name="Aurelien Domont" userId="6da7715ce44349b3" providerId="LiveId" clId="{AFF9B0D5-CA7D-40FB-964A-23276295459E}" dt="2021-07-06T05:17:45.622" v="6723" actId="478"/>
          <ac:spMkLst>
            <pc:docMk/>
            <pc:sldMk cId="1252826214" sldId="1711"/>
            <ac:spMk id="41" creationId="{93A28468-1D3A-41AA-A2BE-DB66EFC3CD98}"/>
          </ac:spMkLst>
        </pc:spChg>
        <pc:spChg chg="del">
          <ac:chgData name="Aurelien Domont" userId="6da7715ce44349b3" providerId="LiveId" clId="{AFF9B0D5-CA7D-40FB-964A-23276295459E}" dt="2021-07-06T05:17:40.607" v="6721" actId="478"/>
          <ac:spMkLst>
            <pc:docMk/>
            <pc:sldMk cId="1252826214" sldId="1711"/>
            <ac:spMk id="42" creationId="{C8F1F745-3329-4D1C-8C1D-2697F60182DB}"/>
          </ac:spMkLst>
        </pc:spChg>
        <pc:spChg chg="del">
          <ac:chgData name="Aurelien Domont" userId="6da7715ce44349b3" providerId="LiveId" clId="{AFF9B0D5-CA7D-40FB-964A-23276295459E}" dt="2021-07-06T05:17:40.607" v="6721" actId="478"/>
          <ac:spMkLst>
            <pc:docMk/>
            <pc:sldMk cId="1252826214" sldId="1711"/>
            <ac:spMk id="43" creationId="{CD6F8BD1-6E73-4D05-BCCD-9EB6F16B6E67}"/>
          </ac:spMkLst>
        </pc:spChg>
        <pc:spChg chg="del">
          <ac:chgData name="Aurelien Domont" userId="6da7715ce44349b3" providerId="LiveId" clId="{AFF9B0D5-CA7D-40FB-964A-23276295459E}" dt="2021-07-06T05:17:40.607" v="6721" actId="478"/>
          <ac:spMkLst>
            <pc:docMk/>
            <pc:sldMk cId="1252826214" sldId="1711"/>
            <ac:spMk id="44" creationId="{C2847E84-7377-4C55-9551-93BFBF6FEAA8}"/>
          </ac:spMkLst>
        </pc:spChg>
        <pc:spChg chg="del">
          <ac:chgData name="Aurelien Domont" userId="6da7715ce44349b3" providerId="LiveId" clId="{AFF9B0D5-CA7D-40FB-964A-23276295459E}" dt="2021-07-06T05:17:40.607" v="6721" actId="478"/>
          <ac:spMkLst>
            <pc:docMk/>
            <pc:sldMk cId="1252826214" sldId="1711"/>
            <ac:spMk id="45" creationId="{A5500D33-EA9D-48E4-9733-714824AB5451}"/>
          </ac:spMkLst>
        </pc:spChg>
        <pc:spChg chg="mod topLvl">
          <ac:chgData name="Aurelien Domont" userId="6da7715ce44349b3" providerId="LiveId" clId="{AFF9B0D5-CA7D-40FB-964A-23276295459E}" dt="2021-07-06T05:11:34.229" v="6642" actId="1036"/>
          <ac:spMkLst>
            <pc:docMk/>
            <pc:sldMk cId="1252826214" sldId="1711"/>
            <ac:spMk id="49" creationId="{98BBAC1A-48C3-457C-83C0-ADBB10236A62}"/>
          </ac:spMkLst>
        </pc:spChg>
        <pc:spChg chg="mod topLvl">
          <ac:chgData name="Aurelien Domont" userId="6da7715ce44349b3" providerId="LiveId" clId="{AFF9B0D5-CA7D-40FB-964A-23276295459E}" dt="2021-07-06T05:11:34.229" v="6642" actId="1036"/>
          <ac:spMkLst>
            <pc:docMk/>
            <pc:sldMk cId="1252826214" sldId="1711"/>
            <ac:spMk id="51" creationId="{9A288DA3-6576-4034-9768-3D54DD56A2F8}"/>
          </ac:spMkLst>
        </pc:spChg>
        <pc:spChg chg="mod topLvl">
          <ac:chgData name="Aurelien Domont" userId="6da7715ce44349b3" providerId="LiveId" clId="{AFF9B0D5-CA7D-40FB-964A-23276295459E}" dt="2021-07-06T05:11:34.229" v="6642" actId="1036"/>
          <ac:spMkLst>
            <pc:docMk/>
            <pc:sldMk cId="1252826214" sldId="1711"/>
            <ac:spMk id="52" creationId="{2C0ABCF5-75CC-4F90-A550-A281E4369D32}"/>
          </ac:spMkLst>
        </pc:spChg>
        <pc:spChg chg="mod topLvl">
          <ac:chgData name="Aurelien Domont" userId="6da7715ce44349b3" providerId="LiveId" clId="{AFF9B0D5-CA7D-40FB-964A-23276295459E}" dt="2021-07-06T05:11:34.229" v="6642" actId="1036"/>
          <ac:spMkLst>
            <pc:docMk/>
            <pc:sldMk cId="1252826214" sldId="1711"/>
            <ac:spMk id="53" creationId="{A35E12DA-6263-428E-ACD5-29E12DA389BF}"/>
          </ac:spMkLst>
        </pc:spChg>
        <pc:spChg chg="mod topLvl">
          <ac:chgData name="Aurelien Domont" userId="6da7715ce44349b3" providerId="LiveId" clId="{AFF9B0D5-CA7D-40FB-964A-23276295459E}" dt="2021-07-06T05:11:34.229" v="6642" actId="1036"/>
          <ac:spMkLst>
            <pc:docMk/>
            <pc:sldMk cId="1252826214" sldId="1711"/>
            <ac:spMk id="54" creationId="{CAAD048A-B585-48D8-9EFF-61437A944C8C}"/>
          </ac:spMkLst>
        </pc:spChg>
        <pc:spChg chg="mod topLvl">
          <ac:chgData name="Aurelien Domont" userId="6da7715ce44349b3" providerId="LiveId" clId="{AFF9B0D5-CA7D-40FB-964A-23276295459E}" dt="2021-07-06T05:11:34.229" v="6642" actId="1036"/>
          <ac:spMkLst>
            <pc:docMk/>
            <pc:sldMk cId="1252826214" sldId="1711"/>
            <ac:spMk id="55" creationId="{1C35F4BA-69DA-4CED-8ABA-DCEFCBF67578}"/>
          </ac:spMkLst>
        </pc:spChg>
        <pc:spChg chg="mod topLvl">
          <ac:chgData name="Aurelien Domont" userId="6da7715ce44349b3" providerId="LiveId" clId="{AFF9B0D5-CA7D-40FB-964A-23276295459E}" dt="2021-07-06T05:11:34.229" v="6642" actId="1036"/>
          <ac:spMkLst>
            <pc:docMk/>
            <pc:sldMk cId="1252826214" sldId="1711"/>
            <ac:spMk id="56" creationId="{32D9D994-5044-4621-9BA8-ADC26A400533}"/>
          </ac:spMkLst>
        </pc:spChg>
        <pc:spChg chg="mod topLvl">
          <ac:chgData name="Aurelien Domont" userId="6da7715ce44349b3" providerId="LiveId" clId="{AFF9B0D5-CA7D-40FB-964A-23276295459E}" dt="2021-07-06T05:11:34.229" v="6642" actId="1036"/>
          <ac:spMkLst>
            <pc:docMk/>
            <pc:sldMk cId="1252826214" sldId="1711"/>
            <ac:spMk id="58" creationId="{F68A2200-BED7-4D8E-9475-717F0757443E}"/>
          </ac:spMkLst>
        </pc:spChg>
        <pc:spChg chg="mod topLvl">
          <ac:chgData name="Aurelien Domont" userId="6da7715ce44349b3" providerId="LiveId" clId="{AFF9B0D5-CA7D-40FB-964A-23276295459E}" dt="2021-07-06T05:11:34.229" v="6642" actId="1036"/>
          <ac:spMkLst>
            <pc:docMk/>
            <pc:sldMk cId="1252826214" sldId="1711"/>
            <ac:spMk id="59" creationId="{B3613336-86C9-401F-B78E-9D46A34B7C80}"/>
          </ac:spMkLst>
        </pc:spChg>
        <pc:spChg chg="mod topLvl">
          <ac:chgData name="Aurelien Domont" userId="6da7715ce44349b3" providerId="LiveId" clId="{AFF9B0D5-CA7D-40FB-964A-23276295459E}" dt="2021-07-06T05:11:34.229" v="6642" actId="1036"/>
          <ac:spMkLst>
            <pc:docMk/>
            <pc:sldMk cId="1252826214" sldId="1711"/>
            <ac:spMk id="60" creationId="{B85D8F1C-56D7-4360-927B-5B7067E9BFF5}"/>
          </ac:spMkLst>
        </pc:spChg>
        <pc:spChg chg="mod topLvl">
          <ac:chgData name="Aurelien Domont" userId="6da7715ce44349b3" providerId="LiveId" clId="{AFF9B0D5-CA7D-40FB-964A-23276295459E}" dt="2021-07-06T05:11:34.229" v="6642" actId="1036"/>
          <ac:spMkLst>
            <pc:docMk/>
            <pc:sldMk cId="1252826214" sldId="1711"/>
            <ac:spMk id="62" creationId="{72EBD9EE-39F0-4737-B62A-C4E42C1C0F95}"/>
          </ac:spMkLst>
        </pc:spChg>
        <pc:spChg chg="mod topLvl">
          <ac:chgData name="Aurelien Domont" userId="6da7715ce44349b3" providerId="LiveId" clId="{AFF9B0D5-CA7D-40FB-964A-23276295459E}" dt="2021-07-06T05:11:34.229" v="6642" actId="1036"/>
          <ac:spMkLst>
            <pc:docMk/>
            <pc:sldMk cId="1252826214" sldId="1711"/>
            <ac:spMk id="63" creationId="{6A1D4621-CB0F-4600-999E-383FB5B7772B}"/>
          </ac:spMkLst>
        </pc:spChg>
        <pc:spChg chg="mod topLvl">
          <ac:chgData name="Aurelien Domont" userId="6da7715ce44349b3" providerId="LiveId" clId="{AFF9B0D5-CA7D-40FB-964A-23276295459E}" dt="2021-07-06T05:11:34.229" v="6642" actId="1036"/>
          <ac:spMkLst>
            <pc:docMk/>
            <pc:sldMk cId="1252826214" sldId="1711"/>
            <ac:spMk id="64" creationId="{45496A84-1710-4A3D-B2FE-F670417245AD}"/>
          </ac:spMkLst>
        </pc:spChg>
        <pc:spChg chg="mod topLvl">
          <ac:chgData name="Aurelien Domont" userId="6da7715ce44349b3" providerId="LiveId" clId="{AFF9B0D5-CA7D-40FB-964A-23276295459E}" dt="2021-07-06T05:11:34.229" v="6642" actId="1036"/>
          <ac:spMkLst>
            <pc:docMk/>
            <pc:sldMk cId="1252826214" sldId="1711"/>
            <ac:spMk id="66" creationId="{90B134E2-230D-4E83-9B2B-2B5C0A7635AE}"/>
          </ac:spMkLst>
        </pc:spChg>
        <pc:spChg chg="mod topLvl">
          <ac:chgData name="Aurelien Domont" userId="6da7715ce44349b3" providerId="LiveId" clId="{AFF9B0D5-CA7D-40FB-964A-23276295459E}" dt="2021-07-06T05:11:34.229" v="6642" actId="1036"/>
          <ac:spMkLst>
            <pc:docMk/>
            <pc:sldMk cId="1252826214" sldId="1711"/>
            <ac:spMk id="67" creationId="{42F516B0-83CB-401D-9D4F-5EFC00BB80FF}"/>
          </ac:spMkLst>
        </pc:spChg>
        <pc:spChg chg="mod topLvl">
          <ac:chgData name="Aurelien Domont" userId="6da7715ce44349b3" providerId="LiveId" clId="{AFF9B0D5-CA7D-40FB-964A-23276295459E}" dt="2021-07-06T05:11:34.229" v="6642" actId="1036"/>
          <ac:spMkLst>
            <pc:docMk/>
            <pc:sldMk cId="1252826214" sldId="1711"/>
            <ac:spMk id="68" creationId="{AEDBB3BA-B9B5-4529-80D6-07A47E3580D4}"/>
          </ac:spMkLst>
        </pc:spChg>
        <pc:spChg chg="mod topLvl">
          <ac:chgData name="Aurelien Domont" userId="6da7715ce44349b3" providerId="LiveId" clId="{AFF9B0D5-CA7D-40FB-964A-23276295459E}" dt="2021-07-06T05:11:34.229" v="6642" actId="1036"/>
          <ac:spMkLst>
            <pc:docMk/>
            <pc:sldMk cId="1252826214" sldId="1711"/>
            <ac:spMk id="69" creationId="{103CE0F2-1959-4FB4-9DEB-710314E74D8F}"/>
          </ac:spMkLst>
        </pc:spChg>
        <pc:spChg chg="mod topLvl">
          <ac:chgData name="Aurelien Domont" userId="6da7715ce44349b3" providerId="LiveId" clId="{AFF9B0D5-CA7D-40FB-964A-23276295459E}" dt="2021-07-06T05:11:34.229" v="6642" actId="1036"/>
          <ac:spMkLst>
            <pc:docMk/>
            <pc:sldMk cId="1252826214" sldId="1711"/>
            <ac:spMk id="70" creationId="{4F08ECD2-B0A3-418F-849F-235D1C7B0112}"/>
          </ac:spMkLst>
        </pc:spChg>
        <pc:spChg chg="mod topLvl">
          <ac:chgData name="Aurelien Domont" userId="6da7715ce44349b3" providerId="LiveId" clId="{AFF9B0D5-CA7D-40FB-964A-23276295459E}" dt="2021-07-06T05:11:34.229" v="6642" actId="1036"/>
          <ac:spMkLst>
            <pc:docMk/>
            <pc:sldMk cId="1252826214" sldId="1711"/>
            <ac:spMk id="71" creationId="{5E649382-9C23-4795-BBF9-46D64A38F33F}"/>
          </ac:spMkLst>
        </pc:spChg>
        <pc:spChg chg="mod topLvl">
          <ac:chgData name="Aurelien Domont" userId="6da7715ce44349b3" providerId="LiveId" clId="{AFF9B0D5-CA7D-40FB-964A-23276295459E}" dt="2021-07-06T05:11:34.229" v="6642" actId="1036"/>
          <ac:spMkLst>
            <pc:docMk/>
            <pc:sldMk cId="1252826214" sldId="1711"/>
            <ac:spMk id="73" creationId="{98ADAE93-D5E4-4A59-9C44-F3321359FCDF}"/>
          </ac:spMkLst>
        </pc:spChg>
        <pc:spChg chg="mod topLvl">
          <ac:chgData name="Aurelien Domont" userId="6da7715ce44349b3" providerId="LiveId" clId="{AFF9B0D5-CA7D-40FB-964A-23276295459E}" dt="2021-07-06T05:11:34.229" v="6642" actId="1036"/>
          <ac:spMkLst>
            <pc:docMk/>
            <pc:sldMk cId="1252826214" sldId="1711"/>
            <ac:spMk id="76" creationId="{EF511045-E73B-4CFF-885B-23ECD1E8C178}"/>
          </ac:spMkLst>
        </pc:spChg>
        <pc:spChg chg="mod topLvl">
          <ac:chgData name="Aurelien Domont" userId="6da7715ce44349b3" providerId="LiveId" clId="{AFF9B0D5-CA7D-40FB-964A-23276295459E}" dt="2021-07-06T05:11:34.229" v="6642" actId="1036"/>
          <ac:spMkLst>
            <pc:docMk/>
            <pc:sldMk cId="1252826214" sldId="1711"/>
            <ac:spMk id="77" creationId="{BF50E8F5-4960-4CF4-8383-AF42F855C8F0}"/>
          </ac:spMkLst>
        </pc:spChg>
        <pc:spChg chg="mod topLvl">
          <ac:chgData name="Aurelien Domont" userId="6da7715ce44349b3" providerId="LiveId" clId="{AFF9B0D5-CA7D-40FB-964A-23276295459E}" dt="2021-07-06T05:11:34.229" v="6642" actId="1036"/>
          <ac:spMkLst>
            <pc:docMk/>
            <pc:sldMk cId="1252826214" sldId="1711"/>
            <ac:spMk id="78" creationId="{EA39EB43-A228-4F10-9D52-7DCE445E0176}"/>
          </ac:spMkLst>
        </pc:spChg>
        <pc:spChg chg="mod topLvl">
          <ac:chgData name="Aurelien Domont" userId="6da7715ce44349b3" providerId="LiveId" clId="{AFF9B0D5-CA7D-40FB-964A-23276295459E}" dt="2021-07-06T05:11:34.229" v="6642" actId="1036"/>
          <ac:spMkLst>
            <pc:docMk/>
            <pc:sldMk cId="1252826214" sldId="1711"/>
            <ac:spMk id="79" creationId="{95BF0EB2-490C-4E4C-983D-DB8C80733A18}"/>
          </ac:spMkLst>
        </pc:spChg>
        <pc:spChg chg="mod topLvl">
          <ac:chgData name="Aurelien Domont" userId="6da7715ce44349b3" providerId="LiveId" clId="{AFF9B0D5-CA7D-40FB-964A-23276295459E}" dt="2021-07-06T05:11:34.229" v="6642" actId="1036"/>
          <ac:spMkLst>
            <pc:docMk/>
            <pc:sldMk cId="1252826214" sldId="1711"/>
            <ac:spMk id="80" creationId="{407A864B-2946-4460-8D74-618B9CA860C4}"/>
          </ac:spMkLst>
        </pc:spChg>
        <pc:spChg chg="mod topLvl">
          <ac:chgData name="Aurelien Domont" userId="6da7715ce44349b3" providerId="LiveId" clId="{AFF9B0D5-CA7D-40FB-964A-23276295459E}" dt="2021-07-06T05:11:34.229" v="6642" actId="1036"/>
          <ac:spMkLst>
            <pc:docMk/>
            <pc:sldMk cId="1252826214" sldId="1711"/>
            <ac:spMk id="81" creationId="{ADA77C41-C517-4C6A-92B8-8C800F9BABEE}"/>
          </ac:spMkLst>
        </pc:spChg>
        <pc:spChg chg="mod topLvl">
          <ac:chgData name="Aurelien Domont" userId="6da7715ce44349b3" providerId="LiveId" clId="{AFF9B0D5-CA7D-40FB-964A-23276295459E}" dt="2021-07-06T05:11:34.229" v="6642" actId="1036"/>
          <ac:spMkLst>
            <pc:docMk/>
            <pc:sldMk cId="1252826214" sldId="1711"/>
            <ac:spMk id="82" creationId="{FD1F4F0E-11F9-489B-AEEE-DCA1015253E2}"/>
          </ac:spMkLst>
        </pc:spChg>
        <pc:spChg chg="mod topLvl">
          <ac:chgData name="Aurelien Domont" userId="6da7715ce44349b3" providerId="LiveId" clId="{AFF9B0D5-CA7D-40FB-964A-23276295459E}" dt="2021-07-06T05:11:34.229" v="6642" actId="1036"/>
          <ac:spMkLst>
            <pc:docMk/>
            <pc:sldMk cId="1252826214" sldId="1711"/>
            <ac:spMk id="83" creationId="{691F974D-6BEA-413E-AFE8-2F8F695C9D1F}"/>
          </ac:spMkLst>
        </pc:spChg>
        <pc:spChg chg="mod topLvl">
          <ac:chgData name="Aurelien Domont" userId="6da7715ce44349b3" providerId="LiveId" clId="{AFF9B0D5-CA7D-40FB-964A-23276295459E}" dt="2021-07-06T05:11:34.229" v="6642" actId="1036"/>
          <ac:spMkLst>
            <pc:docMk/>
            <pc:sldMk cId="1252826214" sldId="1711"/>
            <ac:spMk id="84" creationId="{9A782A32-53DB-445E-8E52-7A8689503316}"/>
          </ac:spMkLst>
        </pc:spChg>
        <pc:spChg chg="mod topLvl">
          <ac:chgData name="Aurelien Domont" userId="6da7715ce44349b3" providerId="LiveId" clId="{AFF9B0D5-CA7D-40FB-964A-23276295459E}" dt="2021-07-06T05:11:34.229" v="6642" actId="1036"/>
          <ac:spMkLst>
            <pc:docMk/>
            <pc:sldMk cId="1252826214" sldId="1711"/>
            <ac:spMk id="85" creationId="{89889F1F-F5A9-4CDA-9661-2DABF92F0C98}"/>
          </ac:spMkLst>
        </pc:spChg>
        <pc:spChg chg="mod topLvl">
          <ac:chgData name="Aurelien Domont" userId="6da7715ce44349b3" providerId="LiveId" clId="{AFF9B0D5-CA7D-40FB-964A-23276295459E}" dt="2021-07-06T05:11:34.229" v="6642" actId="1036"/>
          <ac:spMkLst>
            <pc:docMk/>
            <pc:sldMk cId="1252826214" sldId="1711"/>
            <ac:spMk id="86" creationId="{4AB652D7-26CE-4535-9304-FA5D0E7D6FEE}"/>
          </ac:spMkLst>
        </pc:spChg>
        <pc:spChg chg="mod topLvl">
          <ac:chgData name="Aurelien Domont" userId="6da7715ce44349b3" providerId="LiveId" clId="{AFF9B0D5-CA7D-40FB-964A-23276295459E}" dt="2021-07-06T05:11:34.229" v="6642" actId="1036"/>
          <ac:spMkLst>
            <pc:docMk/>
            <pc:sldMk cId="1252826214" sldId="1711"/>
            <ac:spMk id="87" creationId="{5394BAFA-E989-4A31-B6CE-E7B95647C880}"/>
          </ac:spMkLst>
        </pc:spChg>
        <pc:spChg chg="mod topLvl">
          <ac:chgData name="Aurelien Domont" userId="6da7715ce44349b3" providerId="LiveId" clId="{AFF9B0D5-CA7D-40FB-964A-23276295459E}" dt="2021-07-06T05:11:34.229" v="6642" actId="1036"/>
          <ac:spMkLst>
            <pc:docMk/>
            <pc:sldMk cId="1252826214" sldId="1711"/>
            <ac:spMk id="88" creationId="{CC2CD2E4-CCD1-47BB-A4BE-E08B6EE05F8A}"/>
          </ac:spMkLst>
        </pc:spChg>
        <pc:spChg chg="mod topLvl">
          <ac:chgData name="Aurelien Domont" userId="6da7715ce44349b3" providerId="LiveId" clId="{AFF9B0D5-CA7D-40FB-964A-23276295459E}" dt="2021-07-06T05:11:34.229" v="6642" actId="1036"/>
          <ac:spMkLst>
            <pc:docMk/>
            <pc:sldMk cId="1252826214" sldId="1711"/>
            <ac:spMk id="89" creationId="{FA39D6F1-3E4E-4C18-8AA5-C6DEADB50CF5}"/>
          </ac:spMkLst>
        </pc:spChg>
        <pc:spChg chg="mod topLvl">
          <ac:chgData name="Aurelien Domont" userId="6da7715ce44349b3" providerId="LiveId" clId="{AFF9B0D5-CA7D-40FB-964A-23276295459E}" dt="2021-07-06T05:11:34.229" v="6642" actId="1036"/>
          <ac:spMkLst>
            <pc:docMk/>
            <pc:sldMk cId="1252826214" sldId="1711"/>
            <ac:spMk id="91" creationId="{D28CFB18-6653-431F-B2ED-C546617D22A4}"/>
          </ac:spMkLst>
        </pc:spChg>
        <pc:spChg chg="mod topLvl">
          <ac:chgData name="Aurelien Domont" userId="6da7715ce44349b3" providerId="LiveId" clId="{AFF9B0D5-CA7D-40FB-964A-23276295459E}" dt="2021-07-06T05:11:34.229" v="6642" actId="1036"/>
          <ac:spMkLst>
            <pc:docMk/>
            <pc:sldMk cId="1252826214" sldId="1711"/>
            <ac:spMk id="92" creationId="{9FCD6F56-B8C1-4FC0-863D-8E71A8CB23AB}"/>
          </ac:spMkLst>
        </pc:spChg>
        <pc:spChg chg="mod topLvl">
          <ac:chgData name="Aurelien Domont" userId="6da7715ce44349b3" providerId="LiveId" clId="{AFF9B0D5-CA7D-40FB-964A-23276295459E}" dt="2021-07-06T05:11:34.229" v="6642" actId="1036"/>
          <ac:spMkLst>
            <pc:docMk/>
            <pc:sldMk cId="1252826214" sldId="1711"/>
            <ac:spMk id="93" creationId="{29F54C2A-36D0-421A-9230-E5196D9A16CB}"/>
          </ac:spMkLst>
        </pc:spChg>
        <pc:spChg chg="mod topLvl">
          <ac:chgData name="Aurelien Domont" userId="6da7715ce44349b3" providerId="LiveId" clId="{AFF9B0D5-CA7D-40FB-964A-23276295459E}" dt="2021-07-06T05:11:34.229" v="6642" actId="1036"/>
          <ac:spMkLst>
            <pc:docMk/>
            <pc:sldMk cId="1252826214" sldId="1711"/>
            <ac:spMk id="94" creationId="{C0445C87-6890-4F17-8D40-1619FBDB78C2}"/>
          </ac:spMkLst>
        </pc:spChg>
        <pc:spChg chg="mod topLvl">
          <ac:chgData name="Aurelien Domont" userId="6da7715ce44349b3" providerId="LiveId" clId="{AFF9B0D5-CA7D-40FB-964A-23276295459E}" dt="2021-07-06T05:11:34.229" v="6642" actId="1036"/>
          <ac:spMkLst>
            <pc:docMk/>
            <pc:sldMk cId="1252826214" sldId="1711"/>
            <ac:spMk id="95" creationId="{1F6DB845-3BA5-4D76-BC5C-6C9E21073F43}"/>
          </ac:spMkLst>
        </pc:spChg>
        <pc:spChg chg="mod topLvl">
          <ac:chgData name="Aurelien Domont" userId="6da7715ce44349b3" providerId="LiveId" clId="{AFF9B0D5-CA7D-40FB-964A-23276295459E}" dt="2021-07-06T05:11:34.229" v="6642" actId="1036"/>
          <ac:spMkLst>
            <pc:docMk/>
            <pc:sldMk cId="1252826214" sldId="1711"/>
            <ac:spMk id="96" creationId="{C5C31C86-8CBA-4C46-B3DE-65A8CCD3267C}"/>
          </ac:spMkLst>
        </pc:spChg>
        <pc:spChg chg="mod topLvl">
          <ac:chgData name="Aurelien Domont" userId="6da7715ce44349b3" providerId="LiveId" clId="{AFF9B0D5-CA7D-40FB-964A-23276295459E}" dt="2021-07-06T05:11:34.229" v="6642" actId="1036"/>
          <ac:spMkLst>
            <pc:docMk/>
            <pc:sldMk cId="1252826214" sldId="1711"/>
            <ac:spMk id="97" creationId="{CE67ACDE-6CFE-4F6E-ADB6-E5D8AF8B1F9B}"/>
          </ac:spMkLst>
        </pc:spChg>
        <pc:spChg chg="mod topLvl">
          <ac:chgData name="Aurelien Domont" userId="6da7715ce44349b3" providerId="LiveId" clId="{AFF9B0D5-CA7D-40FB-964A-23276295459E}" dt="2021-07-06T05:11:34.229" v="6642" actId="1036"/>
          <ac:spMkLst>
            <pc:docMk/>
            <pc:sldMk cId="1252826214" sldId="1711"/>
            <ac:spMk id="98" creationId="{CB872E09-31AF-4938-9583-886CE3BA7AD3}"/>
          </ac:spMkLst>
        </pc:spChg>
        <pc:spChg chg="mod topLvl">
          <ac:chgData name="Aurelien Domont" userId="6da7715ce44349b3" providerId="LiveId" clId="{AFF9B0D5-CA7D-40FB-964A-23276295459E}" dt="2021-07-06T05:11:34.229" v="6642" actId="1036"/>
          <ac:spMkLst>
            <pc:docMk/>
            <pc:sldMk cId="1252826214" sldId="1711"/>
            <ac:spMk id="99" creationId="{B0DCB1F1-0801-4DD1-9DC9-1D72512FF5DE}"/>
          </ac:spMkLst>
        </pc:spChg>
        <pc:spChg chg="mod topLvl">
          <ac:chgData name="Aurelien Domont" userId="6da7715ce44349b3" providerId="LiveId" clId="{AFF9B0D5-CA7D-40FB-964A-23276295459E}" dt="2021-07-06T05:11:34.229" v="6642" actId="1036"/>
          <ac:spMkLst>
            <pc:docMk/>
            <pc:sldMk cId="1252826214" sldId="1711"/>
            <ac:spMk id="100" creationId="{7506D3EC-7627-4E29-8992-84797B05FEAB}"/>
          </ac:spMkLst>
        </pc:spChg>
        <pc:spChg chg="mod topLvl">
          <ac:chgData name="Aurelien Domont" userId="6da7715ce44349b3" providerId="LiveId" clId="{AFF9B0D5-CA7D-40FB-964A-23276295459E}" dt="2021-07-06T05:11:34.229" v="6642" actId="1036"/>
          <ac:spMkLst>
            <pc:docMk/>
            <pc:sldMk cId="1252826214" sldId="1711"/>
            <ac:spMk id="101" creationId="{4F79DD9B-4316-48D9-B0AD-A65A6A07FBE4}"/>
          </ac:spMkLst>
        </pc:spChg>
        <pc:spChg chg="mod topLvl">
          <ac:chgData name="Aurelien Domont" userId="6da7715ce44349b3" providerId="LiveId" clId="{AFF9B0D5-CA7D-40FB-964A-23276295459E}" dt="2021-07-06T05:11:34.229" v="6642" actId="1036"/>
          <ac:spMkLst>
            <pc:docMk/>
            <pc:sldMk cId="1252826214" sldId="1711"/>
            <ac:spMk id="102" creationId="{F7E30A9B-D06A-4314-A309-7CCC67FD7969}"/>
          </ac:spMkLst>
        </pc:spChg>
        <pc:spChg chg="mod topLvl">
          <ac:chgData name="Aurelien Domont" userId="6da7715ce44349b3" providerId="LiveId" clId="{AFF9B0D5-CA7D-40FB-964A-23276295459E}" dt="2021-07-06T05:11:34.229" v="6642" actId="1036"/>
          <ac:spMkLst>
            <pc:docMk/>
            <pc:sldMk cId="1252826214" sldId="1711"/>
            <ac:spMk id="103" creationId="{55AC66FC-1912-4FA6-9D9B-62AA0870F6A1}"/>
          </ac:spMkLst>
        </pc:spChg>
        <pc:spChg chg="mod topLvl">
          <ac:chgData name="Aurelien Domont" userId="6da7715ce44349b3" providerId="LiveId" clId="{AFF9B0D5-CA7D-40FB-964A-23276295459E}" dt="2021-07-06T05:11:34.229" v="6642" actId="1036"/>
          <ac:spMkLst>
            <pc:docMk/>
            <pc:sldMk cId="1252826214" sldId="1711"/>
            <ac:spMk id="104" creationId="{1EF74135-38F5-4B5B-8767-B58DF6090E96}"/>
          </ac:spMkLst>
        </pc:spChg>
        <pc:spChg chg="mod topLvl">
          <ac:chgData name="Aurelien Domont" userId="6da7715ce44349b3" providerId="LiveId" clId="{AFF9B0D5-CA7D-40FB-964A-23276295459E}" dt="2021-07-06T05:11:34.229" v="6642" actId="1036"/>
          <ac:spMkLst>
            <pc:docMk/>
            <pc:sldMk cId="1252826214" sldId="1711"/>
            <ac:spMk id="105" creationId="{E3D9AEA2-B142-4632-B159-C828C0E799D8}"/>
          </ac:spMkLst>
        </pc:spChg>
        <pc:spChg chg="mod topLvl">
          <ac:chgData name="Aurelien Domont" userId="6da7715ce44349b3" providerId="LiveId" clId="{AFF9B0D5-CA7D-40FB-964A-23276295459E}" dt="2021-07-06T05:11:34.229" v="6642" actId="1036"/>
          <ac:spMkLst>
            <pc:docMk/>
            <pc:sldMk cId="1252826214" sldId="1711"/>
            <ac:spMk id="106" creationId="{73C311A6-1A4D-4EBA-83CA-E3FF3F35E0FB}"/>
          </ac:spMkLst>
        </pc:spChg>
        <pc:spChg chg="mod topLvl">
          <ac:chgData name="Aurelien Domont" userId="6da7715ce44349b3" providerId="LiveId" clId="{AFF9B0D5-CA7D-40FB-964A-23276295459E}" dt="2021-07-06T05:11:34.229" v="6642" actId="1036"/>
          <ac:spMkLst>
            <pc:docMk/>
            <pc:sldMk cId="1252826214" sldId="1711"/>
            <ac:spMk id="107" creationId="{02B694A8-55D5-4A2E-9316-39E66FF089F8}"/>
          </ac:spMkLst>
        </pc:spChg>
        <pc:spChg chg="mod topLvl">
          <ac:chgData name="Aurelien Domont" userId="6da7715ce44349b3" providerId="LiveId" clId="{AFF9B0D5-CA7D-40FB-964A-23276295459E}" dt="2021-07-06T05:11:34.229" v="6642" actId="1036"/>
          <ac:spMkLst>
            <pc:docMk/>
            <pc:sldMk cId="1252826214" sldId="1711"/>
            <ac:spMk id="108" creationId="{809A775B-E5D4-4867-B09A-C8A781646D77}"/>
          </ac:spMkLst>
        </pc:spChg>
        <pc:spChg chg="mod topLvl">
          <ac:chgData name="Aurelien Domont" userId="6da7715ce44349b3" providerId="LiveId" clId="{AFF9B0D5-CA7D-40FB-964A-23276295459E}" dt="2021-07-06T05:11:34.229" v="6642" actId="1036"/>
          <ac:spMkLst>
            <pc:docMk/>
            <pc:sldMk cId="1252826214" sldId="1711"/>
            <ac:spMk id="109" creationId="{E5978EA7-ED59-430A-936F-7AAC511D80FB}"/>
          </ac:spMkLst>
        </pc:spChg>
        <pc:spChg chg="mod topLvl">
          <ac:chgData name="Aurelien Domont" userId="6da7715ce44349b3" providerId="LiveId" clId="{AFF9B0D5-CA7D-40FB-964A-23276295459E}" dt="2021-07-06T05:11:34.229" v="6642" actId="1036"/>
          <ac:spMkLst>
            <pc:docMk/>
            <pc:sldMk cId="1252826214" sldId="1711"/>
            <ac:spMk id="110" creationId="{A7719609-0A29-44D8-B66E-E402A76F776A}"/>
          </ac:spMkLst>
        </pc:spChg>
        <pc:spChg chg="mod topLvl">
          <ac:chgData name="Aurelien Domont" userId="6da7715ce44349b3" providerId="LiveId" clId="{AFF9B0D5-CA7D-40FB-964A-23276295459E}" dt="2021-07-06T05:11:34.229" v="6642" actId="1036"/>
          <ac:spMkLst>
            <pc:docMk/>
            <pc:sldMk cId="1252826214" sldId="1711"/>
            <ac:spMk id="111" creationId="{AE2EB892-083B-4926-A4AF-A6476C2E6D93}"/>
          </ac:spMkLst>
        </pc:spChg>
        <pc:spChg chg="mod topLvl">
          <ac:chgData name="Aurelien Domont" userId="6da7715ce44349b3" providerId="LiveId" clId="{AFF9B0D5-CA7D-40FB-964A-23276295459E}" dt="2021-07-06T05:11:34.229" v="6642" actId="1036"/>
          <ac:spMkLst>
            <pc:docMk/>
            <pc:sldMk cId="1252826214" sldId="1711"/>
            <ac:spMk id="112" creationId="{E06CD000-F4B9-4678-8D0F-0F22AD97FDB2}"/>
          </ac:spMkLst>
        </pc:spChg>
        <pc:spChg chg="mod topLvl">
          <ac:chgData name="Aurelien Domont" userId="6da7715ce44349b3" providerId="LiveId" clId="{AFF9B0D5-CA7D-40FB-964A-23276295459E}" dt="2021-07-06T05:11:34.229" v="6642" actId="1036"/>
          <ac:spMkLst>
            <pc:docMk/>
            <pc:sldMk cId="1252826214" sldId="1711"/>
            <ac:spMk id="113" creationId="{E43B555A-3022-4CDD-B5AC-2524555140D9}"/>
          </ac:spMkLst>
        </pc:spChg>
        <pc:spChg chg="mod topLvl">
          <ac:chgData name="Aurelien Domont" userId="6da7715ce44349b3" providerId="LiveId" clId="{AFF9B0D5-CA7D-40FB-964A-23276295459E}" dt="2021-07-06T05:11:34.229" v="6642" actId="1036"/>
          <ac:spMkLst>
            <pc:docMk/>
            <pc:sldMk cId="1252826214" sldId="1711"/>
            <ac:spMk id="114" creationId="{926AFD02-FCE4-4DC8-B6DD-C5839ECD5A46}"/>
          </ac:spMkLst>
        </pc:spChg>
        <pc:spChg chg="mod topLvl">
          <ac:chgData name="Aurelien Domont" userId="6da7715ce44349b3" providerId="LiveId" clId="{AFF9B0D5-CA7D-40FB-964A-23276295459E}" dt="2021-07-06T05:11:34.229" v="6642" actId="1036"/>
          <ac:spMkLst>
            <pc:docMk/>
            <pc:sldMk cId="1252826214" sldId="1711"/>
            <ac:spMk id="115" creationId="{6D5E84FF-0D77-4C0F-9A8C-8AC9C2395F79}"/>
          </ac:spMkLst>
        </pc:spChg>
        <pc:spChg chg="mod topLvl">
          <ac:chgData name="Aurelien Domont" userId="6da7715ce44349b3" providerId="LiveId" clId="{AFF9B0D5-CA7D-40FB-964A-23276295459E}" dt="2021-07-06T05:11:34.229" v="6642" actId="1036"/>
          <ac:spMkLst>
            <pc:docMk/>
            <pc:sldMk cId="1252826214" sldId="1711"/>
            <ac:spMk id="116" creationId="{D53E2190-2974-43B0-A06A-0D8F1220AE31}"/>
          </ac:spMkLst>
        </pc:spChg>
        <pc:spChg chg="mod topLvl">
          <ac:chgData name="Aurelien Domont" userId="6da7715ce44349b3" providerId="LiveId" clId="{AFF9B0D5-CA7D-40FB-964A-23276295459E}" dt="2021-07-06T05:11:34.229" v="6642" actId="1036"/>
          <ac:spMkLst>
            <pc:docMk/>
            <pc:sldMk cId="1252826214" sldId="1711"/>
            <ac:spMk id="117" creationId="{44ED2386-1DC3-4623-A6DA-1C996E2D987B}"/>
          </ac:spMkLst>
        </pc:spChg>
        <pc:spChg chg="mod topLvl">
          <ac:chgData name="Aurelien Domont" userId="6da7715ce44349b3" providerId="LiveId" clId="{AFF9B0D5-CA7D-40FB-964A-23276295459E}" dt="2021-07-06T05:11:34.229" v="6642" actId="1036"/>
          <ac:spMkLst>
            <pc:docMk/>
            <pc:sldMk cId="1252826214" sldId="1711"/>
            <ac:spMk id="118" creationId="{76BC809E-3675-4C34-9947-BCBD6C81CC3E}"/>
          </ac:spMkLst>
        </pc:spChg>
        <pc:spChg chg="mod topLvl">
          <ac:chgData name="Aurelien Domont" userId="6da7715ce44349b3" providerId="LiveId" clId="{AFF9B0D5-CA7D-40FB-964A-23276295459E}" dt="2021-07-06T05:11:34.229" v="6642" actId="1036"/>
          <ac:spMkLst>
            <pc:docMk/>
            <pc:sldMk cId="1252826214" sldId="1711"/>
            <ac:spMk id="119" creationId="{EB91065C-D149-407F-A0DD-DA4D4B39AA87}"/>
          </ac:spMkLst>
        </pc:spChg>
        <pc:spChg chg="mod topLvl">
          <ac:chgData name="Aurelien Domont" userId="6da7715ce44349b3" providerId="LiveId" clId="{AFF9B0D5-CA7D-40FB-964A-23276295459E}" dt="2021-07-06T05:11:34.229" v="6642" actId="1036"/>
          <ac:spMkLst>
            <pc:docMk/>
            <pc:sldMk cId="1252826214" sldId="1711"/>
            <ac:spMk id="120" creationId="{715873A8-606D-4F59-8F16-F318092F4BB8}"/>
          </ac:spMkLst>
        </pc:spChg>
        <pc:spChg chg="mod topLvl">
          <ac:chgData name="Aurelien Domont" userId="6da7715ce44349b3" providerId="LiveId" clId="{AFF9B0D5-CA7D-40FB-964A-23276295459E}" dt="2021-07-06T05:11:34.229" v="6642" actId="1036"/>
          <ac:spMkLst>
            <pc:docMk/>
            <pc:sldMk cId="1252826214" sldId="1711"/>
            <ac:spMk id="121" creationId="{A07C7D0C-846B-4236-BB14-43D756165867}"/>
          </ac:spMkLst>
        </pc:spChg>
        <pc:spChg chg="mod topLvl">
          <ac:chgData name="Aurelien Domont" userId="6da7715ce44349b3" providerId="LiveId" clId="{AFF9B0D5-CA7D-40FB-964A-23276295459E}" dt="2021-07-06T05:11:34.229" v="6642" actId="1036"/>
          <ac:spMkLst>
            <pc:docMk/>
            <pc:sldMk cId="1252826214" sldId="1711"/>
            <ac:spMk id="122" creationId="{B3A0DCF1-8E21-4CAD-AA10-1ED0A6683CFE}"/>
          </ac:spMkLst>
        </pc:spChg>
        <pc:spChg chg="mod topLvl">
          <ac:chgData name="Aurelien Domont" userId="6da7715ce44349b3" providerId="LiveId" clId="{AFF9B0D5-CA7D-40FB-964A-23276295459E}" dt="2021-07-06T05:11:34.229" v="6642" actId="1036"/>
          <ac:spMkLst>
            <pc:docMk/>
            <pc:sldMk cId="1252826214" sldId="1711"/>
            <ac:spMk id="123" creationId="{A3DD26C8-3E62-4801-9288-F886BA845551}"/>
          </ac:spMkLst>
        </pc:spChg>
        <pc:spChg chg="mod topLvl">
          <ac:chgData name="Aurelien Domont" userId="6da7715ce44349b3" providerId="LiveId" clId="{AFF9B0D5-CA7D-40FB-964A-23276295459E}" dt="2021-07-06T05:11:34.229" v="6642" actId="1036"/>
          <ac:spMkLst>
            <pc:docMk/>
            <pc:sldMk cId="1252826214" sldId="1711"/>
            <ac:spMk id="124" creationId="{638676B9-2514-4195-9A72-8F37B541FA0E}"/>
          </ac:spMkLst>
        </pc:spChg>
        <pc:spChg chg="mod topLvl">
          <ac:chgData name="Aurelien Domont" userId="6da7715ce44349b3" providerId="LiveId" clId="{AFF9B0D5-CA7D-40FB-964A-23276295459E}" dt="2021-07-06T05:11:34.229" v="6642" actId="1036"/>
          <ac:spMkLst>
            <pc:docMk/>
            <pc:sldMk cId="1252826214" sldId="1711"/>
            <ac:spMk id="125" creationId="{2874D011-86B6-4115-9010-5D873F9E1291}"/>
          </ac:spMkLst>
        </pc:spChg>
        <pc:spChg chg="mod topLvl">
          <ac:chgData name="Aurelien Domont" userId="6da7715ce44349b3" providerId="LiveId" clId="{AFF9B0D5-CA7D-40FB-964A-23276295459E}" dt="2021-07-06T05:11:34.229" v="6642" actId="1036"/>
          <ac:spMkLst>
            <pc:docMk/>
            <pc:sldMk cId="1252826214" sldId="1711"/>
            <ac:spMk id="126" creationId="{BC4F0A17-7082-4D6A-BCA4-A2FEB3B6763B}"/>
          </ac:spMkLst>
        </pc:spChg>
        <pc:spChg chg="mod topLvl">
          <ac:chgData name="Aurelien Domont" userId="6da7715ce44349b3" providerId="LiveId" clId="{AFF9B0D5-CA7D-40FB-964A-23276295459E}" dt="2021-07-06T05:11:34.229" v="6642" actId="1036"/>
          <ac:spMkLst>
            <pc:docMk/>
            <pc:sldMk cId="1252826214" sldId="1711"/>
            <ac:spMk id="127" creationId="{19664302-30E7-4D9B-8029-61C3CA584B30}"/>
          </ac:spMkLst>
        </pc:spChg>
        <pc:spChg chg="mod topLvl">
          <ac:chgData name="Aurelien Domont" userId="6da7715ce44349b3" providerId="LiveId" clId="{AFF9B0D5-CA7D-40FB-964A-23276295459E}" dt="2021-07-06T05:11:34.229" v="6642" actId="1036"/>
          <ac:spMkLst>
            <pc:docMk/>
            <pc:sldMk cId="1252826214" sldId="1711"/>
            <ac:spMk id="128" creationId="{2BF712B0-C7C2-42AE-B132-6C35AEB2CFB3}"/>
          </ac:spMkLst>
        </pc:spChg>
        <pc:spChg chg="mod topLvl">
          <ac:chgData name="Aurelien Domont" userId="6da7715ce44349b3" providerId="LiveId" clId="{AFF9B0D5-CA7D-40FB-964A-23276295459E}" dt="2021-07-06T05:11:34.229" v="6642" actId="1036"/>
          <ac:spMkLst>
            <pc:docMk/>
            <pc:sldMk cId="1252826214" sldId="1711"/>
            <ac:spMk id="129" creationId="{C64552A8-000A-42EA-A41A-842C50A3E75C}"/>
          </ac:spMkLst>
        </pc:spChg>
        <pc:spChg chg="mod topLvl">
          <ac:chgData name="Aurelien Domont" userId="6da7715ce44349b3" providerId="LiveId" clId="{AFF9B0D5-CA7D-40FB-964A-23276295459E}" dt="2021-07-06T05:11:34.229" v="6642" actId="1036"/>
          <ac:spMkLst>
            <pc:docMk/>
            <pc:sldMk cId="1252826214" sldId="1711"/>
            <ac:spMk id="130" creationId="{25211B52-F394-4B97-B910-E8F00FAA4379}"/>
          </ac:spMkLst>
        </pc:spChg>
        <pc:spChg chg="mod topLvl">
          <ac:chgData name="Aurelien Domont" userId="6da7715ce44349b3" providerId="LiveId" clId="{AFF9B0D5-CA7D-40FB-964A-23276295459E}" dt="2021-07-06T05:11:34.229" v="6642" actId="1036"/>
          <ac:spMkLst>
            <pc:docMk/>
            <pc:sldMk cId="1252826214" sldId="1711"/>
            <ac:spMk id="131" creationId="{1353AF21-9142-444E-B4D4-3937D3BC0265}"/>
          </ac:spMkLst>
        </pc:spChg>
        <pc:spChg chg="mod topLvl">
          <ac:chgData name="Aurelien Domont" userId="6da7715ce44349b3" providerId="LiveId" clId="{AFF9B0D5-CA7D-40FB-964A-23276295459E}" dt="2021-07-06T05:11:34.229" v="6642" actId="1036"/>
          <ac:spMkLst>
            <pc:docMk/>
            <pc:sldMk cId="1252826214" sldId="1711"/>
            <ac:spMk id="132" creationId="{06B49306-A228-40E0-A62A-F4152D2EF65C}"/>
          </ac:spMkLst>
        </pc:spChg>
        <pc:spChg chg="mod topLvl">
          <ac:chgData name="Aurelien Domont" userId="6da7715ce44349b3" providerId="LiveId" clId="{AFF9B0D5-CA7D-40FB-964A-23276295459E}" dt="2021-07-06T05:11:34.229" v="6642" actId="1036"/>
          <ac:spMkLst>
            <pc:docMk/>
            <pc:sldMk cId="1252826214" sldId="1711"/>
            <ac:spMk id="133" creationId="{9E6D7F6A-7952-44F2-9895-244DA66F7758}"/>
          </ac:spMkLst>
        </pc:spChg>
        <pc:spChg chg="mod topLvl">
          <ac:chgData name="Aurelien Domont" userId="6da7715ce44349b3" providerId="LiveId" clId="{AFF9B0D5-CA7D-40FB-964A-23276295459E}" dt="2021-07-06T05:11:34.229" v="6642" actId="1036"/>
          <ac:spMkLst>
            <pc:docMk/>
            <pc:sldMk cId="1252826214" sldId="1711"/>
            <ac:spMk id="134" creationId="{FD2B5EB3-F3EB-4406-993B-782ECD460A2E}"/>
          </ac:spMkLst>
        </pc:spChg>
        <pc:spChg chg="mod topLvl">
          <ac:chgData name="Aurelien Domont" userId="6da7715ce44349b3" providerId="LiveId" clId="{AFF9B0D5-CA7D-40FB-964A-23276295459E}" dt="2021-07-06T05:11:34.229" v="6642" actId="1036"/>
          <ac:spMkLst>
            <pc:docMk/>
            <pc:sldMk cId="1252826214" sldId="1711"/>
            <ac:spMk id="135" creationId="{97C8E616-A639-4342-AB7C-2BA723919038}"/>
          </ac:spMkLst>
        </pc:spChg>
        <pc:spChg chg="mod topLvl">
          <ac:chgData name="Aurelien Domont" userId="6da7715ce44349b3" providerId="LiveId" clId="{AFF9B0D5-CA7D-40FB-964A-23276295459E}" dt="2021-07-06T05:11:34.229" v="6642" actId="1036"/>
          <ac:spMkLst>
            <pc:docMk/>
            <pc:sldMk cId="1252826214" sldId="1711"/>
            <ac:spMk id="136" creationId="{545FB3BD-6F68-47F3-8B2A-9A4D3CED8999}"/>
          </ac:spMkLst>
        </pc:spChg>
        <pc:spChg chg="mod topLvl">
          <ac:chgData name="Aurelien Domont" userId="6da7715ce44349b3" providerId="LiveId" clId="{AFF9B0D5-CA7D-40FB-964A-23276295459E}" dt="2021-07-06T05:11:34.229" v="6642" actId="1036"/>
          <ac:spMkLst>
            <pc:docMk/>
            <pc:sldMk cId="1252826214" sldId="1711"/>
            <ac:spMk id="137" creationId="{A595BE95-CA86-4E4A-97BC-8ECDAC59BA69}"/>
          </ac:spMkLst>
        </pc:spChg>
        <pc:spChg chg="mod topLvl">
          <ac:chgData name="Aurelien Domont" userId="6da7715ce44349b3" providerId="LiveId" clId="{AFF9B0D5-CA7D-40FB-964A-23276295459E}" dt="2021-07-06T05:11:34.229" v="6642" actId="1036"/>
          <ac:spMkLst>
            <pc:docMk/>
            <pc:sldMk cId="1252826214" sldId="1711"/>
            <ac:spMk id="138" creationId="{CE364E54-2E11-4C63-A303-5EB591D6D012}"/>
          </ac:spMkLst>
        </pc:spChg>
        <pc:spChg chg="mod topLvl">
          <ac:chgData name="Aurelien Domont" userId="6da7715ce44349b3" providerId="LiveId" clId="{AFF9B0D5-CA7D-40FB-964A-23276295459E}" dt="2021-07-06T05:11:34.229" v="6642" actId="1036"/>
          <ac:spMkLst>
            <pc:docMk/>
            <pc:sldMk cId="1252826214" sldId="1711"/>
            <ac:spMk id="139" creationId="{1EFA42D7-4448-4E18-A729-6CF3DBA94A34}"/>
          </ac:spMkLst>
        </pc:spChg>
        <pc:spChg chg="mod topLvl">
          <ac:chgData name="Aurelien Domont" userId="6da7715ce44349b3" providerId="LiveId" clId="{AFF9B0D5-CA7D-40FB-964A-23276295459E}" dt="2021-07-06T05:11:34.229" v="6642" actId="1036"/>
          <ac:spMkLst>
            <pc:docMk/>
            <pc:sldMk cId="1252826214" sldId="1711"/>
            <ac:spMk id="140" creationId="{8C2C812B-C909-499A-B3F4-D6BA4928BD00}"/>
          </ac:spMkLst>
        </pc:spChg>
        <pc:spChg chg="mod topLvl">
          <ac:chgData name="Aurelien Domont" userId="6da7715ce44349b3" providerId="LiveId" clId="{AFF9B0D5-CA7D-40FB-964A-23276295459E}" dt="2021-07-06T05:11:34.229" v="6642" actId="1036"/>
          <ac:spMkLst>
            <pc:docMk/>
            <pc:sldMk cId="1252826214" sldId="1711"/>
            <ac:spMk id="141" creationId="{34849A92-9597-49BF-977B-9951D462FED2}"/>
          </ac:spMkLst>
        </pc:spChg>
        <pc:spChg chg="mod topLvl">
          <ac:chgData name="Aurelien Domont" userId="6da7715ce44349b3" providerId="LiveId" clId="{AFF9B0D5-CA7D-40FB-964A-23276295459E}" dt="2021-07-06T05:11:34.229" v="6642" actId="1036"/>
          <ac:spMkLst>
            <pc:docMk/>
            <pc:sldMk cId="1252826214" sldId="1711"/>
            <ac:spMk id="142" creationId="{DDEA1F90-0863-42CA-BDC2-92B238A78A85}"/>
          </ac:spMkLst>
        </pc:spChg>
        <pc:spChg chg="mod topLvl">
          <ac:chgData name="Aurelien Domont" userId="6da7715ce44349b3" providerId="LiveId" clId="{AFF9B0D5-CA7D-40FB-964A-23276295459E}" dt="2021-07-06T05:11:34.229" v="6642" actId="1036"/>
          <ac:spMkLst>
            <pc:docMk/>
            <pc:sldMk cId="1252826214" sldId="1711"/>
            <ac:spMk id="143" creationId="{D8C37E11-C4BD-4A84-BF63-578417B77BEB}"/>
          </ac:spMkLst>
        </pc:spChg>
        <pc:spChg chg="mod topLvl">
          <ac:chgData name="Aurelien Domont" userId="6da7715ce44349b3" providerId="LiveId" clId="{AFF9B0D5-CA7D-40FB-964A-23276295459E}" dt="2021-07-06T05:29:10.437" v="6979" actId="108"/>
          <ac:spMkLst>
            <pc:docMk/>
            <pc:sldMk cId="1252826214" sldId="1711"/>
            <ac:spMk id="144" creationId="{C375A887-D5E3-4F99-9950-A79EB6CA9A6B}"/>
          </ac:spMkLst>
        </pc:spChg>
        <pc:spChg chg="mod topLvl">
          <ac:chgData name="Aurelien Domont" userId="6da7715ce44349b3" providerId="LiveId" clId="{AFF9B0D5-CA7D-40FB-964A-23276295459E}" dt="2021-07-06T05:11:34.229" v="6642" actId="1036"/>
          <ac:spMkLst>
            <pc:docMk/>
            <pc:sldMk cId="1252826214" sldId="1711"/>
            <ac:spMk id="145" creationId="{D68A8DB0-4D69-4C87-A962-C8F9E969D524}"/>
          </ac:spMkLst>
        </pc:spChg>
        <pc:spChg chg="mod topLvl">
          <ac:chgData name="Aurelien Domont" userId="6da7715ce44349b3" providerId="LiveId" clId="{AFF9B0D5-CA7D-40FB-964A-23276295459E}" dt="2021-07-06T05:11:34.229" v="6642" actId="1036"/>
          <ac:spMkLst>
            <pc:docMk/>
            <pc:sldMk cId="1252826214" sldId="1711"/>
            <ac:spMk id="146" creationId="{B027E49D-713A-4007-8722-5D14C2C7EACA}"/>
          </ac:spMkLst>
        </pc:spChg>
        <pc:spChg chg="mod topLvl">
          <ac:chgData name="Aurelien Domont" userId="6da7715ce44349b3" providerId="LiveId" clId="{AFF9B0D5-CA7D-40FB-964A-23276295459E}" dt="2021-07-06T05:11:34.229" v="6642" actId="1036"/>
          <ac:spMkLst>
            <pc:docMk/>
            <pc:sldMk cId="1252826214" sldId="1711"/>
            <ac:spMk id="147" creationId="{8043C5E2-C7CB-4A63-B4D5-162D9FF00E21}"/>
          </ac:spMkLst>
        </pc:spChg>
        <pc:spChg chg="mod topLvl">
          <ac:chgData name="Aurelien Domont" userId="6da7715ce44349b3" providerId="LiveId" clId="{AFF9B0D5-CA7D-40FB-964A-23276295459E}" dt="2021-07-06T05:11:34.229" v="6642" actId="1036"/>
          <ac:spMkLst>
            <pc:docMk/>
            <pc:sldMk cId="1252826214" sldId="1711"/>
            <ac:spMk id="148" creationId="{B55A0DD7-4E48-406D-93E4-0B3AE2F1CEF9}"/>
          </ac:spMkLst>
        </pc:spChg>
        <pc:spChg chg="mod topLvl">
          <ac:chgData name="Aurelien Domont" userId="6da7715ce44349b3" providerId="LiveId" clId="{AFF9B0D5-CA7D-40FB-964A-23276295459E}" dt="2021-07-06T05:11:34.229" v="6642" actId="1036"/>
          <ac:spMkLst>
            <pc:docMk/>
            <pc:sldMk cId="1252826214" sldId="1711"/>
            <ac:spMk id="149" creationId="{91F4980C-1E3A-4BE7-A200-8DEF8ABE3F9D}"/>
          </ac:spMkLst>
        </pc:spChg>
        <pc:spChg chg="mod topLvl">
          <ac:chgData name="Aurelien Domont" userId="6da7715ce44349b3" providerId="LiveId" clId="{AFF9B0D5-CA7D-40FB-964A-23276295459E}" dt="2021-07-06T05:11:34.229" v="6642" actId="1036"/>
          <ac:spMkLst>
            <pc:docMk/>
            <pc:sldMk cId="1252826214" sldId="1711"/>
            <ac:spMk id="150" creationId="{E211A3E5-A626-4167-82E1-6D2198386F44}"/>
          </ac:spMkLst>
        </pc:spChg>
        <pc:spChg chg="mod topLvl">
          <ac:chgData name="Aurelien Domont" userId="6da7715ce44349b3" providerId="LiveId" clId="{AFF9B0D5-CA7D-40FB-964A-23276295459E}" dt="2021-07-06T05:11:34.229" v="6642" actId="1036"/>
          <ac:spMkLst>
            <pc:docMk/>
            <pc:sldMk cId="1252826214" sldId="1711"/>
            <ac:spMk id="151" creationId="{131EE606-1F8D-4B48-8188-352E524DF4AE}"/>
          </ac:spMkLst>
        </pc:spChg>
        <pc:spChg chg="mod topLvl">
          <ac:chgData name="Aurelien Domont" userId="6da7715ce44349b3" providerId="LiveId" clId="{AFF9B0D5-CA7D-40FB-964A-23276295459E}" dt="2021-07-06T05:11:34.229" v="6642" actId="1036"/>
          <ac:spMkLst>
            <pc:docMk/>
            <pc:sldMk cId="1252826214" sldId="1711"/>
            <ac:spMk id="152" creationId="{7436FE4F-A3CC-4C95-902D-8B1D92D535B1}"/>
          </ac:spMkLst>
        </pc:spChg>
        <pc:spChg chg="mod topLvl">
          <ac:chgData name="Aurelien Domont" userId="6da7715ce44349b3" providerId="LiveId" clId="{AFF9B0D5-CA7D-40FB-964A-23276295459E}" dt="2021-07-06T05:11:34.229" v="6642" actId="1036"/>
          <ac:spMkLst>
            <pc:docMk/>
            <pc:sldMk cId="1252826214" sldId="1711"/>
            <ac:spMk id="154" creationId="{78505EE0-DBC4-400C-A718-6C2C024583C9}"/>
          </ac:spMkLst>
        </pc:spChg>
        <pc:spChg chg="mod topLvl">
          <ac:chgData name="Aurelien Domont" userId="6da7715ce44349b3" providerId="LiveId" clId="{AFF9B0D5-CA7D-40FB-964A-23276295459E}" dt="2021-07-06T05:11:34.229" v="6642" actId="1036"/>
          <ac:spMkLst>
            <pc:docMk/>
            <pc:sldMk cId="1252826214" sldId="1711"/>
            <ac:spMk id="156" creationId="{88B98B20-4520-41ED-9304-72DC955877E3}"/>
          </ac:spMkLst>
        </pc:spChg>
        <pc:spChg chg="mod topLvl">
          <ac:chgData name="Aurelien Domont" userId="6da7715ce44349b3" providerId="LiveId" clId="{AFF9B0D5-CA7D-40FB-964A-23276295459E}" dt="2021-07-06T05:11:34.229" v="6642" actId="1036"/>
          <ac:spMkLst>
            <pc:docMk/>
            <pc:sldMk cId="1252826214" sldId="1711"/>
            <ac:spMk id="158" creationId="{9E8DA2CC-D49D-41A6-B0D6-42D3BDA7D0F4}"/>
          </ac:spMkLst>
        </pc:spChg>
        <pc:spChg chg="mod topLvl">
          <ac:chgData name="Aurelien Domont" userId="6da7715ce44349b3" providerId="LiveId" clId="{AFF9B0D5-CA7D-40FB-964A-23276295459E}" dt="2021-07-06T05:11:34.229" v="6642" actId="1036"/>
          <ac:spMkLst>
            <pc:docMk/>
            <pc:sldMk cId="1252826214" sldId="1711"/>
            <ac:spMk id="160" creationId="{5C3FA1B3-B4AC-48D4-B714-2D1BA93D0790}"/>
          </ac:spMkLst>
        </pc:spChg>
        <pc:spChg chg="mod topLvl">
          <ac:chgData name="Aurelien Domont" userId="6da7715ce44349b3" providerId="LiveId" clId="{AFF9B0D5-CA7D-40FB-964A-23276295459E}" dt="2021-07-06T05:11:34.229" v="6642" actId="1036"/>
          <ac:spMkLst>
            <pc:docMk/>
            <pc:sldMk cId="1252826214" sldId="1711"/>
            <ac:spMk id="161" creationId="{541E197F-4044-4204-8FDA-395AE323CACE}"/>
          </ac:spMkLst>
        </pc:spChg>
        <pc:spChg chg="mod topLvl">
          <ac:chgData name="Aurelien Domont" userId="6da7715ce44349b3" providerId="LiveId" clId="{AFF9B0D5-CA7D-40FB-964A-23276295459E}" dt="2021-07-06T05:11:34.229" v="6642" actId="1036"/>
          <ac:spMkLst>
            <pc:docMk/>
            <pc:sldMk cId="1252826214" sldId="1711"/>
            <ac:spMk id="162" creationId="{87E0E64E-A590-4A08-8106-4F02B5C7D002}"/>
          </ac:spMkLst>
        </pc:spChg>
        <pc:spChg chg="mod topLvl">
          <ac:chgData name="Aurelien Domont" userId="6da7715ce44349b3" providerId="LiveId" clId="{AFF9B0D5-CA7D-40FB-964A-23276295459E}" dt="2021-07-06T05:11:34.229" v="6642" actId="1036"/>
          <ac:spMkLst>
            <pc:docMk/>
            <pc:sldMk cId="1252826214" sldId="1711"/>
            <ac:spMk id="163" creationId="{71EA5F10-6A1F-4BE6-B877-E41B6C053DD0}"/>
          </ac:spMkLst>
        </pc:spChg>
        <pc:spChg chg="mod topLvl">
          <ac:chgData name="Aurelien Domont" userId="6da7715ce44349b3" providerId="LiveId" clId="{AFF9B0D5-CA7D-40FB-964A-23276295459E}" dt="2021-07-06T05:11:34.229" v="6642" actId="1036"/>
          <ac:spMkLst>
            <pc:docMk/>
            <pc:sldMk cId="1252826214" sldId="1711"/>
            <ac:spMk id="164" creationId="{F0F68B0B-B377-4B7D-9268-E3F776C48BF9}"/>
          </ac:spMkLst>
        </pc:spChg>
        <pc:spChg chg="mod topLvl">
          <ac:chgData name="Aurelien Domont" userId="6da7715ce44349b3" providerId="LiveId" clId="{AFF9B0D5-CA7D-40FB-964A-23276295459E}" dt="2021-07-06T05:11:34.229" v="6642" actId="1036"/>
          <ac:spMkLst>
            <pc:docMk/>
            <pc:sldMk cId="1252826214" sldId="1711"/>
            <ac:spMk id="165" creationId="{C5E2B2CD-FB89-4C8F-B686-E9E311344422}"/>
          </ac:spMkLst>
        </pc:spChg>
        <pc:spChg chg="mod topLvl">
          <ac:chgData name="Aurelien Domont" userId="6da7715ce44349b3" providerId="LiveId" clId="{AFF9B0D5-CA7D-40FB-964A-23276295459E}" dt="2021-07-06T05:11:34.229" v="6642" actId="1036"/>
          <ac:spMkLst>
            <pc:docMk/>
            <pc:sldMk cId="1252826214" sldId="1711"/>
            <ac:spMk id="166" creationId="{08CE1BAD-B909-4C15-B25E-0DB0122FF7B0}"/>
          </ac:spMkLst>
        </pc:spChg>
        <pc:spChg chg="mod topLvl">
          <ac:chgData name="Aurelien Domont" userId="6da7715ce44349b3" providerId="LiveId" clId="{AFF9B0D5-CA7D-40FB-964A-23276295459E}" dt="2021-07-06T05:11:34.229" v="6642" actId="1036"/>
          <ac:spMkLst>
            <pc:docMk/>
            <pc:sldMk cId="1252826214" sldId="1711"/>
            <ac:spMk id="167" creationId="{DA557A7B-858E-40EE-A7F1-8A77F519D6EA}"/>
          </ac:spMkLst>
        </pc:spChg>
        <pc:spChg chg="mod topLvl">
          <ac:chgData name="Aurelien Domont" userId="6da7715ce44349b3" providerId="LiveId" clId="{AFF9B0D5-CA7D-40FB-964A-23276295459E}" dt="2021-07-06T05:11:34.229" v="6642" actId="1036"/>
          <ac:spMkLst>
            <pc:docMk/>
            <pc:sldMk cId="1252826214" sldId="1711"/>
            <ac:spMk id="168" creationId="{01515CE9-46BA-4B0A-951F-C33D9C9A402F}"/>
          </ac:spMkLst>
        </pc:spChg>
        <pc:spChg chg="mod topLvl">
          <ac:chgData name="Aurelien Domont" userId="6da7715ce44349b3" providerId="LiveId" clId="{AFF9B0D5-CA7D-40FB-964A-23276295459E}" dt="2021-07-06T05:11:34.229" v="6642" actId="1036"/>
          <ac:spMkLst>
            <pc:docMk/>
            <pc:sldMk cId="1252826214" sldId="1711"/>
            <ac:spMk id="169" creationId="{3F8CDBC1-9629-45C2-A85E-CA02DB9041EA}"/>
          </ac:spMkLst>
        </pc:spChg>
        <pc:spChg chg="mod topLvl">
          <ac:chgData name="Aurelien Domont" userId="6da7715ce44349b3" providerId="LiveId" clId="{AFF9B0D5-CA7D-40FB-964A-23276295459E}" dt="2021-07-06T05:11:34.229" v="6642" actId="1036"/>
          <ac:spMkLst>
            <pc:docMk/>
            <pc:sldMk cId="1252826214" sldId="1711"/>
            <ac:spMk id="171" creationId="{963AD41B-26F5-4D47-AD53-8AC2972B2A93}"/>
          </ac:spMkLst>
        </pc:spChg>
        <pc:spChg chg="mod topLvl">
          <ac:chgData name="Aurelien Domont" userId="6da7715ce44349b3" providerId="LiveId" clId="{AFF9B0D5-CA7D-40FB-964A-23276295459E}" dt="2021-07-06T05:11:34.229" v="6642" actId="1036"/>
          <ac:spMkLst>
            <pc:docMk/>
            <pc:sldMk cId="1252826214" sldId="1711"/>
            <ac:spMk id="172" creationId="{A95BECF4-65E0-4E20-8E81-BF2D70CA24FA}"/>
          </ac:spMkLst>
        </pc:spChg>
        <pc:spChg chg="mod topLvl">
          <ac:chgData name="Aurelien Domont" userId="6da7715ce44349b3" providerId="LiveId" clId="{AFF9B0D5-CA7D-40FB-964A-23276295459E}" dt="2021-07-06T05:11:34.229" v="6642" actId="1036"/>
          <ac:spMkLst>
            <pc:docMk/>
            <pc:sldMk cId="1252826214" sldId="1711"/>
            <ac:spMk id="173" creationId="{A82C2CB6-9C1B-463B-B201-2EDC9A84F804}"/>
          </ac:spMkLst>
        </pc:spChg>
        <pc:spChg chg="mod topLvl">
          <ac:chgData name="Aurelien Domont" userId="6da7715ce44349b3" providerId="LiveId" clId="{AFF9B0D5-CA7D-40FB-964A-23276295459E}" dt="2021-07-06T05:11:34.229" v="6642" actId="1036"/>
          <ac:spMkLst>
            <pc:docMk/>
            <pc:sldMk cId="1252826214" sldId="1711"/>
            <ac:spMk id="174" creationId="{F13E0817-830A-4419-9E5B-A121B77DA6DD}"/>
          </ac:spMkLst>
        </pc:spChg>
        <pc:spChg chg="mod topLvl">
          <ac:chgData name="Aurelien Domont" userId="6da7715ce44349b3" providerId="LiveId" clId="{AFF9B0D5-CA7D-40FB-964A-23276295459E}" dt="2021-07-06T05:11:34.229" v="6642" actId="1036"/>
          <ac:spMkLst>
            <pc:docMk/>
            <pc:sldMk cId="1252826214" sldId="1711"/>
            <ac:spMk id="175" creationId="{8E6C7D94-2CCA-4C44-B3CB-82E170208E8E}"/>
          </ac:spMkLst>
        </pc:spChg>
        <pc:spChg chg="mod topLvl">
          <ac:chgData name="Aurelien Domont" userId="6da7715ce44349b3" providerId="LiveId" clId="{AFF9B0D5-CA7D-40FB-964A-23276295459E}" dt="2021-07-06T05:11:34.229" v="6642" actId="1036"/>
          <ac:spMkLst>
            <pc:docMk/>
            <pc:sldMk cId="1252826214" sldId="1711"/>
            <ac:spMk id="176" creationId="{D658C2E5-253C-49B8-9139-B1A75693B43B}"/>
          </ac:spMkLst>
        </pc:spChg>
        <pc:spChg chg="mod topLvl">
          <ac:chgData name="Aurelien Domont" userId="6da7715ce44349b3" providerId="LiveId" clId="{AFF9B0D5-CA7D-40FB-964A-23276295459E}" dt="2021-07-06T05:11:34.229" v="6642" actId="1036"/>
          <ac:spMkLst>
            <pc:docMk/>
            <pc:sldMk cId="1252826214" sldId="1711"/>
            <ac:spMk id="177" creationId="{59202752-5754-4DE6-B2D6-DF32F10E5DC8}"/>
          </ac:spMkLst>
        </pc:spChg>
        <pc:spChg chg="mod topLvl">
          <ac:chgData name="Aurelien Domont" userId="6da7715ce44349b3" providerId="LiveId" clId="{AFF9B0D5-CA7D-40FB-964A-23276295459E}" dt="2021-07-06T05:11:34.229" v="6642" actId="1036"/>
          <ac:spMkLst>
            <pc:docMk/>
            <pc:sldMk cId="1252826214" sldId="1711"/>
            <ac:spMk id="178" creationId="{7D1A9FB2-D060-4515-BD88-6FCAEAF225BE}"/>
          </ac:spMkLst>
        </pc:spChg>
        <pc:spChg chg="mod topLvl">
          <ac:chgData name="Aurelien Domont" userId="6da7715ce44349b3" providerId="LiveId" clId="{AFF9B0D5-CA7D-40FB-964A-23276295459E}" dt="2021-07-06T05:11:34.229" v="6642" actId="1036"/>
          <ac:spMkLst>
            <pc:docMk/>
            <pc:sldMk cId="1252826214" sldId="1711"/>
            <ac:spMk id="179" creationId="{A4200E5E-8CC9-48B5-AA45-0716870EB5D3}"/>
          </ac:spMkLst>
        </pc:spChg>
        <pc:spChg chg="mod topLvl">
          <ac:chgData name="Aurelien Domont" userId="6da7715ce44349b3" providerId="LiveId" clId="{AFF9B0D5-CA7D-40FB-964A-23276295459E}" dt="2021-07-06T05:11:34.229" v="6642" actId="1036"/>
          <ac:spMkLst>
            <pc:docMk/>
            <pc:sldMk cId="1252826214" sldId="1711"/>
            <ac:spMk id="180" creationId="{88387600-1A81-43F5-A5F6-E595CC546449}"/>
          </ac:spMkLst>
        </pc:spChg>
        <pc:spChg chg="mod topLvl">
          <ac:chgData name="Aurelien Domont" userId="6da7715ce44349b3" providerId="LiveId" clId="{AFF9B0D5-CA7D-40FB-964A-23276295459E}" dt="2021-07-06T05:11:34.229" v="6642" actId="1036"/>
          <ac:spMkLst>
            <pc:docMk/>
            <pc:sldMk cId="1252826214" sldId="1711"/>
            <ac:spMk id="181" creationId="{992FA9DF-63EC-429A-BF35-AE164E2FF638}"/>
          </ac:spMkLst>
        </pc:spChg>
        <pc:spChg chg="mod topLvl">
          <ac:chgData name="Aurelien Domont" userId="6da7715ce44349b3" providerId="LiveId" clId="{AFF9B0D5-CA7D-40FB-964A-23276295459E}" dt="2021-07-06T05:11:34.229" v="6642" actId="1036"/>
          <ac:spMkLst>
            <pc:docMk/>
            <pc:sldMk cId="1252826214" sldId="1711"/>
            <ac:spMk id="182" creationId="{92554E69-034D-4A5C-9380-796DF5D21CBE}"/>
          </ac:spMkLst>
        </pc:spChg>
        <pc:spChg chg="mod topLvl">
          <ac:chgData name="Aurelien Domont" userId="6da7715ce44349b3" providerId="LiveId" clId="{AFF9B0D5-CA7D-40FB-964A-23276295459E}" dt="2021-07-06T05:11:34.229" v="6642" actId="1036"/>
          <ac:spMkLst>
            <pc:docMk/>
            <pc:sldMk cId="1252826214" sldId="1711"/>
            <ac:spMk id="183" creationId="{D33F1956-7744-4394-A0B6-5DC6187179A1}"/>
          </ac:spMkLst>
        </pc:spChg>
        <pc:spChg chg="mod topLvl">
          <ac:chgData name="Aurelien Domont" userId="6da7715ce44349b3" providerId="LiveId" clId="{AFF9B0D5-CA7D-40FB-964A-23276295459E}" dt="2021-07-06T05:11:34.229" v="6642" actId="1036"/>
          <ac:spMkLst>
            <pc:docMk/>
            <pc:sldMk cId="1252826214" sldId="1711"/>
            <ac:spMk id="184" creationId="{C4D285CB-4C4F-400C-B984-87DC8A9E1D18}"/>
          </ac:spMkLst>
        </pc:spChg>
        <pc:spChg chg="mod topLvl">
          <ac:chgData name="Aurelien Domont" userId="6da7715ce44349b3" providerId="LiveId" clId="{AFF9B0D5-CA7D-40FB-964A-23276295459E}" dt="2021-07-06T05:11:34.229" v="6642" actId="1036"/>
          <ac:spMkLst>
            <pc:docMk/>
            <pc:sldMk cId="1252826214" sldId="1711"/>
            <ac:spMk id="185" creationId="{2BE5A517-FA3C-44CF-972A-C5B15864EF7F}"/>
          </ac:spMkLst>
        </pc:spChg>
        <pc:spChg chg="mod topLvl">
          <ac:chgData name="Aurelien Domont" userId="6da7715ce44349b3" providerId="LiveId" clId="{AFF9B0D5-CA7D-40FB-964A-23276295459E}" dt="2021-07-06T05:11:34.229" v="6642" actId="1036"/>
          <ac:spMkLst>
            <pc:docMk/>
            <pc:sldMk cId="1252826214" sldId="1711"/>
            <ac:spMk id="186" creationId="{2AF56B3E-A4A0-4E78-9F27-6E1F86480A6E}"/>
          </ac:spMkLst>
        </pc:spChg>
        <pc:spChg chg="mod topLvl">
          <ac:chgData name="Aurelien Domont" userId="6da7715ce44349b3" providerId="LiveId" clId="{AFF9B0D5-CA7D-40FB-964A-23276295459E}" dt="2021-07-06T05:11:34.229" v="6642" actId="1036"/>
          <ac:spMkLst>
            <pc:docMk/>
            <pc:sldMk cId="1252826214" sldId="1711"/>
            <ac:spMk id="187" creationId="{65BAB392-D000-4FDD-8FB1-AE51D60AF3F4}"/>
          </ac:spMkLst>
        </pc:spChg>
        <pc:spChg chg="mod topLvl">
          <ac:chgData name="Aurelien Domont" userId="6da7715ce44349b3" providerId="LiveId" clId="{AFF9B0D5-CA7D-40FB-964A-23276295459E}" dt="2021-07-06T05:11:34.229" v="6642" actId="1036"/>
          <ac:spMkLst>
            <pc:docMk/>
            <pc:sldMk cId="1252826214" sldId="1711"/>
            <ac:spMk id="188" creationId="{D02BDEA7-490D-491D-ADE1-354D74062D97}"/>
          </ac:spMkLst>
        </pc:spChg>
        <pc:spChg chg="mod topLvl">
          <ac:chgData name="Aurelien Domont" userId="6da7715ce44349b3" providerId="LiveId" clId="{AFF9B0D5-CA7D-40FB-964A-23276295459E}" dt="2021-07-06T05:11:34.229" v="6642" actId="1036"/>
          <ac:spMkLst>
            <pc:docMk/>
            <pc:sldMk cId="1252826214" sldId="1711"/>
            <ac:spMk id="189" creationId="{E6CC3D2F-DB61-47E2-8F82-35A70A7033D1}"/>
          </ac:spMkLst>
        </pc:spChg>
        <pc:spChg chg="mod topLvl">
          <ac:chgData name="Aurelien Domont" userId="6da7715ce44349b3" providerId="LiveId" clId="{AFF9B0D5-CA7D-40FB-964A-23276295459E}" dt="2021-07-06T05:11:34.229" v="6642" actId="1036"/>
          <ac:spMkLst>
            <pc:docMk/>
            <pc:sldMk cId="1252826214" sldId="1711"/>
            <ac:spMk id="190" creationId="{A13D6358-E032-4D42-8B3A-BB647533A52A}"/>
          </ac:spMkLst>
        </pc:spChg>
        <pc:spChg chg="mod topLvl">
          <ac:chgData name="Aurelien Domont" userId="6da7715ce44349b3" providerId="LiveId" clId="{AFF9B0D5-CA7D-40FB-964A-23276295459E}" dt="2021-07-06T05:11:34.229" v="6642" actId="1036"/>
          <ac:spMkLst>
            <pc:docMk/>
            <pc:sldMk cId="1252826214" sldId="1711"/>
            <ac:spMk id="191" creationId="{2B54C7EB-4521-4D8E-8CC8-3C3AFB6C9D5D}"/>
          </ac:spMkLst>
        </pc:spChg>
        <pc:spChg chg="mod topLvl">
          <ac:chgData name="Aurelien Domont" userId="6da7715ce44349b3" providerId="LiveId" clId="{AFF9B0D5-CA7D-40FB-964A-23276295459E}" dt="2021-07-06T05:11:34.229" v="6642" actId="1036"/>
          <ac:spMkLst>
            <pc:docMk/>
            <pc:sldMk cId="1252826214" sldId="1711"/>
            <ac:spMk id="192" creationId="{56F9B48F-62FA-48FD-A47B-AEF05EC56DEE}"/>
          </ac:spMkLst>
        </pc:spChg>
        <pc:spChg chg="mod topLvl">
          <ac:chgData name="Aurelien Domont" userId="6da7715ce44349b3" providerId="LiveId" clId="{AFF9B0D5-CA7D-40FB-964A-23276295459E}" dt="2021-07-06T05:11:34.229" v="6642" actId="1036"/>
          <ac:spMkLst>
            <pc:docMk/>
            <pc:sldMk cId="1252826214" sldId="1711"/>
            <ac:spMk id="193" creationId="{4462D747-86EA-41CA-8F26-DE6608A116F0}"/>
          </ac:spMkLst>
        </pc:spChg>
        <pc:spChg chg="mod topLvl">
          <ac:chgData name="Aurelien Domont" userId="6da7715ce44349b3" providerId="LiveId" clId="{AFF9B0D5-CA7D-40FB-964A-23276295459E}" dt="2021-07-06T05:11:34.229" v="6642" actId="1036"/>
          <ac:spMkLst>
            <pc:docMk/>
            <pc:sldMk cId="1252826214" sldId="1711"/>
            <ac:spMk id="194" creationId="{DBBD5777-1E56-4ABE-BA16-5C74CE9A0EA7}"/>
          </ac:spMkLst>
        </pc:spChg>
        <pc:spChg chg="mod topLvl">
          <ac:chgData name="Aurelien Domont" userId="6da7715ce44349b3" providerId="LiveId" clId="{AFF9B0D5-CA7D-40FB-964A-23276295459E}" dt="2021-07-06T05:11:34.229" v="6642" actId="1036"/>
          <ac:spMkLst>
            <pc:docMk/>
            <pc:sldMk cId="1252826214" sldId="1711"/>
            <ac:spMk id="195" creationId="{7D7286B1-9422-4310-B4C2-615AF19EAACA}"/>
          </ac:spMkLst>
        </pc:spChg>
        <pc:spChg chg="mod topLvl">
          <ac:chgData name="Aurelien Domont" userId="6da7715ce44349b3" providerId="LiveId" clId="{AFF9B0D5-CA7D-40FB-964A-23276295459E}" dt="2021-07-06T05:11:34.229" v="6642" actId="1036"/>
          <ac:spMkLst>
            <pc:docMk/>
            <pc:sldMk cId="1252826214" sldId="1711"/>
            <ac:spMk id="196" creationId="{D40F5B22-E2AA-4258-9265-F1FF9ED960F4}"/>
          </ac:spMkLst>
        </pc:spChg>
        <pc:spChg chg="mod topLvl">
          <ac:chgData name="Aurelien Domont" userId="6da7715ce44349b3" providerId="LiveId" clId="{AFF9B0D5-CA7D-40FB-964A-23276295459E}" dt="2021-07-06T05:11:34.229" v="6642" actId="1036"/>
          <ac:spMkLst>
            <pc:docMk/>
            <pc:sldMk cId="1252826214" sldId="1711"/>
            <ac:spMk id="197" creationId="{AD4D240B-D50A-4D70-8C0B-977F83984D3A}"/>
          </ac:spMkLst>
        </pc:spChg>
        <pc:spChg chg="mod topLvl">
          <ac:chgData name="Aurelien Domont" userId="6da7715ce44349b3" providerId="LiveId" clId="{AFF9B0D5-CA7D-40FB-964A-23276295459E}" dt="2021-07-06T05:11:34.229" v="6642" actId="1036"/>
          <ac:spMkLst>
            <pc:docMk/>
            <pc:sldMk cId="1252826214" sldId="1711"/>
            <ac:spMk id="198" creationId="{6CE44318-CD7E-445D-B758-E7779777C82F}"/>
          </ac:spMkLst>
        </pc:spChg>
        <pc:spChg chg="mod topLvl">
          <ac:chgData name="Aurelien Domont" userId="6da7715ce44349b3" providerId="LiveId" clId="{AFF9B0D5-CA7D-40FB-964A-23276295459E}" dt="2021-07-06T05:11:34.229" v="6642" actId="1036"/>
          <ac:spMkLst>
            <pc:docMk/>
            <pc:sldMk cId="1252826214" sldId="1711"/>
            <ac:spMk id="199" creationId="{1F0F724B-E44F-41E4-8A14-AE2C600D3B37}"/>
          </ac:spMkLst>
        </pc:spChg>
        <pc:spChg chg="mod topLvl">
          <ac:chgData name="Aurelien Domont" userId="6da7715ce44349b3" providerId="LiveId" clId="{AFF9B0D5-CA7D-40FB-964A-23276295459E}" dt="2021-07-06T05:11:34.229" v="6642" actId="1036"/>
          <ac:spMkLst>
            <pc:docMk/>
            <pc:sldMk cId="1252826214" sldId="1711"/>
            <ac:spMk id="200" creationId="{86E37F85-C5A4-488E-B339-0F0F15565748}"/>
          </ac:spMkLst>
        </pc:spChg>
        <pc:spChg chg="mod topLvl">
          <ac:chgData name="Aurelien Domont" userId="6da7715ce44349b3" providerId="LiveId" clId="{AFF9B0D5-CA7D-40FB-964A-23276295459E}" dt="2021-07-06T05:11:34.229" v="6642" actId="1036"/>
          <ac:spMkLst>
            <pc:docMk/>
            <pc:sldMk cId="1252826214" sldId="1711"/>
            <ac:spMk id="201" creationId="{B1F3E296-E0F1-42B3-8EB5-18834C3DEF2D}"/>
          </ac:spMkLst>
        </pc:spChg>
        <pc:spChg chg="mod topLvl">
          <ac:chgData name="Aurelien Domont" userId="6da7715ce44349b3" providerId="LiveId" clId="{AFF9B0D5-CA7D-40FB-964A-23276295459E}" dt="2021-07-06T05:11:34.229" v="6642" actId="1036"/>
          <ac:spMkLst>
            <pc:docMk/>
            <pc:sldMk cId="1252826214" sldId="1711"/>
            <ac:spMk id="202" creationId="{BCB202AA-2A16-4C5C-AA67-6AFAFA8F6938}"/>
          </ac:spMkLst>
        </pc:spChg>
        <pc:spChg chg="mod topLvl">
          <ac:chgData name="Aurelien Domont" userId="6da7715ce44349b3" providerId="LiveId" clId="{AFF9B0D5-CA7D-40FB-964A-23276295459E}" dt="2021-07-06T05:11:34.229" v="6642" actId="1036"/>
          <ac:spMkLst>
            <pc:docMk/>
            <pc:sldMk cId="1252826214" sldId="1711"/>
            <ac:spMk id="203" creationId="{0C93BDFC-9980-4906-BF18-DAD7D5B3E82D}"/>
          </ac:spMkLst>
        </pc:spChg>
        <pc:spChg chg="mod topLvl">
          <ac:chgData name="Aurelien Domont" userId="6da7715ce44349b3" providerId="LiveId" clId="{AFF9B0D5-CA7D-40FB-964A-23276295459E}" dt="2021-07-06T05:11:34.229" v="6642" actId="1036"/>
          <ac:spMkLst>
            <pc:docMk/>
            <pc:sldMk cId="1252826214" sldId="1711"/>
            <ac:spMk id="204" creationId="{2483B080-5A2E-4F13-B9A0-DEDEF8079900}"/>
          </ac:spMkLst>
        </pc:spChg>
        <pc:spChg chg="mod topLvl">
          <ac:chgData name="Aurelien Domont" userId="6da7715ce44349b3" providerId="LiveId" clId="{AFF9B0D5-CA7D-40FB-964A-23276295459E}" dt="2021-07-06T05:11:34.229" v="6642" actId="1036"/>
          <ac:spMkLst>
            <pc:docMk/>
            <pc:sldMk cId="1252826214" sldId="1711"/>
            <ac:spMk id="205" creationId="{7F1B88CC-77FA-4556-9E9A-EBE75920496C}"/>
          </ac:spMkLst>
        </pc:spChg>
        <pc:spChg chg="mod topLvl">
          <ac:chgData name="Aurelien Domont" userId="6da7715ce44349b3" providerId="LiveId" clId="{AFF9B0D5-CA7D-40FB-964A-23276295459E}" dt="2021-07-06T05:11:34.229" v="6642" actId="1036"/>
          <ac:spMkLst>
            <pc:docMk/>
            <pc:sldMk cId="1252826214" sldId="1711"/>
            <ac:spMk id="206" creationId="{003FC4C7-BA5E-490B-A4F1-1C0EFED6FB87}"/>
          </ac:spMkLst>
        </pc:spChg>
        <pc:spChg chg="mod topLvl">
          <ac:chgData name="Aurelien Domont" userId="6da7715ce44349b3" providerId="LiveId" clId="{AFF9B0D5-CA7D-40FB-964A-23276295459E}" dt="2021-07-06T05:11:34.229" v="6642" actId="1036"/>
          <ac:spMkLst>
            <pc:docMk/>
            <pc:sldMk cId="1252826214" sldId="1711"/>
            <ac:spMk id="207" creationId="{9BD2EF94-3A1F-4B1E-8B71-180E83DE23F4}"/>
          </ac:spMkLst>
        </pc:spChg>
        <pc:spChg chg="mod topLvl">
          <ac:chgData name="Aurelien Domont" userId="6da7715ce44349b3" providerId="LiveId" clId="{AFF9B0D5-CA7D-40FB-964A-23276295459E}" dt="2021-07-06T05:11:34.229" v="6642" actId="1036"/>
          <ac:spMkLst>
            <pc:docMk/>
            <pc:sldMk cId="1252826214" sldId="1711"/>
            <ac:spMk id="208" creationId="{EAEDBD41-082E-45BA-8113-5C661357A1E7}"/>
          </ac:spMkLst>
        </pc:spChg>
        <pc:spChg chg="mod topLvl">
          <ac:chgData name="Aurelien Domont" userId="6da7715ce44349b3" providerId="LiveId" clId="{AFF9B0D5-CA7D-40FB-964A-23276295459E}" dt="2021-07-06T05:11:34.229" v="6642" actId="1036"/>
          <ac:spMkLst>
            <pc:docMk/>
            <pc:sldMk cId="1252826214" sldId="1711"/>
            <ac:spMk id="209" creationId="{BC07ED43-92C0-4463-BE91-75D378245AC3}"/>
          </ac:spMkLst>
        </pc:spChg>
        <pc:spChg chg="mod topLvl">
          <ac:chgData name="Aurelien Domont" userId="6da7715ce44349b3" providerId="LiveId" clId="{AFF9B0D5-CA7D-40FB-964A-23276295459E}" dt="2021-07-06T05:11:34.229" v="6642" actId="1036"/>
          <ac:spMkLst>
            <pc:docMk/>
            <pc:sldMk cId="1252826214" sldId="1711"/>
            <ac:spMk id="210" creationId="{193E87B5-9C63-4375-B210-A66A1AFCCF6F}"/>
          </ac:spMkLst>
        </pc:spChg>
        <pc:spChg chg="mod topLvl">
          <ac:chgData name="Aurelien Domont" userId="6da7715ce44349b3" providerId="LiveId" clId="{AFF9B0D5-CA7D-40FB-964A-23276295459E}" dt="2021-07-06T05:11:34.229" v="6642" actId="1036"/>
          <ac:spMkLst>
            <pc:docMk/>
            <pc:sldMk cId="1252826214" sldId="1711"/>
            <ac:spMk id="211" creationId="{793AFA17-087D-46AE-869B-60FF321E751B}"/>
          </ac:spMkLst>
        </pc:spChg>
        <pc:spChg chg="mod topLvl">
          <ac:chgData name="Aurelien Domont" userId="6da7715ce44349b3" providerId="LiveId" clId="{AFF9B0D5-CA7D-40FB-964A-23276295459E}" dt="2021-07-06T05:11:34.229" v="6642" actId="1036"/>
          <ac:spMkLst>
            <pc:docMk/>
            <pc:sldMk cId="1252826214" sldId="1711"/>
            <ac:spMk id="212" creationId="{84307B0E-2C20-4123-9CAA-1D24370C93CD}"/>
          </ac:spMkLst>
        </pc:spChg>
        <pc:spChg chg="mod topLvl">
          <ac:chgData name="Aurelien Domont" userId="6da7715ce44349b3" providerId="LiveId" clId="{AFF9B0D5-CA7D-40FB-964A-23276295459E}" dt="2021-07-06T05:11:34.229" v="6642" actId="1036"/>
          <ac:spMkLst>
            <pc:docMk/>
            <pc:sldMk cId="1252826214" sldId="1711"/>
            <ac:spMk id="213" creationId="{77A30CF6-910C-42F4-A2AF-820286EDA0EC}"/>
          </ac:spMkLst>
        </pc:spChg>
        <pc:spChg chg="mod topLvl">
          <ac:chgData name="Aurelien Domont" userId="6da7715ce44349b3" providerId="LiveId" clId="{AFF9B0D5-CA7D-40FB-964A-23276295459E}" dt="2021-07-06T05:11:34.229" v="6642" actId="1036"/>
          <ac:spMkLst>
            <pc:docMk/>
            <pc:sldMk cId="1252826214" sldId="1711"/>
            <ac:spMk id="214" creationId="{3F674640-2E1D-4DFF-B01D-3A3488930238}"/>
          </ac:spMkLst>
        </pc:spChg>
        <pc:spChg chg="mod topLvl">
          <ac:chgData name="Aurelien Domont" userId="6da7715ce44349b3" providerId="LiveId" clId="{AFF9B0D5-CA7D-40FB-964A-23276295459E}" dt="2021-07-06T05:11:34.229" v="6642" actId="1036"/>
          <ac:spMkLst>
            <pc:docMk/>
            <pc:sldMk cId="1252826214" sldId="1711"/>
            <ac:spMk id="215" creationId="{85D81B0A-8416-497A-99DC-67F35F0AD3D9}"/>
          </ac:spMkLst>
        </pc:spChg>
        <pc:spChg chg="mod topLvl">
          <ac:chgData name="Aurelien Domont" userId="6da7715ce44349b3" providerId="LiveId" clId="{AFF9B0D5-CA7D-40FB-964A-23276295459E}" dt="2021-07-06T05:11:34.229" v="6642" actId="1036"/>
          <ac:spMkLst>
            <pc:docMk/>
            <pc:sldMk cId="1252826214" sldId="1711"/>
            <ac:spMk id="216" creationId="{C18ABAB0-2722-4783-84A2-5634D23EAA75}"/>
          </ac:spMkLst>
        </pc:spChg>
        <pc:spChg chg="mod topLvl">
          <ac:chgData name="Aurelien Domont" userId="6da7715ce44349b3" providerId="LiveId" clId="{AFF9B0D5-CA7D-40FB-964A-23276295459E}" dt="2021-07-06T05:11:34.229" v="6642" actId="1036"/>
          <ac:spMkLst>
            <pc:docMk/>
            <pc:sldMk cId="1252826214" sldId="1711"/>
            <ac:spMk id="217" creationId="{EFCB03DB-03D6-4A91-8CBD-792B0C10DE69}"/>
          </ac:spMkLst>
        </pc:spChg>
        <pc:spChg chg="mod topLvl">
          <ac:chgData name="Aurelien Domont" userId="6da7715ce44349b3" providerId="LiveId" clId="{AFF9B0D5-CA7D-40FB-964A-23276295459E}" dt="2021-07-06T05:11:34.229" v="6642" actId="1036"/>
          <ac:spMkLst>
            <pc:docMk/>
            <pc:sldMk cId="1252826214" sldId="1711"/>
            <ac:spMk id="218" creationId="{C59BD9FB-1B30-423F-B1D7-751A58E65F2D}"/>
          </ac:spMkLst>
        </pc:spChg>
        <pc:spChg chg="mod topLvl">
          <ac:chgData name="Aurelien Domont" userId="6da7715ce44349b3" providerId="LiveId" clId="{AFF9B0D5-CA7D-40FB-964A-23276295459E}" dt="2021-07-06T05:11:34.229" v="6642" actId="1036"/>
          <ac:spMkLst>
            <pc:docMk/>
            <pc:sldMk cId="1252826214" sldId="1711"/>
            <ac:spMk id="219" creationId="{EFA08614-7E06-47B4-99AF-2865D4F47977}"/>
          </ac:spMkLst>
        </pc:spChg>
        <pc:spChg chg="mod topLvl">
          <ac:chgData name="Aurelien Domont" userId="6da7715ce44349b3" providerId="LiveId" clId="{AFF9B0D5-CA7D-40FB-964A-23276295459E}" dt="2021-07-06T05:11:34.229" v="6642" actId="1036"/>
          <ac:spMkLst>
            <pc:docMk/>
            <pc:sldMk cId="1252826214" sldId="1711"/>
            <ac:spMk id="220" creationId="{444A65E3-4F6F-4AFB-87EC-33F20023A968}"/>
          </ac:spMkLst>
        </pc:spChg>
        <pc:spChg chg="mod topLvl">
          <ac:chgData name="Aurelien Domont" userId="6da7715ce44349b3" providerId="LiveId" clId="{AFF9B0D5-CA7D-40FB-964A-23276295459E}" dt="2021-07-06T05:11:34.229" v="6642" actId="1036"/>
          <ac:spMkLst>
            <pc:docMk/>
            <pc:sldMk cId="1252826214" sldId="1711"/>
            <ac:spMk id="221" creationId="{E4377BC2-14F9-4CD6-A14C-C44A4E3AA617}"/>
          </ac:spMkLst>
        </pc:spChg>
        <pc:spChg chg="mod topLvl">
          <ac:chgData name="Aurelien Domont" userId="6da7715ce44349b3" providerId="LiveId" clId="{AFF9B0D5-CA7D-40FB-964A-23276295459E}" dt="2021-07-06T05:11:34.229" v="6642" actId="1036"/>
          <ac:spMkLst>
            <pc:docMk/>
            <pc:sldMk cId="1252826214" sldId="1711"/>
            <ac:spMk id="222" creationId="{5CCF650A-0F72-4561-8E58-2343C3DBFEBE}"/>
          </ac:spMkLst>
        </pc:spChg>
        <pc:spChg chg="mod topLvl">
          <ac:chgData name="Aurelien Domont" userId="6da7715ce44349b3" providerId="LiveId" clId="{AFF9B0D5-CA7D-40FB-964A-23276295459E}" dt="2021-07-06T05:11:34.229" v="6642" actId="1036"/>
          <ac:spMkLst>
            <pc:docMk/>
            <pc:sldMk cId="1252826214" sldId="1711"/>
            <ac:spMk id="223" creationId="{63CA195B-A87C-444E-8191-3ECC991AB875}"/>
          </ac:spMkLst>
        </pc:spChg>
        <pc:spChg chg="mod topLvl">
          <ac:chgData name="Aurelien Domont" userId="6da7715ce44349b3" providerId="LiveId" clId="{AFF9B0D5-CA7D-40FB-964A-23276295459E}" dt="2021-07-06T05:11:34.229" v="6642" actId="1036"/>
          <ac:spMkLst>
            <pc:docMk/>
            <pc:sldMk cId="1252826214" sldId="1711"/>
            <ac:spMk id="224" creationId="{1BF71304-587F-4508-A321-52BEFDF494DC}"/>
          </ac:spMkLst>
        </pc:spChg>
        <pc:spChg chg="mod topLvl">
          <ac:chgData name="Aurelien Domont" userId="6da7715ce44349b3" providerId="LiveId" clId="{AFF9B0D5-CA7D-40FB-964A-23276295459E}" dt="2021-07-06T05:11:34.229" v="6642" actId="1036"/>
          <ac:spMkLst>
            <pc:docMk/>
            <pc:sldMk cId="1252826214" sldId="1711"/>
            <ac:spMk id="225" creationId="{D74CE2DA-D7AA-4661-A52B-C9D5B3290A9A}"/>
          </ac:spMkLst>
        </pc:spChg>
        <pc:spChg chg="mod topLvl">
          <ac:chgData name="Aurelien Domont" userId="6da7715ce44349b3" providerId="LiveId" clId="{AFF9B0D5-CA7D-40FB-964A-23276295459E}" dt="2021-07-06T05:11:34.229" v="6642" actId="1036"/>
          <ac:spMkLst>
            <pc:docMk/>
            <pc:sldMk cId="1252826214" sldId="1711"/>
            <ac:spMk id="226" creationId="{551F1F9D-E21B-4640-B8C7-C60950AB302D}"/>
          </ac:spMkLst>
        </pc:spChg>
        <pc:spChg chg="mod topLvl">
          <ac:chgData name="Aurelien Domont" userId="6da7715ce44349b3" providerId="LiveId" clId="{AFF9B0D5-CA7D-40FB-964A-23276295459E}" dt="2021-07-06T05:11:34.229" v="6642" actId="1036"/>
          <ac:spMkLst>
            <pc:docMk/>
            <pc:sldMk cId="1252826214" sldId="1711"/>
            <ac:spMk id="227" creationId="{936ED875-F3AB-4A18-8E6A-F9C7C270CF02}"/>
          </ac:spMkLst>
        </pc:spChg>
        <pc:spChg chg="mod topLvl">
          <ac:chgData name="Aurelien Domont" userId="6da7715ce44349b3" providerId="LiveId" clId="{AFF9B0D5-CA7D-40FB-964A-23276295459E}" dt="2021-07-06T05:11:34.229" v="6642" actId="1036"/>
          <ac:spMkLst>
            <pc:docMk/>
            <pc:sldMk cId="1252826214" sldId="1711"/>
            <ac:spMk id="228" creationId="{430A0786-7BD9-46DA-A610-519693964F01}"/>
          </ac:spMkLst>
        </pc:spChg>
        <pc:spChg chg="mod topLvl">
          <ac:chgData name="Aurelien Domont" userId="6da7715ce44349b3" providerId="LiveId" clId="{AFF9B0D5-CA7D-40FB-964A-23276295459E}" dt="2021-07-06T05:11:34.229" v="6642" actId="1036"/>
          <ac:spMkLst>
            <pc:docMk/>
            <pc:sldMk cId="1252826214" sldId="1711"/>
            <ac:spMk id="229" creationId="{DBAC6905-1A25-4E2C-90D6-5580DDEDDB85}"/>
          </ac:spMkLst>
        </pc:spChg>
        <pc:spChg chg="mod topLvl">
          <ac:chgData name="Aurelien Domont" userId="6da7715ce44349b3" providerId="LiveId" clId="{AFF9B0D5-CA7D-40FB-964A-23276295459E}" dt="2021-07-06T05:11:34.229" v="6642" actId="1036"/>
          <ac:spMkLst>
            <pc:docMk/>
            <pc:sldMk cId="1252826214" sldId="1711"/>
            <ac:spMk id="230" creationId="{63E38F12-2AAD-4FA1-88BA-4655424B7ABA}"/>
          </ac:spMkLst>
        </pc:spChg>
        <pc:spChg chg="mod topLvl">
          <ac:chgData name="Aurelien Domont" userId="6da7715ce44349b3" providerId="LiveId" clId="{AFF9B0D5-CA7D-40FB-964A-23276295459E}" dt="2021-07-06T05:11:34.229" v="6642" actId="1036"/>
          <ac:spMkLst>
            <pc:docMk/>
            <pc:sldMk cId="1252826214" sldId="1711"/>
            <ac:spMk id="231" creationId="{4BD50ED2-1085-45E9-834B-CC17883DC947}"/>
          </ac:spMkLst>
        </pc:spChg>
        <pc:spChg chg="mod topLvl">
          <ac:chgData name="Aurelien Domont" userId="6da7715ce44349b3" providerId="LiveId" clId="{AFF9B0D5-CA7D-40FB-964A-23276295459E}" dt="2021-07-06T05:11:34.229" v="6642" actId="1036"/>
          <ac:spMkLst>
            <pc:docMk/>
            <pc:sldMk cId="1252826214" sldId="1711"/>
            <ac:spMk id="232" creationId="{6E77A66E-2021-43C9-8F5F-B91B3DF1E257}"/>
          </ac:spMkLst>
        </pc:spChg>
        <pc:spChg chg="mod topLvl">
          <ac:chgData name="Aurelien Domont" userId="6da7715ce44349b3" providerId="LiveId" clId="{AFF9B0D5-CA7D-40FB-964A-23276295459E}" dt="2021-07-06T05:11:34.229" v="6642" actId="1036"/>
          <ac:spMkLst>
            <pc:docMk/>
            <pc:sldMk cId="1252826214" sldId="1711"/>
            <ac:spMk id="233" creationId="{EBD29889-D0B4-43B9-8442-B91A3B9BE83C}"/>
          </ac:spMkLst>
        </pc:spChg>
        <pc:spChg chg="mod topLvl">
          <ac:chgData name="Aurelien Domont" userId="6da7715ce44349b3" providerId="LiveId" clId="{AFF9B0D5-CA7D-40FB-964A-23276295459E}" dt="2021-07-06T05:11:34.229" v="6642" actId="1036"/>
          <ac:spMkLst>
            <pc:docMk/>
            <pc:sldMk cId="1252826214" sldId="1711"/>
            <ac:spMk id="234" creationId="{21F0D43F-287D-4CDA-B746-2C8A66A82376}"/>
          </ac:spMkLst>
        </pc:spChg>
        <pc:spChg chg="mod topLvl">
          <ac:chgData name="Aurelien Domont" userId="6da7715ce44349b3" providerId="LiveId" clId="{AFF9B0D5-CA7D-40FB-964A-23276295459E}" dt="2021-07-06T05:11:34.229" v="6642" actId="1036"/>
          <ac:spMkLst>
            <pc:docMk/>
            <pc:sldMk cId="1252826214" sldId="1711"/>
            <ac:spMk id="235" creationId="{ABF8C690-9AB9-49DF-AC8F-3A1B953C7881}"/>
          </ac:spMkLst>
        </pc:spChg>
        <pc:spChg chg="mod topLvl">
          <ac:chgData name="Aurelien Domont" userId="6da7715ce44349b3" providerId="LiveId" clId="{AFF9B0D5-CA7D-40FB-964A-23276295459E}" dt="2021-07-06T05:11:34.229" v="6642" actId="1036"/>
          <ac:spMkLst>
            <pc:docMk/>
            <pc:sldMk cId="1252826214" sldId="1711"/>
            <ac:spMk id="236" creationId="{E3F0EFE2-BC71-410C-B51D-B34F896014ED}"/>
          </ac:spMkLst>
        </pc:spChg>
        <pc:spChg chg="mod topLvl">
          <ac:chgData name="Aurelien Domont" userId="6da7715ce44349b3" providerId="LiveId" clId="{AFF9B0D5-CA7D-40FB-964A-23276295459E}" dt="2021-07-06T05:11:34.229" v="6642" actId="1036"/>
          <ac:spMkLst>
            <pc:docMk/>
            <pc:sldMk cId="1252826214" sldId="1711"/>
            <ac:spMk id="237" creationId="{54372FEB-36D5-41EF-9588-6403ECD97FEB}"/>
          </ac:spMkLst>
        </pc:spChg>
        <pc:spChg chg="mod topLvl">
          <ac:chgData name="Aurelien Domont" userId="6da7715ce44349b3" providerId="LiveId" clId="{AFF9B0D5-CA7D-40FB-964A-23276295459E}" dt="2021-07-06T05:11:34.229" v="6642" actId="1036"/>
          <ac:spMkLst>
            <pc:docMk/>
            <pc:sldMk cId="1252826214" sldId="1711"/>
            <ac:spMk id="238" creationId="{EF6C8537-8511-49E7-A9E1-0022384E5493}"/>
          </ac:spMkLst>
        </pc:spChg>
        <pc:spChg chg="mod topLvl">
          <ac:chgData name="Aurelien Domont" userId="6da7715ce44349b3" providerId="LiveId" clId="{AFF9B0D5-CA7D-40FB-964A-23276295459E}" dt="2021-07-06T05:11:34.229" v="6642" actId="1036"/>
          <ac:spMkLst>
            <pc:docMk/>
            <pc:sldMk cId="1252826214" sldId="1711"/>
            <ac:spMk id="239" creationId="{469F0A00-47B2-4DDD-BF87-88A646D345DE}"/>
          </ac:spMkLst>
        </pc:spChg>
        <pc:spChg chg="mod topLvl">
          <ac:chgData name="Aurelien Domont" userId="6da7715ce44349b3" providerId="LiveId" clId="{AFF9B0D5-CA7D-40FB-964A-23276295459E}" dt="2021-07-06T05:11:34.229" v="6642" actId="1036"/>
          <ac:spMkLst>
            <pc:docMk/>
            <pc:sldMk cId="1252826214" sldId="1711"/>
            <ac:spMk id="240" creationId="{30CB3E4B-42C8-4DF2-B739-CF227DDC8E73}"/>
          </ac:spMkLst>
        </pc:spChg>
        <pc:spChg chg="mod topLvl">
          <ac:chgData name="Aurelien Domont" userId="6da7715ce44349b3" providerId="LiveId" clId="{AFF9B0D5-CA7D-40FB-964A-23276295459E}" dt="2021-07-06T05:11:34.229" v="6642" actId="1036"/>
          <ac:spMkLst>
            <pc:docMk/>
            <pc:sldMk cId="1252826214" sldId="1711"/>
            <ac:spMk id="241" creationId="{3CFFF04C-0086-4A1E-9B0B-90F93BCE689C}"/>
          </ac:spMkLst>
        </pc:spChg>
        <pc:spChg chg="mod topLvl">
          <ac:chgData name="Aurelien Domont" userId="6da7715ce44349b3" providerId="LiveId" clId="{AFF9B0D5-CA7D-40FB-964A-23276295459E}" dt="2021-07-06T05:11:34.229" v="6642" actId="1036"/>
          <ac:spMkLst>
            <pc:docMk/>
            <pc:sldMk cId="1252826214" sldId="1711"/>
            <ac:spMk id="242" creationId="{796536A7-650A-470B-B60A-89CB4DCDAE12}"/>
          </ac:spMkLst>
        </pc:spChg>
        <pc:spChg chg="mod topLvl">
          <ac:chgData name="Aurelien Domont" userId="6da7715ce44349b3" providerId="LiveId" clId="{AFF9B0D5-CA7D-40FB-964A-23276295459E}" dt="2021-07-06T05:11:34.229" v="6642" actId="1036"/>
          <ac:spMkLst>
            <pc:docMk/>
            <pc:sldMk cId="1252826214" sldId="1711"/>
            <ac:spMk id="243" creationId="{28B07DF0-DD4F-4107-9049-E64C336BD23E}"/>
          </ac:spMkLst>
        </pc:spChg>
        <pc:spChg chg="mod topLvl">
          <ac:chgData name="Aurelien Domont" userId="6da7715ce44349b3" providerId="LiveId" clId="{AFF9B0D5-CA7D-40FB-964A-23276295459E}" dt="2021-07-06T05:11:34.229" v="6642" actId="1036"/>
          <ac:spMkLst>
            <pc:docMk/>
            <pc:sldMk cId="1252826214" sldId="1711"/>
            <ac:spMk id="244" creationId="{6222FCC7-32FF-4D0B-84C0-6C5967B837B7}"/>
          </ac:spMkLst>
        </pc:spChg>
        <pc:spChg chg="mod topLvl">
          <ac:chgData name="Aurelien Domont" userId="6da7715ce44349b3" providerId="LiveId" clId="{AFF9B0D5-CA7D-40FB-964A-23276295459E}" dt="2021-07-06T05:11:34.229" v="6642" actId="1036"/>
          <ac:spMkLst>
            <pc:docMk/>
            <pc:sldMk cId="1252826214" sldId="1711"/>
            <ac:spMk id="245" creationId="{E86832F6-2D52-4754-BB9D-E56F6A7E8713}"/>
          </ac:spMkLst>
        </pc:spChg>
        <pc:spChg chg="mod topLvl">
          <ac:chgData name="Aurelien Domont" userId="6da7715ce44349b3" providerId="LiveId" clId="{AFF9B0D5-CA7D-40FB-964A-23276295459E}" dt="2021-07-06T05:11:34.229" v="6642" actId="1036"/>
          <ac:spMkLst>
            <pc:docMk/>
            <pc:sldMk cId="1252826214" sldId="1711"/>
            <ac:spMk id="246" creationId="{1D89F624-F74E-456A-AF09-7B4A51BE1AA0}"/>
          </ac:spMkLst>
        </pc:spChg>
        <pc:spChg chg="mod topLvl">
          <ac:chgData name="Aurelien Domont" userId="6da7715ce44349b3" providerId="LiveId" clId="{AFF9B0D5-CA7D-40FB-964A-23276295459E}" dt="2021-07-06T05:11:34.229" v="6642" actId="1036"/>
          <ac:spMkLst>
            <pc:docMk/>
            <pc:sldMk cId="1252826214" sldId="1711"/>
            <ac:spMk id="247" creationId="{4F937EC5-8BD0-4FB5-A35C-E02B89B93606}"/>
          </ac:spMkLst>
        </pc:spChg>
        <pc:spChg chg="mod">
          <ac:chgData name="Aurelien Domont" userId="6da7715ce44349b3" providerId="LiveId" clId="{AFF9B0D5-CA7D-40FB-964A-23276295459E}" dt="2021-07-06T05:09:13.215" v="6601" actId="207"/>
          <ac:spMkLst>
            <pc:docMk/>
            <pc:sldMk cId="1252826214" sldId="1711"/>
            <ac:spMk id="248" creationId="{FB4D28D9-4023-4A47-99FC-62C7EC792373}"/>
          </ac:spMkLst>
        </pc:spChg>
        <pc:spChg chg="mod">
          <ac:chgData name="Aurelien Domont" userId="6da7715ce44349b3" providerId="LiveId" clId="{AFF9B0D5-CA7D-40FB-964A-23276295459E}" dt="2021-07-06T05:09:13.215" v="6601" actId="207"/>
          <ac:spMkLst>
            <pc:docMk/>
            <pc:sldMk cId="1252826214" sldId="1711"/>
            <ac:spMk id="249" creationId="{B1394C94-FF2C-4788-8280-D38679147605}"/>
          </ac:spMkLst>
        </pc:spChg>
        <pc:spChg chg="mod">
          <ac:chgData name="Aurelien Domont" userId="6da7715ce44349b3" providerId="LiveId" clId="{AFF9B0D5-CA7D-40FB-964A-23276295459E}" dt="2021-07-06T05:09:13.215" v="6601" actId="207"/>
          <ac:spMkLst>
            <pc:docMk/>
            <pc:sldMk cId="1252826214" sldId="1711"/>
            <ac:spMk id="250" creationId="{816DF731-9397-45CC-9DE6-BB914CD9AA52}"/>
          </ac:spMkLst>
        </pc:spChg>
        <pc:spChg chg="mod">
          <ac:chgData name="Aurelien Domont" userId="6da7715ce44349b3" providerId="LiveId" clId="{AFF9B0D5-CA7D-40FB-964A-23276295459E}" dt="2021-07-06T05:09:13.215" v="6601" actId="207"/>
          <ac:spMkLst>
            <pc:docMk/>
            <pc:sldMk cId="1252826214" sldId="1711"/>
            <ac:spMk id="251" creationId="{E5AA8E9A-B1B5-4B37-8D2F-1CEA3595297D}"/>
          </ac:spMkLst>
        </pc:spChg>
        <pc:spChg chg="mod">
          <ac:chgData name="Aurelien Domont" userId="6da7715ce44349b3" providerId="LiveId" clId="{AFF9B0D5-CA7D-40FB-964A-23276295459E}" dt="2021-07-06T05:09:13.215" v="6601" actId="207"/>
          <ac:spMkLst>
            <pc:docMk/>
            <pc:sldMk cId="1252826214" sldId="1711"/>
            <ac:spMk id="252" creationId="{0F32216C-9D5C-4ABD-BA85-DCF960936CA7}"/>
          </ac:spMkLst>
        </pc:spChg>
        <pc:spChg chg="mod">
          <ac:chgData name="Aurelien Domont" userId="6da7715ce44349b3" providerId="LiveId" clId="{AFF9B0D5-CA7D-40FB-964A-23276295459E}" dt="2021-07-06T05:09:13.215" v="6601" actId="207"/>
          <ac:spMkLst>
            <pc:docMk/>
            <pc:sldMk cId="1252826214" sldId="1711"/>
            <ac:spMk id="253" creationId="{BB015216-6946-4F91-A441-9A7C82F9FFDE}"/>
          </ac:spMkLst>
        </pc:spChg>
        <pc:spChg chg="mod">
          <ac:chgData name="Aurelien Domont" userId="6da7715ce44349b3" providerId="LiveId" clId="{AFF9B0D5-CA7D-40FB-964A-23276295459E}" dt="2021-07-06T05:09:13.215" v="6601" actId="207"/>
          <ac:spMkLst>
            <pc:docMk/>
            <pc:sldMk cId="1252826214" sldId="1711"/>
            <ac:spMk id="254" creationId="{6D16BABE-42DC-4409-AD87-E6921DA14DCC}"/>
          </ac:spMkLst>
        </pc:spChg>
        <pc:spChg chg="mod">
          <ac:chgData name="Aurelien Domont" userId="6da7715ce44349b3" providerId="LiveId" clId="{AFF9B0D5-CA7D-40FB-964A-23276295459E}" dt="2021-07-06T05:09:13.215" v="6601" actId="207"/>
          <ac:spMkLst>
            <pc:docMk/>
            <pc:sldMk cId="1252826214" sldId="1711"/>
            <ac:spMk id="255" creationId="{884A3FEA-302A-4650-B628-684E3877AEB4}"/>
          </ac:spMkLst>
        </pc:spChg>
        <pc:spChg chg="mod">
          <ac:chgData name="Aurelien Domont" userId="6da7715ce44349b3" providerId="LiveId" clId="{AFF9B0D5-CA7D-40FB-964A-23276295459E}" dt="2021-07-06T05:09:13.215" v="6601" actId="207"/>
          <ac:spMkLst>
            <pc:docMk/>
            <pc:sldMk cId="1252826214" sldId="1711"/>
            <ac:spMk id="256" creationId="{4AC67763-A7E7-44D7-BB4F-F145A5B5E7CC}"/>
          </ac:spMkLst>
        </pc:spChg>
        <pc:spChg chg="mod">
          <ac:chgData name="Aurelien Domont" userId="6da7715ce44349b3" providerId="LiveId" clId="{AFF9B0D5-CA7D-40FB-964A-23276295459E}" dt="2021-07-06T05:09:13.215" v="6601" actId="207"/>
          <ac:spMkLst>
            <pc:docMk/>
            <pc:sldMk cId="1252826214" sldId="1711"/>
            <ac:spMk id="257" creationId="{1313848B-8C14-4024-BD20-CE60618ECDBE}"/>
          </ac:spMkLst>
        </pc:spChg>
        <pc:spChg chg="mod">
          <ac:chgData name="Aurelien Domont" userId="6da7715ce44349b3" providerId="LiveId" clId="{AFF9B0D5-CA7D-40FB-964A-23276295459E}" dt="2021-07-06T05:09:13.215" v="6601" actId="207"/>
          <ac:spMkLst>
            <pc:docMk/>
            <pc:sldMk cId="1252826214" sldId="1711"/>
            <ac:spMk id="258" creationId="{BD7C503B-09D3-483C-BDBC-F26FD18A18F4}"/>
          </ac:spMkLst>
        </pc:spChg>
        <pc:spChg chg="mod">
          <ac:chgData name="Aurelien Domont" userId="6da7715ce44349b3" providerId="LiveId" clId="{AFF9B0D5-CA7D-40FB-964A-23276295459E}" dt="2021-07-06T05:09:13.215" v="6601" actId="207"/>
          <ac:spMkLst>
            <pc:docMk/>
            <pc:sldMk cId="1252826214" sldId="1711"/>
            <ac:spMk id="259" creationId="{33404832-32D5-4822-ABB4-AD4E015DE594}"/>
          </ac:spMkLst>
        </pc:spChg>
        <pc:spChg chg="mod">
          <ac:chgData name="Aurelien Domont" userId="6da7715ce44349b3" providerId="LiveId" clId="{AFF9B0D5-CA7D-40FB-964A-23276295459E}" dt="2021-07-06T05:09:13.215" v="6601" actId="207"/>
          <ac:spMkLst>
            <pc:docMk/>
            <pc:sldMk cId="1252826214" sldId="1711"/>
            <ac:spMk id="260" creationId="{848A4F6B-0C2A-4B12-BC5C-BFB1B79291F2}"/>
          </ac:spMkLst>
        </pc:spChg>
        <pc:spChg chg="mod">
          <ac:chgData name="Aurelien Domont" userId="6da7715ce44349b3" providerId="LiveId" clId="{AFF9B0D5-CA7D-40FB-964A-23276295459E}" dt="2021-07-06T05:09:13.215" v="6601" actId="207"/>
          <ac:spMkLst>
            <pc:docMk/>
            <pc:sldMk cId="1252826214" sldId="1711"/>
            <ac:spMk id="261" creationId="{3B6A42B4-0FA5-4494-8935-4A0A8D921406}"/>
          </ac:spMkLst>
        </pc:spChg>
        <pc:spChg chg="mod">
          <ac:chgData name="Aurelien Domont" userId="6da7715ce44349b3" providerId="LiveId" clId="{AFF9B0D5-CA7D-40FB-964A-23276295459E}" dt="2021-07-06T05:09:13.215" v="6601" actId="207"/>
          <ac:spMkLst>
            <pc:docMk/>
            <pc:sldMk cId="1252826214" sldId="1711"/>
            <ac:spMk id="262" creationId="{C21EF6C5-637A-41A6-999A-A123A9FF536F}"/>
          </ac:spMkLst>
        </pc:spChg>
        <pc:spChg chg="mod">
          <ac:chgData name="Aurelien Domont" userId="6da7715ce44349b3" providerId="LiveId" clId="{AFF9B0D5-CA7D-40FB-964A-23276295459E}" dt="2021-07-06T05:09:13.215" v="6601" actId="207"/>
          <ac:spMkLst>
            <pc:docMk/>
            <pc:sldMk cId="1252826214" sldId="1711"/>
            <ac:spMk id="263" creationId="{FF0D9FE9-6439-4CB6-927A-C8BD823405CF}"/>
          </ac:spMkLst>
        </pc:spChg>
        <pc:spChg chg="mod">
          <ac:chgData name="Aurelien Domont" userId="6da7715ce44349b3" providerId="LiveId" clId="{AFF9B0D5-CA7D-40FB-964A-23276295459E}" dt="2021-07-06T05:09:13.215" v="6601" actId="207"/>
          <ac:spMkLst>
            <pc:docMk/>
            <pc:sldMk cId="1252826214" sldId="1711"/>
            <ac:spMk id="264" creationId="{D296E5B0-88FC-4606-80CE-86DB4D92B321}"/>
          </ac:spMkLst>
        </pc:spChg>
        <pc:spChg chg="mod">
          <ac:chgData name="Aurelien Domont" userId="6da7715ce44349b3" providerId="LiveId" clId="{AFF9B0D5-CA7D-40FB-964A-23276295459E}" dt="2021-07-06T05:09:13.215" v="6601" actId="207"/>
          <ac:spMkLst>
            <pc:docMk/>
            <pc:sldMk cId="1252826214" sldId="1711"/>
            <ac:spMk id="265" creationId="{1C37C82C-03CE-471E-B718-979BA7E7C1F3}"/>
          </ac:spMkLst>
        </pc:spChg>
        <pc:spChg chg="mod">
          <ac:chgData name="Aurelien Domont" userId="6da7715ce44349b3" providerId="LiveId" clId="{AFF9B0D5-CA7D-40FB-964A-23276295459E}" dt="2021-07-06T05:08:56.517" v="6599" actId="207"/>
          <ac:spMkLst>
            <pc:docMk/>
            <pc:sldMk cId="1252826214" sldId="1711"/>
            <ac:spMk id="266" creationId="{FA9BAED0-43F7-4E99-8B88-399CA30CA33F}"/>
          </ac:spMkLst>
        </pc:spChg>
        <pc:spChg chg="mod">
          <ac:chgData name="Aurelien Domont" userId="6da7715ce44349b3" providerId="LiveId" clId="{AFF9B0D5-CA7D-40FB-964A-23276295459E}" dt="2021-07-06T05:08:56.517" v="6599" actId="207"/>
          <ac:spMkLst>
            <pc:docMk/>
            <pc:sldMk cId="1252826214" sldId="1711"/>
            <ac:spMk id="267" creationId="{9454F253-2A59-4A63-ACAF-CC2D0548B1FD}"/>
          </ac:spMkLst>
        </pc:spChg>
        <pc:spChg chg="mod">
          <ac:chgData name="Aurelien Domont" userId="6da7715ce44349b3" providerId="LiveId" clId="{AFF9B0D5-CA7D-40FB-964A-23276295459E}" dt="2021-07-06T05:08:56.517" v="6599" actId="207"/>
          <ac:spMkLst>
            <pc:docMk/>
            <pc:sldMk cId="1252826214" sldId="1711"/>
            <ac:spMk id="268" creationId="{BC2F61F0-0972-40B7-9276-EC3C84E67EEC}"/>
          </ac:spMkLst>
        </pc:spChg>
        <pc:spChg chg="mod">
          <ac:chgData name="Aurelien Domont" userId="6da7715ce44349b3" providerId="LiveId" clId="{AFF9B0D5-CA7D-40FB-964A-23276295459E}" dt="2021-07-06T05:08:56.517" v="6599" actId="207"/>
          <ac:spMkLst>
            <pc:docMk/>
            <pc:sldMk cId="1252826214" sldId="1711"/>
            <ac:spMk id="269" creationId="{B1E799A7-A53F-4DD0-A331-B920C5631522}"/>
          </ac:spMkLst>
        </pc:spChg>
        <pc:spChg chg="mod">
          <ac:chgData name="Aurelien Domont" userId="6da7715ce44349b3" providerId="LiveId" clId="{AFF9B0D5-CA7D-40FB-964A-23276295459E}" dt="2021-07-06T05:08:56.517" v="6599" actId="207"/>
          <ac:spMkLst>
            <pc:docMk/>
            <pc:sldMk cId="1252826214" sldId="1711"/>
            <ac:spMk id="270" creationId="{3BCCB7F3-0A69-4735-8804-EA1993676A85}"/>
          </ac:spMkLst>
        </pc:spChg>
        <pc:spChg chg="mod">
          <ac:chgData name="Aurelien Domont" userId="6da7715ce44349b3" providerId="LiveId" clId="{AFF9B0D5-CA7D-40FB-964A-23276295459E}" dt="2021-07-06T05:08:56.517" v="6599" actId="207"/>
          <ac:spMkLst>
            <pc:docMk/>
            <pc:sldMk cId="1252826214" sldId="1711"/>
            <ac:spMk id="271" creationId="{5E8B5FE5-FAF9-4831-92A3-85C56F6B10BA}"/>
          </ac:spMkLst>
        </pc:spChg>
        <pc:spChg chg="mod">
          <ac:chgData name="Aurelien Domont" userId="6da7715ce44349b3" providerId="LiveId" clId="{AFF9B0D5-CA7D-40FB-964A-23276295459E}" dt="2021-07-06T05:08:56.517" v="6599" actId="207"/>
          <ac:spMkLst>
            <pc:docMk/>
            <pc:sldMk cId="1252826214" sldId="1711"/>
            <ac:spMk id="272" creationId="{37313F0F-7032-46C5-AB40-4833F09656C9}"/>
          </ac:spMkLst>
        </pc:spChg>
        <pc:spChg chg="mod">
          <ac:chgData name="Aurelien Domont" userId="6da7715ce44349b3" providerId="LiveId" clId="{AFF9B0D5-CA7D-40FB-964A-23276295459E}" dt="2021-07-06T05:08:56.517" v="6599" actId="207"/>
          <ac:spMkLst>
            <pc:docMk/>
            <pc:sldMk cId="1252826214" sldId="1711"/>
            <ac:spMk id="273" creationId="{6E3F9E2E-887E-4711-8692-BB936FDF937E}"/>
          </ac:spMkLst>
        </pc:spChg>
        <pc:spChg chg="mod">
          <ac:chgData name="Aurelien Domont" userId="6da7715ce44349b3" providerId="LiveId" clId="{AFF9B0D5-CA7D-40FB-964A-23276295459E}" dt="2021-07-06T05:08:56.517" v="6599" actId="207"/>
          <ac:spMkLst>
            <pc:docMk/>
            <pc:sldMk cId="1252826214" sldId="1711"/>
            <ac:spMk id="274" creationId="{90E3737C-0897-45B0-80D4-8986F7FC090B}"/>
          </ac:spMkLst>
        </pc:spChg>
        <pc:spChg chg="mod">
          <ac:chgData name="Aurelien Domont" userId="6da7715ce44349b3" providerId="LiveId" clId="{AFF9B0D5-CA7D-40FB-964A-23276295459E}" dt="2021-07-06T05:08:56.517" v="6599" actId="207"/>
          <ac:spMkLst>
            <pc:docMk/>
            <pc:sldMk cId="1252826214" sldId="1711"/>
            <ac:spMk id="275" creationId="{AAA97107-21AF-4370-995C-0E31C43B175B}"/>
          </ac:spMkLst>
        </pc:spChg>
        <pc:spChg chg="mod">
          <ac:chgData name="Aurelien Domont" userId="6da7715ce44349b3" providerId="LiveId" clId="{AFF9B0D5-CA7D-40FB-964A-23276295459E}" dt="2021-07-06T05:08:56.517" v="6599" actId="207"/>
          <ac:spMkLst>
            <pc:docMk/>
            <pc:sldMk cId="1252826214" sldId="1711"/>
            <ac:spMk id="276" creationId="{28698661-DF5F-4315-8BCF-342C6DAABF32}"/>
          </ac:spMkLst>
        </pc:spChg>
        <pc:spChg chg="mod">
          <ac:chgData name="Aurelien Domont" userId="6da7715ce44349b3" providerId="LiveId" clId="{AFF9B0D5-CA7D-40FB-964A-23276295459E}" dt="2021-07-06T05:09:13.215" v="6601" actId="207"/>
          <ac:spMkLst>
            <pc:docMk/>
            <pc:sldMk cId="1252826214" sldId="1711"/>
            <ac:spMk id="277" creationId="{A8A5EE46-DA47-48F6-864D-98B8159A52FC}"/>
          </ac:spMkLst>
        </pc:spChg>
        <pc:spChg chg="mod">
          <ac:chgData name="Aurelien Domont" userId="6da7715ce44349b3" providerId="LiveId" clId="{AFF9B0D5-CA7D-40FB-964A-23276295459E}" dt="2021-07-06T05:09:13.215" v="6601" actId="207"/>
          <ac:spMkLst>
            <pc:docMk/>
            <pc:sldMk cId="1252826214" sldId="1711"/>
            <ac:spMk id="278" creationId="{76BA38E6-1527-4FB9-80F3-E9B24A94F66A}"/>
          </ac:spMkLst>
        </pc:spChg>
        <pc:spChg chg="mod">
          <ac:chgData name="Aurelien Domont" userId="6da7715ce44349b3" providerId="LiveId" clId="{AFF9B0D5-CA7D-40FB-964A-23276295459E}" dt="2021-07-06T05:09:13.215" v="6601" actId="207"/>
          <ac:spMkLst>
            <pc:docMk/>
            <pc:sldMk cId="1252826214" sldId="1711"/>
            <ac:spMk id="279" creationId="{F381E2CA-1129-48CE-9073-C55B7F5C8268}"/>
          </ac:spMkLst>
        </pc:spChg>
        <pc:spChg chg="mod">
          <ac:chgData name="Aurelien Domont" userId="6da7715ce44349b3" providerId="LiveId" clId="{AFF9B0D5-CA7D-40FB-964A-23276295459E}" dt="2021-07-06T05:09:13.215" v="6601" actId="207"/>
          <ac:spMkLst>
            <pc:docMk/>
            <pc:sldMk cId="1252826214" sldId="1711"/>
            <ac:spMk id="280" creationId="{2DB5D79A-F4D8-46D6-96C8-80E274FB4212}"/>
          </ac:spMkLst>
        </pc:spChg>
        <pc:spChg chg="mod">
          <ac:chgData name="Aurelien Domont" userId="6da7715ce44349b3" providerId="LiveId" clId="{AFF9B0D5-CA7D-40FB-964A-23276295459E}" dt="2021-07-06T05:09:13.215" v="6601" actId="207"/>
          <ac:spMkLst>
            <pc:docMk/>
            <pc:sldMk cId="1252826214" sldId="1711"/>
            <ac:spMk id="281" creationId="{A0DCC7A6-7BB9-4CA5-844A-ACA59AF55E84}"/>
          </ac:spMkLst>
        </pc:spChg>
        <pc:spChg chg="mod">
          <ac:chgData name="Aurelien Domont" userId="6da7715ce44349b3" providerId="LiveId" clId="{AFF9B0D5-CA7D-40FB-964A-23276295459E}" dt="2021-07-06T05:09:13.215" v="6601" actId="207"/>
          <ac:spMkLst>
            <pc:docMk/>
            <pc:sldMk cId="1252826214" sldId="1711"/>
            <ac:spMk id="282" creationId="{07D96F2F-FF99-4C3A-A04F-FF217CFF8FB5}"/>
          </ac:spMkLst>
        </pc:spChg>
        <pc:spChg chg="mod">
          <ac:chgData name="Aurelien Domont" userId="6da7715ce44349b3" providerId="LiveId" clId="{AFF9B0D5-CA7D-40FB-964A-23276295459E}" dt="2021-07-06T05:09:13.215" v="6601" actId="207"/>
          <ac:spMkLst>
            <pc:docMk/>
            <pc:sldMk cId="1252826214" sldId="1711"/>
            <ac:spMk id="283" creationId="{D60A68F1-1B93-4388-871C-FEC438998E4C}"/>
          </ac:spMkLst>
        </pc:spChg>
        <pc:spChg chg="mod">
          <ac:chgData name="Aurelien Domont" userId="6da7715ce44349b3" providerId="LiveId" clId="{AFF9B0D5-CA7D-40FB-964A-23276295459E}" dt="2021-07-06T05:09:13.215" v="6601" actId="207"/>
          <ac:spMkLst>
            <pc:docMk/>
            <pc:sldMk cId="1252826214" sldId="1711"/>
            <ac:spMk id="284" creationId="{4887EB1B-0474-493C-B8FC-9AFF74407019}"/>
          </ac:spMkLst>
        </pc:spChg>
        <pc:spChg chg="mod">
          <ac:chgData name="Aurelien Domont" userId="6da7715ce44349b3" providerId="LiveId" clId="{AFF9B0D5-CA7D-40FB-964A-23276295459E}" dt="2021-07-06T05:09:13.215" v="6601" actId="207"/>
          <ac:spMkLst>
            <pc:docMk/>
            <pc:sldMk cId="1252826214" sldId="1711"/>
            <ac:spMk id="285" creationId="{29C4ADEA-05C2-47D4-8A91-E4DF7FCB00DA}"/>
          </ac:spMkLst>
        </pc:spChg>
        <pc:spChg chg="mod">
          <ac:chgData name="Aurelien Domont" userId="6da7715ce44349b3" providerId="LiveId" clId="{AFF9B0D5-CA7D-40FB-964A-23276295459E}" dt="2021-07-06T05:09:13.215" v="6601" actId="207"/>
          <ac:spMkLst>
            <pc:docMk/>
            <pc:sldMk cId="1252826214" sldId="1711"/>
            <ac:spMk id="286" creationId="{FEEA61E1-3107-42E6-A4FE-66C4C48E7580}"/>
          </ac:spMkLst>
        </pc:spChg>
        <pc:spChg chg="mod">
          <ac:chgData name="Aurelien Domont" userId="6da7715ce44349b3" providerId="LiveId" clId="{AFF9B0D5-CA7D-40FB-964A-23276295459E}" dt="2021-07-06T05:09:13.215" v="6601" actId="207"/>
          <ac:spMkLst>
            <pc:docMk/>
            <pc:sldMk cId="1252826214" sldId="1711"/>
            <ac:spMk id="287" creationId="{08D5FF95-9C8B-4A2E-90AA-F4543DAD75D6}"/>
          </ac:spMkLst>
        </pc:spChg>
        <pc:spChg chg="mod">
          <ac:chgData name="Aurelien Domont" userId="6da7715ce44349b3" providerId="LiveId" clId="{AFF9B0D5-CA7D-40FB-964A-23276295459E}" dt="2021-07-06T05:09:13.215" v="6601" actId="207"/>
          <ac:spMkLst>
            <pc:docMk/>
            <pc:sldMk cId="1252826214" sldId="1711"/>
            <ac:spMk id="288" creationId="{452598D8-71D0-4298-B70D-98F0F0DA7BA4}"/>
          </ac:spMkLst>
        </pc:spChg>
        <pc:spChg chg="mod">
          <ac:chgData name="Aurelien Domont" userId="6da7715ce44349b3" providerId="LiveId" clId="{AFF9B0D5-CA7D-40FB-964A-23276295459E}" dt="2021-07-06T05:09:13.215" v="6601" actId="207"/>
          <ac:spMkLst>
            <pc:docMk/>
            <pc:sldMk cId="1252826214" sldId="1711"/>
            <ac:spMk id="289" creationId="{AFB61959-8813-4625-8709-EEFA33F4EC0C}"/>
          </ac:spMkLst>
        </pc:spChg>
        <pc:spChg chg="mod">
          <ac:chgData name="Aurelien Domont" userId="6da7715ce44349b3" providerId="LiveId" clId="{AFF9B0D5-CA7D-40FB-964A-23276295459E}" dt="2021-07-06T05:09:13.215" v="6601" actId="207"/>
          <ac:spMkLst>
            <pc:docMk/>
            <pc:sldMk cId="1252826214" sldId="1711"/>
            <ac:spMk id="290" creationId="{A79D43BA-E0DC-4B23-8D69-7E0A9859E876}"/>
          </ac:spMkLst>
        </pc:spChg>
        <pc:spChg chg="mod">
          <ac:chgData name="Aurelien Domont" userId="6da7715ce44349b3" providerId="LiveId" clId="{AFF9B0D5-CA7D-40FB-964A-23276295459E}" dt="2021-07-06T05:09:13.215" v="6601" actId="207"/>
          <ac:spMkLst>
            <pc:docMk/>
            <pc:sldMk cId="1252826214" sldId="1711"/>
            <ac:spMk id="291" creationId="{5CE3C608-4B79-45E1-96E9-1D3DB4FF8383}"/>
          </ac:spMkLst>
        </pc:spChg>
        <pc:spChg chg="mod">
          <ac:chgData name="Aurelien Domont" userId="6da7715ce44349b3" providerId="LiveId" clId="{AFF9B0D5-CA7D-40FB-964A-23276295459E}" dt="2021-07-06T05:09:13.215" v="6601" actId="207"/>
          <ac:spMkLst>
            <pc:docMk/>
            <pc:sldMk cId="1252826214" sldId="1711"/>
            <ac:spMk id="292" creationId="{FC1B405A-ED9D-4380-ABC7-B538AE14E53B}"/>
          </ac:spMkLst>
        </pc:spChg>
        <pc:spChg chg="mod">
          <ac:chgData name="Aurelien Domont" userId="6da7715ce44349b3" providerId="LiveId" clId="{AFF9B0D5-CA7D-40FB-964A-23276295459E}" dt="2021-07-06T05:09:13.215" v="6601" actId="207"/>
          <ac:spMkLst>
            <pc:docMk/>
            <pc:sldMk cId="1252826214" sldId="1711"/>
            <ac:spMk id="293" creationId="{EF082037-E064-42AF-98F0-9FE133DC1D09}"/>
          </ac:spMkLst>
        </pc:spChg>
        <pc:spChg chg="mod">
          <ac:chgData name="Aurelien Domont" userId="6da7715ce44349b3" providerId="LiveId" clId="{AFF9B0D5-CA7D-40FB-964A-23276295459E}" dt="2021-07-06T05:09:13.215" v="6601" actId="207"/>
          <ac:spMkLst>
            <pc:docMk/>
            <pc:sldMk cId="1252826214" sldId="1711"/>
            <ac:spMk id="294" creationId="{98B4C2FA-6767-429D-A4F4-A6C69BD8FB7F}"/>
          </ac:spMkLst>
        </pc:spChg>
        <pc:spChg chg="mod">
          <ac:chgData name="Aurelien Domont" userId="6da7715ce44349b3" providerId="LiveId" clId="{AFF9B0D5-CA7D-40FB-964A-23276295459E}" dt="2021-07-06T05:09:13.215" v="6601" actId="207"/>
          <ac:spMkLst>
            <pc:docMk/>
            <pc:sldMk cId="1252826214" sldId="1711"/>
            <ac:spMk id="295" creationId="{A1A87950-40EA-4DE8-8CE6-D33F454687B7}"/>
          </ac:spMkLst>
        </pc:spChg>
        <pc:spChg chg="mod">
          <ac:chgData name="Aurelien Domont" userId="6da7715ce44349b3" providerId="LiveId" clId="{AFF9B0D5-CA7D-40FB-964A-23276295459E}" dt="2021-07-06T05:08:56.517" v="6599" actId="207"/>
          <ac:spMkLst>
            <pc:docMk/>
            <pc:sldMk cId="1252826214" sldId="1711"/>
            <ac:spMk id="296" creationId="{E616D42A-88D3-4AFA-B922-1A7BE1904149}"/>
          </ac:spMkLst>
        </pc:spChg>
        <pc:spChg chg="mod">
          <ac:chgData name="Aurelien Domont" userId="6da7715ce44349b3" providerId="LiveId" clId="{AFF9B0D5-CA7D-40FB-964A-23276295459E}" dt="2021-07-06T05:08:56.517" v="6599" actId="207"/>
          <ac:spMkLst>
            <pc:docMk/>
            <pc:sldMk cId="1252826214" sldId="1711"/>
            <ac:spMk id="297" creationId="{D168F5C9-5033-4E6F-B8D5-D77E4D9D65CA}"/>
          </ac:spMkLst>
        </pc:spChg>
        <pc:spChg chg="mod">
          <ac:chgData name="Aurelien Domont" userId="6da7715ce44349b3" providerId="LiveId" clId="{AFF9B0D5-CA7D-40FB-964A-23276295459E}" dt="2021-07-06T05:08:56.517" v="6599" actId="207"/>
          <ac:spMkLst>
            <pc:docMk/>
            <pc:sldMk cId="1252826214" sldId="1711"/>
            <ac:spMk id="298" creationId="{065D8614-4825-4AE2-A869-FCEDF9F80387}"/>
          </ac:spMkLst>
        </pc:spChg>
        <pc:spChg chg="mod">
          <ac:chgData name="Aurelien Domont" userId="6da7715ce44349b3" providerId="LiveId" clId="{AFF9B0D5-CA7D-40FB-964A-23276295459E}" dt="2021-07-06T05:08:56.517" v="6599" actId="207"/>
          <ac:spMkLst>
            <pc:docMk/>
            <pc:sldMk cId="1252826214" sldId="1711"/>
            <ac:spMk id="299" creationId="{4C7AB524-CCE6-49F7-8D9F-30746B9B9D62}"/>
          </ac:spMkLst>
        </pc:spChg>
        <pc:spChg chg="mod">
          <ac:chgData name="Aurelien Domont" userId="6da7715ce44349b3" providerId="LiveId" clId="{AFF9B0D5-CA7D-40FB-964A-23276295459E}" dt="2021-07-06T05:08:56.517" v="6599" actId="207"/>
          <ac:spMkLst>
            <pc:docMk/>
            <pc:sldMk cId="1252826214" sldId="1711"/>
            <ac:spMk id="300" creationId="{61E8DEAF-BF42-4784-BF39-C0F679BA7A86}"/>
          </ac:spMkLst>
        </pc:spChg>
        <pc:spChg chg="mod">
          <ac:chgData name="Aurelien Domont" userId="6da7715ce44349b3" providerId="LiveId" clId="{AFF9B0D5-CA7D-40FB-964A-23276295459E}" dt="2021-07-06T05:08:56.517" v="6599" actId="207"/>
          <ac:spMkLst>
            <pc:docMk/>
            <pc:sldMk cId="1252826214" sldId="1711"/>
            <ac:spMk id="301" creationId="{A5A442D7-7A6D-433C-9527-B7571BBCA649}"/>
          </ac:spMkLst>
        </pc:spChg>
        <pc:spChg chg="mod">
          <ac:chgData name="Aurelien Domont" userId="6da7715ce44349b3" providerId="LiveId" clId="{AFF9B0D5-CA7D-40FB-964A-23276295459E}" dt="2021-07-06T05:08:56.517" v="6599" actId="207"/>
          <ac:spMkLst>
            <pc:docMk/>
            <pc:sldMk cId="1252826214" sldId="1711"/>
            <ac:spMk id="302" creationId="{06E97FF2-37BE-4107-8DF4-06835090D059}"/>
          </ac:spMkLst>
        </pc:spChg>
        <pc:spChg chg="mod">
          <ac:chgData name="Aurelien Domont" userId="6da7715ce44349b3" providerId="LiveId" clId="{AFF9B0D5-CA7D-40FB-964A-23276295459E}" dt="2021-07-06T05:08:56.517" v="6599" actId="207"/>
          <ac:spMkLst>
            <pc:docMk/>
            <pc:sldMk cId="1252826214" sldId="1711"/>
            <ac:spMk id="303" creationId="{119917EB-FAF9-4A69-9834-DE5882545533}"/>
          </ac:spMkLst>
        </pc:spChg>
        <pc:spChg chg="mod">
          <ac:chgData name="Aurelien Domont" userId="6da7715ce44349b3" providerId="LiveId" clId="{AFF9B0D5-CA7D-40FB-964A-23276295459E}" dt="2021-07-06T05:08:56.517" v="6599" actId="207"/>
          <ac:spMkLst>
            <pc:docMk/>
            <pc:sldMk cId="1252826214" sldId="1711"/>
            <ac:spMk id="304" creationId="{462EA357-C5B7-44F6-8117-D3DB0A519ECA}"/>
          </ac:spMkLst>
        </pc:spChg>
        <pc:spChg chg="mod">
          <ac:chgData name="Aurelien Domont" userId="6da7715ce44349b3" providerId="LiveId" clId="{AFF9B0D5-CA7D-40FB-964A-23276295459E}" dt="2021-07-06T05:08:56.517" v="6599" actId="207"/>
          <ac:spMkLst>
            <pc:docMk/>
            <pc:sldMk cId="1252826214" sldId="1711"/>
            <ac:spMk id="305" creationId="{098AFEE8-22B5-4E43-B129-CE9960213C1B}"/>
          </ac:spMkLst>
        </pc:spChg>
        <pc:spChg chg="mod">
          <ac:chgData name="Aurelien Domont" userId="6da7715ce44349b3" providerId="LiveId" clId="{AFF9B0D5-CA7D-40FB-964A-23276295459E}" dt="2021-07-06T05:08:56.517" v="6599" actId="207"/>
          <ac:spMkLst>
            <pc:docMk/>
            <pc:sldMk cId="1252826214" sldId="1711"/>
            <ac:spMk id="306" creationId="{3E5EA9B4-DB9C-405D-9FD4-7F1D0CA83BC1}"/>
          </ac:spMkLst>
        </pc:spChg>
        <pc:spChg chg="mod">
          <ac:chgData name="Aurelien Domont" userId="6da7715ce44349b3" providerId="LiveId" clId="{AFF9B0D5-CA7D-40FB-964A-23276295459E}" dt="2021-07-06T05:08:56.517" v="6599" actId="207"/>
          <ac:spMkLst>
            <pc:docMk/>
            <pc:sldMk cId="1252826214" sldId="1711"/>
            <ac:spMk id="307" creationId="{11F8D39E-1E72-4276-B038-5D7B3890BF3C}"/>
          </ac:spMkLst>
        </pc:spChg>
        <pc:spChg chg="mod">
          <ac:chgData name="Aurelien Domont" userId="6da7715ce44349b3" providerId="LiveId" clId="{AFF9B0D5-CA7D-40FB-964A-23276295459E}" dt="2021-07-06T05:08:56.517" v="6599" actId="207"/>
          <ac:spMkLst>
            <pc:docMk/>
            <pc:sldMk cId="1252826214" sldId="1711"/>
            <ac:spMk id="308" creationId="{C5FE9365-E531-4365-BF20-9C387F8AC370}"/>
          </ac:spMkLst>
        </pc:spChg>
        <pc:spChg chg="mod">
          <ac:chgData name="Aurelien Domont" userId="6da7715ce44349b3" providerId="LiveId" clId="{AFF9B0D5-CA7D-40FB-964A-23276295459E}" dt="2021-07-06T05:08:56.517" v="6599" actId="207"/>
          <ac:spMkLst>
            <pc:docMk/>
            <pc:sldMk cId="1252826214" sldId="1711"/>
            <ac:spMk id="309" creationId="{C6CFEC23-FB1C-422C-8850-A9DF28DD29A1}"/>
          </ac:spMkLst>
        </pc:spChg>
        <pc:spChg chg="mod">
          <ac:chgData name="Aurelien Domont" userId="6da7715ce44349b3" providerId="LiveId" clId="{AFF9B0D5-CA7D-40FB-964A-23276295459E}" dt="2021-07-06T05:08:56.517" v="6599" actId="207"/>
          <ac:spMkLst>
            <pc:docMk/>
            <pc:sldMk cId="1252826214" sldId="1711"/>
            <ac:spMk id="310" creationId="{9865E04F-27B7-4A50-AB15-D3AFFB9DDCD2}"/>
          </ac:spMkLst>
        </pc:spChg>
        <pc:spChg chg="mod">
          <ac:chgData name="Aurelien Domont" userId="6da7715ce44349b3" providerId="LiveId" clId="{AFF9B0D5-CA7D-40FB-964A-23276295459E}" dt="2021-07-06T05:08:56.517" v="6599" actId="207"/>
          <ac:spMkLst>
            <pc:docMk/>
            <pc:sldMk cId="1252826214" sldId="1711"/>
            <ac:spMk id="311" creationId="{12BC7B78-F9A4-46AE-9A03-75599873A321}"/>
          </ac:spMkLst>
        </pc:spChg>
        <pc:spChg chg="mod">
          <ac:chgData name="Aurelien Domont" userId="6da7715ce44349b3" providerId="LiveId" clId="{AFF9B0D5-CA7D-40FB-964A-23276295459E}" dt="2021-07-06T05:08:56.517" v="6599" actId="207"/>
          <ac:spMkLst>
            <pc:docMk/>
            <pc:sldMk cId="1252826214" sldId="1711"/>
            <ac:spMk id="312" creationId="{2D61C530-0987-4150-BD04-B19B59069CD4}"/>
          </ac:spMkLst>
        </pc:spChg>
        <pc:spChg chg="mod">
          <ac:chgData name="Aurelien Domont" userId="6da7715ce44349b3" providerId="LiveId" clId="{AFF9B0D5-CA7D-40FB-964A-23276295459E}" dt="2021-07-06T05:08:56.517" v="6599" actId="207"/>
          <ac:spMkLst>
            <pc:docMk/>
            <pc:sldMk cId="1252826214" sldId="1711"/>
            <ac:spMk id="313" creationId="{07423ACC-5271-41F0-A4B3-F19E45B9E606}"/>
          </ac:spMkLst>
        </pc:spChg>
        <pc:spChg chg="mod">
          <ac:chgData name="Aurelien Domont" userId="6da7715ce44349b3" providerId="LiveId" clId="{AFF9B0D5-CA7D-40FB-964A-23276295459E}" dt="2021-07-06T05:08:56.517" v="6599" actId="207"/>
          <ac:spMkLst>
            <pc:docMk/>
            <pc:sldMk cId="1252826214" sldId="1711"/>
            <ac:spMk id="314" creationId="{BF8DA816-36D4-4CB3-83E0-182B4D82AA35}"/>
          </ac:spMkLst>
        </pc:spChg>
        <pc:spChg chg="mod">
          <ac:chgData name="Aurelien Domont" userId="6da7715ce44349b3" providerId="LiveId" clId="{AFF9B0D5-CA7D-40FB-964A-23276295459E}" dt="2021-07-06T05:08:56.517" v="6599" actId="207"/>
          <ac:spMkLst>
            <pc:docMk/>
            <pc:sldMk cId="1252826214" sldId="1711"/>
            <ac:spMk id="315" creationId="{4BF65DA2-D11A-4E7E-AFC8-ABE0DD43E994}"/>
          </ac:spMkLst>
        </pc:spChg>
        <pc:spChg chg="add mod">
          <ac:chgData name="Aurelien Domont" userId="6da7715ce44349b3" providerId="LiveId" clId="{AFF9B0D5-CA7D-40FB-964A-23276295459E}" dt="2021-07-06T05:44:42.038" v="7159"/>
          <ac:spMkLst>
            <pc:docMk/>
            <pc:sldMk cId="1252826214" sldId="1711"/>
            <ac:spMk id="316" creationId="{E1807DFC-6E0A-41E9-BAC7-1EE85BC2BECF}"/>
          </ac:spMkLst>
        </pc:spChg>
        <pc:spChg chg="add mod">
          <ac:chgData name="Aurelien Domont" userId="6da7715ce44349b3" providerId="LiveId" clId="{AFF9B0D5-CA7D-40FB-964A-23276295459E}" dt="2021-07-06T05:24:01.143" v="6896" actId="1038"/>
          <ac:spMkLst>
            <pc:docMk/>
            <pc:sldMk cId="1252826214" sldId="1711"/>
            <ac:spMk id="317" creationId="{57846E48-217C-4B20-8EAA-F792C5644C39}"/>
          </ac:spMkLst>
        </pc:spChg>
        <pc:spChg chg="add mod">
          <ac:chgData name="Aurelien Domont" userId="6da7715ce44349b3" providerId="LiveId" clId="{AFF9B0D5-CA7D-40FB-964A-23276295459E}" dt="2021-07-06T05:24:01.143" v="6896" actId="1038"/>
          <ac:spMkLst>
            <pc:docMk/>
            <pc:sldMk cId="1252826214" sldId="1711"/>
            <ac:spMk id="318" creationId="{7DCF6023-52B1-4514-840B-3C2A31F07EAD}"/>
          </ac:spMkLst>
        </pc:spChg>
        <pc:spChg chg="add mod">
          <ac:chgData name="Aurelien Domont" userId="6da7715ce44349b3" providerId="LiveId" clId="{AFF9B0D5-CA7D-40FB-964A-23276295459E}" dt="2021-07-06T05:32:29.667" v="6997" actId="14100"/>
          <ac:spMkLst>
            <pc:docMk/>
            <pc:sldMk cId="1252826214" sldId="1711"/>
            <ac:spMk id="321" creationId="{D18F414A-28FD-4A65-AF72-CEB65BAF1E6A}"/>
          </ac:spMkLst>
        </pc:spChg>
        <pc:spChg chg="add mod">
          <ac:chgData name="Aurelien Domont" userId="6da7715ce44349b3" providerId="LiveId" clId="{AFF9B0D5-CA7D-40FB-964A-23276295459E}" dt="2021-07-06T05:43:56.066" v="7156" actId="20577"/>
          <ac:spMkLst>
            <pc:docMk/>
            <pc:sldMk cId="1252826214" sldId="1711"/>
            <ac:spMk id="322" creationId="{5CDF6503-1C7D-45A1-A8DF-D8E13276A75E}"/>
          </ac:spMkLst>
        </pc:spChg>
        <pc:grpChg chg="del mod">
          <ac:chgData name="Aurelien Domont" userId="6da7715ce44349b3" providerId="LiveId" clId="{AFF9B0D5-CA7D-40FB-964A-23276295459E}" dt="2021-07-06T05:08:39.844" v="6597" actId="165"/>
          <ac:grpSpMkLst>
            <pc:docMk/>
            <pc:sldMk cId="1252826214" sldId="1711"/>
            <ac:grpSpMk id="5" creationId="{E1447482-894C-464E-8369-E45953F9A502}"/>
          </ac:grpSpMkLst>
        </pc:grpChg>
        <pc:grpChg chg="mod topLvl">
          <ac:chgData name="Aurelien Domont" userId="6da7715ce44349b3" providerId="LiveId" clId="{AFF9B0D5-CA7D-40FB-964A-23276295459E}" dt="2021-07-06T05:11:34.229" v="6642" actId="1036"/>
          <ac:grpSpMkLst>
            <pc:docMk/>
            <pc:sldMk cId="1252826214" sldId="1711"/>
            <ac:grpSpMk id="47" creationId="{D5D4B5DC-3DE6-4CEF-A50A-EB4214B0D845}"/>
          </ac:grpSpMkLst>
        </pc:grpChg>
        <pc:grpChg chg="mod topLvl">
          <ac:chgData name="Aurelien Domont" userId="6da7715ce44349b3" providerId="LiveId" clId="{AFF9B0D5-CA7D-40FB-964A-23276295459E}" dt="2021-07-06T05:11:34.229" v="6642" actId="1036"/>
          <ac:grpSpMkLst>
            <pc:docMk/>
            <pc:sldMk cId="1252826214" sldId="1711"/>
            <ac:grpSpMk id="48" creationId="{8B8C279D-E2F4-4798-8175-CEB06BFC314D}"/>
          </ac:grpSpMkLst>
        </pc:grpChg>
        <pc:grpChg chg="mod topLvl">
          <ac:chgData name="Aurelien Domont" userId="6da7715ce44349b3" providerId="LiveId" clId="{AFF9B0D5-CA7D-40FB-964A-23276295459E}" dt="2021-07-06T05:11:34.229" v="6642" actId="1036"/>
          <ac:grpSpMkLst>
            <pc:docMk/>
            <pc:sldMk cId="1252826214" sldId="1711"/>
            <ac:grpSpMk id="50" creationId="{AFEC8AB4-05F2-43B8-8A6C-7730F04CFC06}"/>
          </ac:grpSpMkLst>
        </pc:grpChg>
        <pc:grpChg chg="mod topLvl">
          <ac:chgData name="Aurelien Domont" userId="6da7715ce44349b3" providerId="LiveId" clId="{AFF9B0D5-CA7D-40FB-964A-23276295459E}" dt="2021-07-06T05:11:34.229" v="6642" actId="1036"/>
          <ac:grpSpMkLst>
            <pc:docMk/>
            <pc:sldMk cId="1252826214" sldId="1711"/>
            <ac:grpSpMk id="57" creationId="{012B866A-76DE-480D-B8A6-60E2A070C914}"/>
          </ac:grpSpMkLst>
        </pc:grpChg>
        <pc:grpChg chg="mod topLvl">
          <ac:chgData name="Aurelien Domont" userId="6da7715ce44349b3" providerId="LiveId" clId="{AFF9B0D5-CA7D-40FB-964A-23276295459E}" dt="2021-07-06T05:11:34.229" v="6642" actId="1036"/>
          <ac:grpSpMkLst>
            <pc:docMk/>
            <pc:sldMk cId="1252826214" sldId="1711"/>
            <ac:grpSpMk id="61" creationId="{3284F7B8-57FE-4081-8B8F-001F664C8474}"/>
          </ac:grpSpMkLst>
        </pc:grpChg>
        <pc:grpChg chg="mod topLvl">
          <ac:chgData name="Aurelien Domont" userId="6da7715ce44349b3" providerId="LiveId" clId="{AFF9B0D5-CA7D-40FB-964A-23276295459E}" dt="2021-07-06T05:11:34.229" v="6642" actId="1036"/>
          <ac:grpSpMkLst>
            <pc:docMk/>
            <pc:sldMk cId="1252826214" sldId="1711"/>
            <ac:grpSpMk id="65" creationId="{F77E394B-8C62-4B0F-B274-008D38043D9A}"/>
          </ac:grpSpMkLst>
        </pc:grpChg>
        <pc:grpChg chg="mod topLvl">
          <ac:chgData name="Aurelien Domont" userId="6da7715ce44349b3" providerId="LiveId" clId="{AFF9B0D5-CA7D-40FB-964A-23276295459E}" dt="2021-07-06T05:11:34.229" v="6642" actId="1036"/>
          <ac:grpSpMkLst>
            <pc:docMk/>
            <pc:sldMk cId="1252826214" sldId="1711"/>
            <ac:grpSpMk id="72" creationId="{A36B7DC4-1B53-4416-8305-AD78F046273A}"/>
          </ac:grpSpMkLst>
        </pc:grpChg>
        <pc:grpChg chg="mod topLvl">
          <ac:chgData name="Aurelien Domont" userId="6da7715ce44349b3" providerId="LiveId" clId="{AFF9B0D5-CA7D-40FB-964A-23276295459E}" dt="2021-07-06T05:11:34.229" v="6642" actId="1036"/>
          <ac:grpSpMkLst>
            <pc:docMk/>
            <pc:sldMk cId="1252826214" sldId="1711"/>
            <ac:grpSpMk id="74" creationId="{9BD7B3BD-D790-4305-84E7-5A72B29158D7}"/>
          </ac:grpSpMkLst>
        </pc:grpChg>
        <pc:grpChg chg="mod topLvl">
          <ac:chgData name="Aurelien Domont" userId="6da7715ce44349b3" providerId="LiveId" clId="{AFF9B0D5-CA7D-40FB-964A-23276295459E}" dt="2021-07-06T05:11:34.229" v="6642" actId="1036"/>
          <ac:grpSpMkLst>
            <pc:docMk/>
            <pc:sldMk cId="1252826214" sldId="1711"/>
            <ac:grpSpMk id="75" creationId="{794F3FAD-552B-4F54-B292-3C9EFB594DE8}"/>
          </ac:grpSpMkLst>
        </pc:grpChg>
        <pc:grpChg chg="mod topLvl">
          <ac:chgData name="Aurelien Domont" userId="6da7715ce44349b3" providerId="LiveId" clId="{AFF9B0D5-CA7D-40FB-964A-23276295459E}" dt="2021-07-06T05:11:34.229" v="6642" actId="1036"/>
          <ac:grpSpMkLst>
            <pc:docMk/>
            <pc:sldMk cId="1252826214" sldId="1711"/>
            <ac:grpSpMk id="90" creationId="{9CCE8B22-9644-4C67-9A90-6B439FFBAE2D}"/>
          </ac:grpSpMkLst>
        </pc:grpChg>
        <pc:grpChg chg="mod topLvl">
          <ac:chgData name="Aurelien Domont" userId="6da7715ce44349b3" providerId="LiveId" clId="{AFF9B0D5-CA7D-40FB-964A-23276295459E}" dt="2021-07-06T05:11:34.229" v="6642" actId="1036"/>
          <ac:grpSpMkLst>
            <pc:docMk/>
            <pc:sldMk cId="1252826214" sldId="1711"/>
            <ac:grpSpMk id="153" creationId="{DE3B1FBB-4F24-4945-9D06-9819C9B568DC}"/>
          </ac:grpSpMkLst>
        </pc:grpChg>
        <pc:grpChg chg="mod topLvl">
          <ac:chgData name="Aurelien Domont" userId="6da7715ce44349b3" providerId="LiveId" clId="{AFF9B0D5-CA7D-40FB-964A-23276295459E}" dt="2021-07-06T05:11:34.229" v="6642" actId="1036"/>
          <ac:grpSpMkLst>
            <pc:docMk/>
            <pc:sldMk cId="1252826214" sldId="1711"/>
            <ac:grpSpMk id="155" creationId="{ACD6C047-D92B-451C-881A-8F071319D4E8}"/>
          </ac:grpSpMkLst>
        </pc:grpChg>
        <pc:grpChg chg="mod topLvl">
          <ac:chgData name="Aurelien Domont" userId="6da7715ce44349b3" providerId="LiveId" clId="{AFF9B0D5-CA7D-40FB-964A-23276295459E}" dt="2021-07-06T05:11:34.229" v="6642" actId="1036"/>
          <ac:grpSpMkLst>
            <pc:docMk/>
            <pc:sldMk cId="1252826214" sldId="1711"/>
            <ac:grpSpMk id="157" creationId="{1E8CE4FC-8542-4C58-AEAC-96EB4CD31F91}"/>
          </ac:grpSpMkLst>
        </pc:grpChg>
        <pc:grpChg chg="mod topLvl">
          <ac:chgData name="Aurelien Domont" userId="6da7715ce44349b3" providerId="LiveId" clId="{AFF9B0D5-CA7D-40FB-964A-23276295459E}" dt="2021-07-06T05:11:34.229" v="6642" actId="1036"/>
          <ac:grpSpMkLst>
            <pc:docMk/>
            <pc:sldMk cId="1252826214" sldId="1711"/>
            <ac:grpSpMk id="159" creationId="{155A94F1-B6C3-4A95-9ED1-AF256CBD2141}"/>
          </ac:grpSpMkLst>
        </pc:grpChg>
        <pc:grpChg chg="mod topLvl">
          <ac:chgData name="Aurelien Domont" userId="6da7715ce44349b3" providerId="LiveId" clId="{AFF9B0D5-CA7D-40FB-964A-23276295459E}" dt="2021-07-06T05:11:34.229" v="6642" actId="1036"/>
          <ac:grpSpMkLst>
            <pc:docMk/>
            <pc:sldMk cId="1252826214" sldId="1711"/>
            <ac:grpSpMk id="170" creationId="{80B637A0-BA7C-425C-A0AF-B3E80B4AEC83}"/>
          </ac:grpSpMkLst>
        </pc:grpChg>
        <pc:graphicFrameChg chg="del">
          <ac:chgData name="Aurelien Domont" userId="6da7715ce44349b3" providerId="LiveId" clId="{AFF9B0D5-CA7D-40FB-964A-23276295459E}" dt="2021-07-06T05:17:50.403" v="6724" actId="478"/>
          <ac:graphicFrameMkLst>
            <pc:docMk/>
            <pc:sldMk cId="1252826214" sldId="1711"/>
            <ac:graphicFrameMk id="316" creationId="{DF34D884-0651-41A8-8F46-723764D3A3C0}"/>
          </ac:graphicFrameMkLst>
        </pc:graphicFrameChg>
        <pc:picChg chg="add del mod modCrop">
          <ac:chgData name="Aurelien Domont" userId="6da7715ce44349b3" providerId="LiveId" clId="{AFF9B0D5-CA7D-40FB-964A-23276295459E}" dt="2021-07-06T05:15:06.168" v="6682" actId="478"/>
          <ac:picMkLst>
            <pc:docMk/>
            <pc:sldMk cId="1252826214" sldId="1711"/>
            <ac:picMk id="4" creationId="{1617515F-40A1-42BD-9898-311815AACDC9}"/>
          </ac:picMkLst>
        </pc:picChg>
        <pc:picChg chg="add del mod">
          <ac:chgData name="Aurelien Domont" userId="6da7715ce44349b3" providerId="LiveId" clId="{AFF9B0D5-CA7D-40FB-964A-23276295459E}" dt="2021-07-06T05:14:44.128" v="6680" actId="27803"/>
          <ac:picMkLst>
            <pc:docMk/>
            <pc:sldMk cId="1252826214" sldId="1711"/>
            <ac:picMk id="8" creationId="{71937F58-B9F0-481F-8FE4-CB6A95D57416}"/>
          </ac:picMkLst>
        </pc:picChg>
        <pc:picChg chg="add mod modCrop">
          <ac:chgData name="Aurelien Domont" userId="6da7715ce44349b3" providerId="LiveId" clId="{AFF9B0D5-CA7D-40FB-964A-23276295459E}" dt="2021-07-06T05:24:01.143" v="6896" actId="1038"/>
          <ac:picMkLst>
            <pc:docMk/>
            <pc:sldMk cId="1252826214" sldId="1711"/>
            <ac:picMk id="10" creationId="{A0DB830C-4F68-4EF8-8A4E-2C8D67FD264F}"/>
          </ac:picMkLst>
        </pc:picChg>
        <pc:picChg chg="add del">
          <ac:chgData name="Aurelien Domont" userId="6da7715ce44349b3" providerId="LiveId" clId="{AFF9B0D5-CA7D-40FB-964A-23276295459E}" dt="2021-07-06T05:20:10.955" v="6827" actId="478"/>
          <ac:picMkLst>
            <pc:docMk/>
            <pc:sldMk cId="1252826214" sldId="1711"/>
            <ac:picMk id="14" creationId="{0878B37C-E951-4771-8BB6-E3C405EE0F91}"/>
          </ac:picMkLst>
        </pc:picChg>
        <pc:picChg chg="add del mod">
          <ac:chgData name="Aurelien Domont" userId="6da7715ce44349b3" providerId="LiveId" clId="{AFF9B0D5-CA7D-40FB-964A-23276295459E}" dt="2021-07-06T05:27:26.121" v="6974" actId="478"/>
          <ac:picMkLst>
            <pc:docMk/>
            <pc:sldMk cId="1252826214" sldId="1711"/>
            <ac:picMk id="17" creationId="{745481CC-4F1B-4397-91A1-375C76629B98}"/>
          </ac:picMkLst>
        </pc:picChg>
        <pc:picChg chg="add del mod">
          <ac:chgData name="Aurelien Domont" userId="6da7715ce44349b3" providerId="LiveId" clId="{AFF9B0D5-CA7D-40FB-964A-23276295459E}" dt="2021-07-06T05:27:27.943" v="6975" actId="478"/>
          <ac:picMkLst>
            <pc:docMk/>
            <pc:sldMk cId="1252826214" sldId="1711"/>
            <ac:picMk id="19" creationId="{B65134DD-5D76-4F71-AA28-B9BABC8A51A0}"/>
          </ac:picMkLst>
        </pc:picChg>
        <pc:picChg chg="add del mod">
          <ac:chgData name="Aurelien Domont" userId="6da7715ce44349b3" providerId="LiveId" clId="{AFF9B0D5-CA7D-40FB-964A-23276295459E}" dt="2021-07-06T05:27:23.285" v="6973" actId="478"/>
          <ac:picMkLst>
            <pc:docMk/>
            <pc:sldMk cId="1252826214" sldId="1711"/>
            <ac:picMk id="21" creationId="{982BB652-0027-477D-8558-0FABC8A1E3A7}"/>
          </ac:picMkLst>
        </pc:picChg>
        <pc:picChg chg="add del mod">
          <ac:chgData name="Aurelien Domont" userId="6da7715ce44349b3" providerId="LiveId" clId="{AFF9B0D5-CA7D-40FB-964A-23276295459E}" dt="2021-07-06T05:28:04.591" v="6977" actId="478"/>
          <ac:picMkLst>
            <pc:docMk/>
            <pc:sldMk cId="1252826214" sldId="1711"/>
            <ac:picMk id="23" creationId="{BC5CCD4E-9C88-43D4-8202-2C712891DE75}"/>
          </ac:picMkLst>
        </pc:picChg>
        <pc:picChg chg="add del mod">
          <ac:chgData name="Aurelien Domont" userId="6da7715ce44349b3" providerId="LiveId" clId="{AFF9B0D5-CA7D-40FB-964A-23276295459E}" dt="2021-07-06T05:27:23.285" v="6973" actId="478"/>
          <ac:picMkLst>
            <pc:docMk/>
            <pc:sldMk cId="1252826214" sldId="1711"/>
            <ac:picMk id="46" creationId="{62503EAF-1CD5-4831-B10E-F8ECE226C14A}"/>
          </ac:picMkLst>
        </pc:picChg>
        <pc:picChg chg="add mod modCrop">
          <ac:chgData name="Aurelien Domont" userId="6da7715ce44349b3" providerId="LiveId" clId="{AFF9B0D5-CA7D-40FB-964A-23276295459E}" dt="2021-07-06T05:26:44.846" v="6961" actId="1036"/>
          <ac:picMkLst>
            <pc:docMk/>
            <pc:sldMk cId="1252826214" sldId="1711"/>
            <ac:picMk id="320" creationId="{CA5C0783-F7AB-4755-937B-E03E5BC4DC33}"/>
          </ac:picMkLst>
        </pc:picChg>
      </pc:sldChg>
      <pc:sldChg chg="addSp delSp modSp mod">
        <pc:chgData name="Aurelien Domont" userId="6da7715ce44349b3" providerId="LiveId" clId="{AFF9B0D5-CA7D-40FB-964A-23276295459E}" dt="2021-07-06T01:17:27.472" v="5738" actId="20577"/>
        <pc:sldMkLst>
          <pc:docMk/>
          <pc:sldMk cId="317099162" sldId="1749"/>
        </pc:sldMkLst>
        <pc:spChg chg="add mod">
          <ac:chgData name="Aurelien Domont" userId="6da7715ce44349b3" providerId="LiveId" clId="{AFF9B0D5-CA7D-40FB-964A-23276295459E}" dt="2021-07-02T05:59:43.413" v="2254" actId="1035"/>
          <ac:spMkLst>
            <pc:docMk/>
            <pc:sldMk cId="317099162" sldId="1749"/>
            <ac:spMk id="3" creationId="{769F5309-76A5-4DB3-A4CB-2C8F568AB01D}"/>
          </ac:spMkLst>
        </pc:spChg>
        <pc:spChg chg="add mod">
          <ac:chgData name="Aurelien Domont" userId="6da7715ce44349b3" providerId="LiveId" clId="{AFF9B0D5-CA7D-40FB-964A-23276295459E}" dt="2021-06-30T06:09:13.186" v="129"/>
          <ac:spMkLst>
            <pc:docMk/>
            <pc:sldMk cId="317099162" sldId="1749"/>
            <ac:spMk id="5" creationId="{3AA7B8AD-E6F9-4E25-A3A4-71D021032612}"/>
          </ac:spMkLst>
        </pc:spChg>
        <pc:spChg chg="add del mod">
          <ac:chgData name="Aurelien Domont" userId="6da7715ce44349b3" providerId="LiveId" clId="{AFF9B0D5-CA7D-40FB-964A-23276295459E}" dt="2021-07-02T05:50:16.562" v="1723" actId="478"/>
          <ac:spMkLst>
            <pc:docMk/>
            <pc:sldMk cId="317099162" sldId="1749"/>
            <ac:spMk id="6" creationId="{38F44941-AA59-4703-B58D-530066FB98C2}"/>
          </ac:spMkLst>
        </pc:spChg>
        <pc:spChg chg="del mod topLvl">
          <ac:chgData name="Aurelien Domont" userId="6da7715ce44349b3" providerId="LiveId" clId="{AFF9B0D5-CA7D-40FB-964A-23276295459E}" dt="2021-06-30T06:17:13.443" v="209" actId="478"/>
          <ac:spMkLst>
            <pc:docMk/>
            <pc:sldMk cId="317099162" sldId="1749"/>
            <ac:spMk id="7" creationId="{8A32D480-0877-4E79-9110-6B83080AC953}"/>
          </ac:spMkLst>
        </pc:spChg>
        <pc:spChg chg="del mod topLvl">
          <ac:chgData name="Aurelien Domont" userId="6da7715ce44349b3" providerId="LiveId" clId="{AFF9B0D5-CA7D-40FB-964A-23276295459E}" dt="2021-06-30T06:17:17.246" v="210" actId="478"/>
          <ac:spMkLst>
            <pc:docMk/>
            <pc:sldMk cId="317099162" sldId="1749"/>
            <ac:spMk id="8" creationId="{46918508-1A75-44FD-8B01-FDA0FF18E025}"/>
          </ac:spMkLst>
        </pc:spChg>
        <pc:spChg chg="add del mod topLvl">
          <ac:chgData name="Aurelien Domont" userId="6da7715ce44349b3" providerId="LiveId" clId="{AFF9B0D5-CA7D-40FB-964A-23276295459E}" dt="2021-06-30T06:24:56.780" v="292" actId="478"/>
          <ac:spMkLst>
            <pc:docMk/>
            <pc:sldMk cId="317099162" sldId="1749"/>
            <ac:spMk id="9" creationId="{1D174EE8-1E55-4025-BFC8-FE6A257BF90E}"/>
          </ac:spMkLst>
        </pc:spChg>
        <pc:spChg chg="add del mod topLvl">
          <ac:chgData name="Aurelien Domont" userId="6da7715ce44349b3" providerId="LiveId" clId="{AFF9B0D5-CA7D-40FB-964A-23276295459E}" dt="2021-06-30T06:24:56.780" v="292" actId="478"/>
          <ac:spMkLst>
            <pc:docMk/>
            <pc:sldMk cId="317099162" sldId="1749"/>
            <ac:spMk id="10" creationId="{7C0AAF82-128F-47B7-ABC2-AA30B23F33D1}"/>
          </ac:spMkLst>
        </pc:spChg>
        <pc:spChg chg="add del mod topLvl">
          <ac:chgData name="Aurelien Domont" userId="6da7715ce44349b3" providerId="LiveId" clId="{AFF9B0D5-CA7D-40FB-964A-23276295459E}" dt="2021-06-30T06:24:56.780" v="292" actId="478"/>
          <ac:spMkLst>
            <pc:docMk/>
            <pc:sldMk cId="317099162" sldId="1749"/>
            <ac:spMk id="11" creationId="{E3044FE5-1B15-42EB-B21C-60066BE4A2F4}"/>
          </ac:spMkLst>
        </pc:spChg>
        <pc:spChg chg="add del mod topLvl">
          <ac:chgData name="Aurelien Domont" userId="6da7715ce44349b3" providerId="LiveId" clId="{AFF9B0D5-CA7D-40FB-964A-23276295459E}" dt="2021-06-30T06:24:56.780" v="292" actId="478"/>
          <ac:spMkLst>
            <pc:docMk/>
            <pc:sldMk cId="317099162" sldId="1749"/>
            <ac:spMk id="12" creationId="{32589ACC-367A-4FC4-AF85-D207DC2C0B91}"/>
          </ac:spMkLst>
        </pc:spChg>
        <pc:spChg chg="del mod">
          <ac:chgData name="Aurelien Domont" userId="6da7715ce44349b3" providerId="LiveId" clId="{AFF9B0D5-CA7D-40FB-964A-23276295459E}" dt="2021-06-30T06:46:52.584" v="1136" actId="478"/>
          <ac:spMkLst>
            <pc:docMk/>
            <pc:sldMk cId="317099162" sldId="1749"/>
            <ac:spMk id="14" creationId="{58BC295C-D6CC-4682-B176-A5677EB177D0}"/>
          </ac:spMkLst>
        </pc:spChg>
        <pc:spChg chg="mod">
          <ac:chgData name="Aurelien Domont" userId="6da7715ce44349b3" providerId="LiveId" clId="{AFF9B0D5-CA7D-40FB-964A-23276295459E}" dt="2021-07-02T06:46:06.630" v="3985" actId="404"/>
          <ac:spMkLst>
            <pc:docMk/>
            <pc:sldMk cId="317099162" sldId="1749"/>
            <ac:spMk id="16" creationId="{6C2BB713-9637-4B9B-938F-E9768876782A}"/>
          </ac:spMkLst>
        </pc:spChg>
        <pc:spChg chg="add del mod">
          <ac:chgData name="Aurelien Domont" userId="6da7715ce44349b3" providerId="LiveId" clId="{AFF9B0D5-CA7D-40FB-964A-23276295459E}" dt="2021-06-30T06:24:53.540" v="289" actId="478"/>
          <ac:spMkLst>
            <pc:docMk/>
            <pc:sldMk cId="317099162" sldId="1749"/>
            <ac:spMk id="17" creationId="{D0004D55-5570-420F-BBFC-2C286064638E}"/>
          </ac:spMkLst>
        </pc:spChg>
        <pc:spChg chg="add mod">
          <ac:chgData name="Aurelien Domont" userId="6da7715ce44349b3" providerId="LiveId" clId="{AFF9B0D5-CA7D-40FB-964A-23276295459E}" dt="2021-06-30T06:47:02.430" v="1143" actId="404"/>
          <ac:spMkLst>
            <pc:docMk/>
            <pc:sldMk cId="317099162" sldId="1749"/>
            <ac:spMk id="18" creationId="{6A4FD3FA-039A-4E8B-872F-7E94A478556E}"/>
          </ac:spMkLst>
        </pc:spChg>
        <pc:spChg chg="add mod">
          <ac:chgData name="Aurelien Domont" userId="6da7715ce44349b3" providerId="LiveId" clId="{AFF9B0D5-CA7D-40FB-964A-23276295459E}" dt="2021-06-30T06:47:02.430" v="1143" actId="404"/>
          <ac:spMkLst>
            <pc:docMk/>
            <pc:sldMk cId="317099162" sldId="1749"/>
            <ac:spMk id="19" creationId="{B01C17D3-8B6E-4877-B7C4-A6B064E2BED5}"/>
          </ac:spMkLst>
        </pc:spChg>
        <pc:spChg chg="add mod">
          <ac:chgData name="Aurelien Domont" userId="6da7715ce44349b3" providerId="LiveId" clId="{AFF9B0D5-CA7D-40FB-964A-23276295459E}" dt="2021-06-30T06:53:25.942" v="1302" actId="1038"/>
          <ac:spMkLst>
            <pc:docMk/>
            <pc:sldMk cId="317099162" sldId="1749"/>
            <ac:spMk id="20" creationId="{98DD0F28-7422-4888-8C0E-8FB3B2B1F231}"/>
          </ac:spMkLst>
        </pc:spChg>
        <pc:spChg chg="add mod">
          <ac:chgData name="Aurelien Domont" userId="6da7715ce44349b3" providerId="LiveId" clId="{AFF9B0D5-CA7D-40FB-964A-23276295459E}" dt="2021-06-30T06:47:02.430" v="1143" actId="404"/>
          <ac:spMkLst>
            <pc:docMk/>
            <pc:sldMk cId="317099162" sldId="1749"/>
            <ac:spMk id="21" creationId="{DC6B8FF9-CDA5-48AE-8294-E77982A8E227}"/>
          </ac:spMkLst>
        </pc:spChg>
        <pc:spChg chg="add mod">
          <ac:chgData name="Aurelien Domont" userId="6da7715ce44349b3" providerId="LiveId" clId="{AFF9B0D5-CA7D-40FB-964A-23276295459E}" dt="2021-06-30T06:47:02.430" v="1143" actId="404"/>
          <ac:spMkLst>
            <pc:docMk/>
            <pc:sldMk cId="317099162" sldId="1749"/>
            <ac:spMk id="22" creationId="{F8D0F352-FDC6-4412-B206-9B2271E69C51}"/>
          </ac:spMkLst>
        </pc:spChg>
        <pc:spChg chg="add mod">
          <ac:chgData name="Aurelien Domont" userId="6da7715ce44349b3" providerId="LiveId" clId="{AFF9B0D5-CA7D-40FB-964A-23276295459E}" dt="2021-06-30T06:53:45.206" v="1306" actId="20577"/>
          <ac:spMkLst>
            <pc:docMk/>
            <pc:sldMk cId="317099162" sldId="1749"/>
            <ac:spMk id="23" creationId="{8DAD1C28-1E93-42EA-91B9-6825760F69DF}"/>
          </ac:spMkLst>
        </pc:spChg>
        <pc:spChg chg="add mod">
          <ac:chgData name="Aurelien Domont" userId="6da7715ce44349b3" providerId="LiveId" clId="{AFF9B0D5-CA7D-40FB-964A-23276295459E}" dt="2021-06-30T06:47:02.430" v="1143" actId="404"/>
          <ac:spMkLst>
            <pc:docMk/>
            <pc:sldMk cId="317099162" sldId="1749"/>
            <ac:spMk id="24" creationId="{53D7E43D-3C96-4369-B11A-91EC34AEB43A}"/>
          </ac:spMkLst>
        </pc:spChg>
        <pc:spChg chg="add mod">
          <ac:chgData name="Aurelien Domont" userId="6da7715ce44349b3" providerId="LiveId" clId="{AFF9B0D5-CA7D-40FB-964A-23276295459E}" dt="2021-06-30T07:01:43.646" v="1592" actId="20577"/>
          <ac:spMkLst>
            <pc:docMk/>
            <pc:sldMk cId="317099162" sldId="1749"/>
            <ac:spMk id="25" creationId="{5ADD7AB3-5C39-4CAE-8D5E-9950082CCB96}"/>
          </ac:spMkLst>
        </pc:spChg>
        <pc:spChg chg="add mod">
          <ac:chgData name="Aurelien Domont" userId="6da7715ce44349b3" providerId="LiveId" clId="{AFF9B0D5-CA7D-40FB-964A-23276295459E}" dt="2021-06-30T06:57:18.107" v="1411" actId="20577"/>
          <ac:spMkLst>
            <pc:docMk/>
            <pc:sldMk cId="317099162" sldId="1749"/>
            <ac:spMk id="26" creationId="{626A743B-E42B-485A-BA62-DB037C0E1E9F}"/>
          </ac:spMkLst>
        </pc:spChg>
        <pc:spChg chg="add mod">
          <ac:chgData name="Aurelien Domont" userId="6da7715ce44349b3" providerId="LiveId" clId="{AFF9B0D5-CA7D-40FB-964A-23276295459E}" dt="2021-07-02T05:54:34.534" v="1907" actId="108"/>
          <ac:spMkLst>
            <pc:docMk/>
            <pc:sldMk cId="317099162" sldId="1749"/>
            <ac:spMk id="27" creationId="{37CA4A46-562F-4AE0-B6A4-943D1FEC8097}"/>
          </ac:spMkLst>
        </pc:spChg>
        <pc:spChg chg="add mod">
          <ac:chgData name="Aurelien Domont" userId="6da7715ce44349b3" providerId="LiveId" clId="{AFF9B0D5-CA7D-40FB-964A-23276295459E}" dt="2021-06-30T06:56:28.477" v="1408" actId="20577"/>
          <ac:spMkLst>
            <pc:docMk/>
            <pc:sldMk cId="317099162" sldId="1749"/>
            <ac:spMk id="28" creationId="{8B079231-0813-4E09-8181-D62AEC52E2CC}"/>
          </ac:spMkLst>
        </pc:spChg>
        <pc:spChg chg="add mod">
          <ac:chgData name="Aurelien Domont" userId="6da7715ce44349b3" providerId="LiveId" clId="{AFF9B0D5-CA7D-40FB-964A-23276295459E}" dt="2021-07-02T05:59:47.445" v="2264" actId="1035"/>
          <ac:spMkLst>
            <pc:docMk/>
            <pc:sldMk cId="317099162" sldId="1749"/>
            <ac:spMk id="29" creationId="{F1ABDDA1-7406-4A3A-8D68-EEEA79F76892}"/>
          </ac:spMkLst>
        </pc:spChg>
        <pc:spChg chg="add mod">
          <ac:chgData name="Aurelien Domont" userId="6da7715ce44349b3" providerId="LiveId" clId="{AFF9B0D5-CA7D-40FB-964A-23276295459E}" dt="2021-07-06T01:17:27.472" v="5738" actId="20577"/>
          <ac:spMkLst>
            <pc:docMk/>
            <pc:sldMk cId="317099162" sldId="1749"/>
            <ac:spMk id="30" creationId="{A3A42F54-587B-4C2E-93F0-14AB9DDD5309}"/>
          </ac:spMkLst>
        </pc:spChg>
        <pc:spChg chg="add del mod">
          <ac:chgData name="Aurelien Domont" userId="6da7715ce44349b3" providerId="LiveId" clId="{AFF9B0D5-CA7D-40FB-964A-23276295459E}" dt="2021-07-02T05:50:16.562" v="1723" actId="478"/>
          <ac:spMkLst>
            <pc:docMk/>
            <pc:sldMk cId="317099162" sldId="1749"/>
            <ac:spMk id="31" creationId="{2F376F92-8F4F-4920-9588-50D769078EF1}"/>
          </ac:spMkLst>
        </pc:spChg>
        <pc:spChg chg="add mod">
          <ac:chgData name="Aurelien Domont" userId="6da7715ce44349b3" providerId="LiveId" clId="{AFF9B0D5-CA7D-40FB-964A-23276295459E}" dt="2021-07-06T01:16:36.661" v="5705" actId="20577"/>
          <ac:spMkLst>
            <pc:docMk/>
            <pc:sldMk cId="317099162" sldId="1749"/>
            <ac:spMk id="32" creationId="{EE6F0BF2-DC75-49E9-A69A-A91D25E3574E}"/>
          </ac:spMkLst>
        </pc:spChg>
        <pc:grpChg chg="add del mod">
          <ac:chgData name="Aurelien Domont" userId="6da7715ce44349b3" providerId="LiveId" clId="{AFF9B0D5-CA7D-40FB-964A-23276295459E}" dt="2021-06-30T06:17:10.273" v="208" actId="165"/>
          <ac:grpSpMkLst>
            <pc:docMk/>
            <pc:sldMk cId="317099162" sldId="1749"/>
            <ac:grpSpMk id="2" creationId="{910845D7-6328-4DD2-ADE3-005E7DE306DE}"/>
          </ac:grpSpMkLst>
        </pc:grpChg>
        <pc:grpChg chg="add mod">
          <ac:chgData name="Aurelien Domont" userId="6da7715ce44349b3" providerId="LiveId" clId="{AFF9B0D5-CA7D-40FB-964A-23276295459E}" dt="2021-06-30T07:01:33.272" v="1590" actId="1076"/>
          <ac:grpSpMkLst>
            <pc:docMk/>
            <pc:sldMk cId="317099162" sldId="1749"/>
            <ac:grpSpMk id="2" creationId="{CA5BE65C-4544-4880-A061-4D320C41F338}"/>
          </ac:grpSpMkLst>
        </pc:grpChg>
        <pc:grpChg chg="add del mod">
          <ac:chgData name="Aurelien Domont" userId="6da7715ce44349b3" providerId="LiveId" clId="{AFF9B0D5-CA7D-40FB-964A-23276295459E}" dt="2021-06-30T06:12:39.225" v="160" actId="165"/>
          <ac:grpSpMkLst>
            <pc:docMk/>
            <pc:sldMk cId="317099162" sldId="1749"/>
            <ac:grpSpMk id="6" creationId="{C92777F9-4B8D-47A8-BE0A-58672808E77E}"/>
          </ac:grpSpMkLst>
        </pc:grpChg>
        <pc:picChg chg="add del mod">
          <ac:chgData name="Aurelien Domont" userId="6da7715ce44349b3" providerId="LiveId" clId="{AFF9B0D5-CA7D-40FB-964A-23276295459E}" dt="2021-06-30T06:24:54.181" v="290" actId="478"/>
          <ac:picMkLst>
            <pc:docMk/>
            <pc:sldMk cId="317099162" sldId="1749"/>
            <ac:picMk id="4" creationId="{7287037B-4A3D-4DBB-9F70-BEF5F5A84640}"/>
          </ac:picMkLst>
        </pc:picChg>
        <pc:picChg chg="add del mod topLvl">
          <ac:chgData name="Aurelien Domont" userId="6da7715ce44349b3" providerId="LiveId" clId="{AFF9B0D5-CA7D-40FB-964A-23276295459E}" dt="2021-06-30T06:24:54.931" v="291" actId="478"/>
          <ac:picMkLst>
            <pc:docMk/>
            <pc:sldMk cId="317099162" sldId="1749"/>
            <ac:picMk id="15" creationId="{F83CBCF3-4B58-4A3F-B9ED-87BE026B0DA1}"/>
          </ac:picMkLst>
        </pc:picChg>
      </pc:sldChg>
      <pc:sldChg chg="add">
        <pc:chgData name="Aurelien Domont" userId="6da7715ce44349b3" providerId="LiveId" clId="{AFF9B0D5-CA7D-40FB-964A-23276295459E}" dt="2021-07-06T04:20:04.085" v="6369"/>
        <pc:sldMkLst>
          <pc:docMk/>
          <pc:sldMk cId="3938337455" sldId="2034"/>
        </pc:sldMkLst>
      </pc:sldChg>
      <pc:sldChg chg="addSp delSp modSp add mod">
        <pc:chgData name="Aurelien Domont" userId="6da7715ce44349b3" providerId="LiveId" clId="{AFF9B0D5-CA7D-40FB-964A-23276295459E}" dt="2021-07-06T04:25:25.008" v="6415" actId="1037"/>
        <pc:sldMkLst>
          <pc:docMk/>
          <pc:sldMk cId="1926619926" sldId="2147"/>
        </pc:sldMkLst>
        <pc:spChg chg="mod">
          <ac:chgData name="Aurelien Domont" userId="6da7715ce44349b3" providerId="LiveId" clId="{AFF9B0D5-CA7D-40FB-964A-23276295459E}" dt="2021-07-06T04:25:25.008" v="6415" actId="1037"/>
          <ac:spMkLst>
            <pc:docMk/>
            <pc:sldMk cId="1926619926" sldId="2147"/>
            <ac:spMk id="3" creationId="{E7801C33-1882-44AC-8209-E2ACFFBF177C}"/>
          </ac:spMkLst>
        </pc:spChg>
        <pc:picChg chg="del mod">
          <ac:chgData name="Aurelien Domont" userId="6da7715ce44349b3" providerId="LiveId" clId="{AFF9B0D5-CA7D-40FB-964A-23276295459E}" dt="2021-07-06T04:23:48.250" v="6374" actId="478"/>
          <ac:picMkLst>
            <pc:docMk/>
            <pc:sldMk cId="1926619926" sldId="2147"/>
            <ac:picMk id="5" creationId="{7283AD49-C820-429E-A8E8-5A7367D6DC11}"/>
          </ac:picMkLst>
        </pc:picChg>
        <pc:picChg chg="add del mod ord">
          <ac:chgData name="Aurelien Domont" userId="6da7715ce44349b3" providerId="LiveId" clId="{AFF9B0D5-CA7D-40FB-964A-23276295459E}" dt="2021-07-06T04:24:17.620" v="6388" actId="22"/>
          <ac:picMkLst>
            <pc:docMk/>
            <pc:sldMk cId="1926619926" sldId="2147"/>
            <ac:picMk id="9" creationId="{DF4B9174-4A5D-4046-82AF-63AA7738E6A2}"/>
          </ac:picMkLst>
        </pc:picChg>
        <pc:picChg chg="add mod ord">
          <ac:chgData name="Aurelien Domont" userId="6da7715ce44349b3" providerId="LiveId" clId="{AFF9B0D5-CA7D-40FB-964A-23276295459E}" dt="2021-07-06T04:25:16.233" v="6398" actId="1076"/>
          <ac:picMkLst>
            <pc:docMk/>
            <pc:sldMk cId="1926619926" sldId="2147"/>
            <ac:picMk id="11" creationId="{5D58A1A0-06A2-4FAC-A5EA-99253435D8B8}"/>
          </ac:picMkLst>
        </pc:picChg>
      </pc:sldChg>
      <pc:sldChg chg="del">
        <pc:chgData name="Aurelien Domont" userId="6da7715ce44349b3" providerId="LiveId" clId="{AFF9B0D5-CA7D-40FB-964A-23276295459E}" dt="2021-07-06T03:47:14.962" v="6357" actId="47"/>
        <pc:sldMkLst>
          <pc:docMk/>
          <pc:sldMk cId="1289725493" sldId="2149"/>
        </pc:sldMkLst>
      </pc:sldChg>
      <pc:sldChg chg="del">
        <pc:chgData name="Aurelien Domont" userId="6da7715ce44349b3" providerId="LiveId" clId="{AFF9B0D5-CA7D-40FB-964A-23276295459E}" dt="2021-07-02T08:38:32.427" v="5616" actId="47"/>
        <pc:sldMkLst>
          <pc:docMk/>
          <pc:sldMk cId="3004254457" sldId="2150"/>
        </pc:sldMkLst>
      </pc:sldChg>
      <pc:sldChg chg="delSp modSp add del mod">
        <pc:chgData name="Aurelien Domont" userId="6da7715ce44349b3" providerId="LiveId" clId="{AFF9B0D5-CA7D-40FB-964A-23276295459E}" dt="2021-07-02T08:38:32.427" v="5616" actId="47"/>
        <pc:sldMkLst>
          <pc:docMk/>
          <pc:sldMk cId="1534089223" sldId="2151"/>
        </pc:sldMkLst>
        <pc:spChg chg="mod">
          <ac:chgData name="Aurelien Domont" userId="6da7715ce44349b3" providerId="LiveId" clId="{AFF9B0D5-CA7D-40FB-964A-23276295459E}" dt="2021-06-30T06:01:18.933" v="127" actId="20577"/>
          <ac:spMkLst>
            <pc:docMk/>
            <pc:sldMk cId="1534089223" sldId="2151"/>
            <ac:spMk id="16" creationId="{6C2BB713-9637-4B9B-938F-E9768876782A}"/>
          </ac:spMkLst>
        </pc:spChg>
        <pc:spChg chg="del">
          <ac:chgData name="Aurelien Domont" userId="6da7715ce44349b3" providerId="LiveId" clId="{AFF9B0D5-CA7D-40FB-964A-23276295459E}" dt="2021-06-30T06:01:27.551" v="128" actId="478"/>
          <ac:spMkLst>
            <pc:docMk/>
            <pc:sldMk cId="1534089223" sldId="2151"/>
            <ac:spMk id="32" creationId="{F4E53BA9-9AB9-48F0-A73B-05C6322E3392}"/>
          </ac:spMkLst>
        </pc:spChg>
        <pc:spChg chg="del">
          <ac:chgData name="Aurelien Domont" userId="6da7715ce44349b3" providerId="LiveId" clId="{AFF9B0D5-CA7D-40FB-964A-23276295459E}" dt="2021-06-30T06:01:27.551" v="128" actId="478"/>
          <ac:spMkLst>
            <pc:docMk/>
            <pc:sldMk cId="1534089223" sldId="2151"/>
            <ac:spMk id="33" creationId="{CDADC7B4-4779-49A3-9FCF-3DC29EF44738}"/>
          </ac:spMkLst>
        </pc:spChg>
        <pc:spChg chg="del">
          <ac:chgData name="Aurelien Domont" userId="6da7715ce44349b3" providerId="LiveId" clId="{AFF9B0D5-CA7D-40FB-964A-23276295459E}" dt="2021-06-30T06:01:27.551" v="128" actId="478"/>
          <ac:spMkLst>
            <pc:docMk/>
            <pc:sldMk cId="1534089223" sldId="2151"/>
            <ac:spMk id="34" creationId="{30185B92-2394-4D45-8987-284B6B741CF6}"/>
          </ac:spMkLst>
        </pc:spChg>
        <pc:spChg chg="del">
          <ac:chgData name="Aurelien Domont" userId="6da7715ce44349b3" providerId="LiveId" clId="{AFF9B0D5-CA7D-40FB-964A-23276295459E}" dt="2021-06-30T06:01:27.551" v="128" actId="478"/>
          <ac:spMkLst>
            <pc:docMk/>
            <pc:sldMk cId="1534089223" sldId="2151"/>
            <ac:spMk id="36" creationId="{AAC5EFF7-9581-4CFA-9007-0B2D138DC929}"/>
          </ac:spMkLst>
        </pc:spChg>
        <pc:spChg chg="del">
          <ac:chgData name="Aurelien Domont" userId="6da7715ce44349b3" providerId="LiveId" clId="{AFF9B0D5-CA7D-40FB-964A-23276295459E}" dt="2021-06-30T06:01:27.551" v="128" actId="478"/>
          <ac:spMkLst>
            <pc:docMk/>
            <pc:sldMk cId="1534089223" sldId="2151"/>
            <ac:spMk id="37" creationId="{97849EAC-234E-45EF-B196-78699AC97FA2}"/>
          </ac:spMkLst>
        </pc:spChg>
        <pc:spChg chg="del">
          <ac:chgData name="Aurelien Domont" userId="6da7715ce44349b3" providerId="LiveId" clId="{AFF9B0D5-CA7D-40FB-964A-23276295459E}" dt="2021-06-30T06:01:27.551" v="128" actId="478"/>
          <ac:spMkLst>
            <pc:docMk/>
            <pc:sldMk cId="1534089223" sldId="2151"/>
            <ac:spMk id="38" creationId="{3CA2023D-F310-415B-9867-7BDE343D904B}"/>
          </ac:spMkLst>
        </pc:spChg>
        <pc:cxnChg chg="del">
          <ac:chgData name="Aurelien Domont" userId="6da7715ce44349b3" providerId="LiveId" clId="{AFF9B0D5-CA7D-40FB-964A-23276295459E}" dt="2021-06-30T06:01:27.551" v="128" actId="478"/>
          <ac:cxnSpMkLst>
            <pc:docMk/>
            <pc:sldMk cId="1534089223" sldId="2151"/>
            <ac:cxnSpMk id="35" creationId="{AC48342A-109D-4373-B3D7-98BE0267DC04}"/>
          </ac:cxnSpMkLst>
        </pc:cxnChg>
        <pc:cxnChg chg="del">
          <ac:chgData name="Aurelien Domont" userId="6da7715ce44349b3" providerId="LiveId" clId="{AFF9B0D5-CA7D-40FB-964A-23276295459E}" dt="2021-06-30T06:01:27.551" v="128" actId="478"/>
          <ac:cxnSpMkLst>
            <pc:docMk/>
            <pc:sldMk cId="1534089223" sldId="2151"/>
            <ac:cxnSpMk id="39" creationId="{02DB1088-3FCD-49FB-A3C3-A1CEBA001978}"/>
          </ac:cxnSpMkLst>
        </pc:cxnChg>
      </pc:sldChg>
      <pc:sldChg chg="addSp delSp add del mod">
        <pc:chgData name="Aurelien Domont" userId="6da7715ce44349b3" providerId="LiveId" clId="{AFF9B0D5-CA7D-40FB-964A-23276295459E}" dt="2021-07-02T08:38:32.427" v="5616" actId="47"/>
        <pc:sldMkLst>
          <pc:docMk/>
          <pc:sldMk cId="499002002" sldId="2152"/>
        </pc:sldMkLst>
        <pc:spChg chg="add del">
          <ac:chgData name="Aurelien Domont" userId="6da7715ce44349b3" providerId="LiveId" clId="{AFF9B0D5-CA7D-40FB-964A-23276295459E}" dt="2021-06-30T06:22:40.027" v="286" actId="478"/>
          <ac:spMkLst>
            <pc:docMk/>
            <pc:sldMk cId="499002002" sldId="2152"/>
            <ac:spMk id="9" creationId="{1D174EE8-1E55-4025-BFC8-FE6A257BF90E}"/>
          </ac:spMkLst>
        </pc:spChg>
        <pc:spChg chg="add del">
          <ac:chgData name="Aurelien Domont" userId="6da7715ce44349b3" providerId="LiveId" clId="{AFF9B0D5-CA7D-40FB-964A-23276295459E}" dt="2021-06-30T06:22:40.027" v="286" actId="478"/>
          <ac:spMkLst>
            <pc:docMk/>
            <pc:sldMk cId="499002002" sldId="2152"/>
            <ac:spMk id="10" creationId="{7C0AAF82-128F-47B7-ABC2-AA30B23F33D1}"/>
          </ac:spMkLst>
        </pc:spChg>
        <pc:spChg chg="add del">
          <ac:chgData name="Aurelien Domont" userId="6da7715ce44349b3" providerId="LiveId" clId="{AFF9B0D5-CA7D-40FB-964A-23276295459E}" dt="2021-06-30T06:22:40.027" v="286" actId="478"/>
          <ac:spMkLst>
            <pc:docMk/>
            <pc:sldMk cId="499002002" sldId="2152"/>
            <ac:spMk id="11" creationId="{E3044FE5-1B15-42EB-B21C-60066BE4A2F4}"/>
          </ac:spMkLst>
        </pc:spChg>
        <pc:spChg chg="add del">
          <ac:chgData name="Aurelien Domont" userId="6da7715ce44349b3" providerId="LiveId" clId="{AFF9B0D5-CA7D-40FB-964A-23276295459E}" dt="2021-06-30T06:22:40.027" v="286" actId="478"/>
          <ac:spMkLst>
            <pc:docMk/>
            <pc:sldMk cId="499002002" sldId="2152"/>
            <ac:spMk id="12" creationId="{32589ACC-367A-4FC4-AF85-D207DC2C0B91}"/>
          </ac:spMkLst>
        </pc:spChg>
        <pc:picChg chg="add del">
          <ac:chgData name="Aurelien Domont" userId="6da7715ce44349b3" providerId="LiveId" clId="{AFF9B0D5-CA7D-40FB-964A-23276295459E}" dt="2021-06-30T06:22:40.342" v="287" actId="478"/>
          <ac:picMkLst>
            <pc:docMk/>
            <pc:sldMk cId="499002002" sldId="2152"/>
            <ac:picMk id="4" creationId="{7287037B-4A3D-4DBB-9F70-BEF5F5A84640}"/>
          </ac:picMkLst>
        </pc:picChg>
        <pc:picChg chg="add del">
          <ac:chgData name="Aurelien Domont" userId="6da7715ce44349b3" providerId="LiveId" clId="{AFF9B0D5-CA7D-40FB-964A-23276295459E}" dt="2021-06-30T06:22:40.342" v="287" actId="478"/>
          <ac:picMkLst>
            <pc:docMk/>
            <pc:sldMk cId="499002002" sldId="2152"/>
            <ac:picMk id="15" creationId="{F83CBCF3-4B58-4A3F-B9ED-87BE026B0DA1}"/>
          </ac:picMkLst>
        </pc:picChg>
      </pc:sldChg>
      <pc:sldChg chg="addSp delSp modSp new del mod">
        <pc:chgData name="Aurelien Domont" userId="6da7715ce44349b3" providerId="LiveId" clId="{AFF9B0D5-CA7D-40FB-964A-23276295459E}" dt="2021-06-30T06:18:25.702" v="249" actId="47"/>
        <pc:sldMkLst>
          <pc:docMk/>
          <pc:sldMk cId="1079529072" sldId="2152"/>
        </pc:sldMkLst>
        <pc:spChg chg="add mod topLvl">
          <ac:chgData name="Aurelien Domont" userId="6da7715ce44349b3" providerId="LiveId" clId="{AFF9B0D5-CA7D-40FB-964A-23276295459E}" dt="2021-06-30T06:15:58.356" v="198" actId="165"/>
          <ac:spMkLst>
            <pc:docMk/>
            <pc:sldMk cId="1079529072" sldId="2152"/>
            <ac:spMk id="3" creationId="{CF43C6FA-0591-4BE9-A5C4-7786E002FF59}"/>
          </ac:spMkLst>
        </pc:spChg>
        <pc:spChg chg="add mod topLvl">
          <ac:chgData name="Aurelien Domont" userId="6da7715ce44349b3" providerId="LiveId" clId="{AFF9B0D5-CA7D-40FB-964A-23276295459E}" dt="2021-06-30T06:15:58.356" v="198" actId="165"/>
          <ac:spMkLst>
            <pc:docMk/>
            <pc:sldMk cId="1079529072" sldId="2152"/>
            <ac:spMk id="4" creationId="{0E548A46-549E-4D17-91B0-5979C8C470E4}"/>
          </ac:spMkLst>
        </pc:spChg>
        <pc:spChg chg="add mod topLvl">
          <ac:chgData name="Aurelien Domont" userId="6da7715ce44349b3" providerId="LiveId" clId="{AFF9B0D5-CA7D-40FB-964A-23276295459E}" dt="2021-06-30T06:15:58.356" v="198" actId="165"/>
          <ac:spMkLst>
            <pc:docMk/>
            <pc:sldMk cId="1079529072" sldId="2152"/>
            <ac:spMk id="5" creationId="{C281BB53-5F57-4B97-BB10-408D3894BC41}"/>
          </ac:spMkLst>
        </pc:spChg>
        <pc:spChg chg="add mod topLvl">
          <ac:chgData name="Aurelien Domont" userId="6da7715ce44349b3" providerId="LiveId" clId="{AFF9B0D5-CA7D-40FB-964A-23276295459E}" dt="2021-06-30T06:15:58.356" v="198" actId="165"/>
          <ac:spMkLst>
            <pc:docMk/>
            <pc:sldMk cId="1079529072" sldId="2152"/>
            <ac:spMk id="6" creationId="{599E4546-6399-45FC-81A4-133A2AA6F9F3}"/>
          </ac:spMkLst>
        </pc:spChg>
        <pc:spChg chg="add mod topLvl">
          <ac:chgData name="Aurelien Domont" userId="6da7715ce44349b3" providerId="LiveId" clId="{AFF9B0D5-CA7D-40FB-964A-23276295459E}" dt="2021-06-30T06:15:58.356" v="198" actId="165"/>
          <ac:spMkLst>
            <pc:docMk/>
            <pc:sldMk cId="1079529072" sldId="2152"/>
            <ac:spMk id="7" creationId="{CAB1C18A-C845-4A0D-94BE-31ADBE5D6B09}"/>
          </ac:spMkLst>
        </pc:spChg>
        <pc:spChg chg="add mod topLvl">
          <ac:chgData name="Aurelien Domont" userId="6da7715ce44349b3" providerId="LiveId" clId="{AFF9B0D5-CA7D-40FB-964A-23276295459E}" dt="2021-06-30T06:15:58.356" v="198" actId="165"/>
          <ac:spMkLst>
            <pc:docMk/>
            <pc:sldMk cId="1079529072" sldId="2152"/>
            <ac:spMk id="8" creationId="{D48F98B2-5CA6-4787-A2BD-26448B46AFE7}"/>
          </ac:spMkLst>
        </pc:spChg>
        <pc:spChg chg="add mod topLvl">
          <ac:chgData name="Aurelien Domont" userId="6da7715ce44349b3" providerId="LiveId" clId="{AFF9B0D5-CA7D-40FB-964A-23276295459E}" dt="2021-06-30T06:15:58.356" v="198" actId="165"/>
          <ac:spMkLst>
            <pc:docMk/>
            <pc:sldMk cId="1079529072" sldId="2152"/>
            <ac:spMk id="9" creationId="{28A506C0-264A-44BE-B9FF-32F419364B7F}"/>
          </ac:spMkLst>
        </pc:spChg>
        <pc:grpChg chg="add del mod">
          <ac:chgData name="Aurelien Domont" userId="6da7715ce44349b3" providerId="LiveId" clId="{AFF9B0D5-CA7D-40FB-964A-23276295459E}" dt="2021-06-30T06:15:58.356" v="198" actId="165"/>
          <ac:grpSpMkLst>
            <pc:docMk/>
            <pc:sldMk cId="1079529072" sldId="2152"/>
            <ac:grpSpMk id="11" creationId="{DAAE80CC-1F10-4441-80ED-A8C953A8E66E}"/>
          </ac:grpSpMkLst>
        </pc:grpChg>
        <pc:picChg chg="add mod topLvl">
          <ac:chgData name="Aurelien Domont" userId="6da7715ce44349b3" providerId="LiveId" clId="{AFF9B0D5-CA7D-40FB-964A-23276295459E}" dt="2021-06-30T06:16:11.011" v="199" actId="14861"/>
          <ac:picMkLst>
            <pc:docMk/>
            <pc:sldMk cId="1079529072" sldId="2152"/>
            <ac:picMk id="10" creationId="{20DA1ADD-5604-4967-B919-F736237C278D}"/>
          </ac:picMkLst>
        </pc:picChg>
      </pc:sldChg>
      <pc:sldChg chg="add del">
        <pc:chgData name="Aurelien Domont" userId="6da7715ce44349b3" providerId="LiveId" clId="{AFF9B0D5-CA7D-40FB-964A-23276295459E}" dt="2021-06-30T06:19:04.001" v="266"/>
        <pc:sldMkLst>
          <pc:docMk/>
          <pc:sldMk cId="1174277358" sldId="2152"/>
        </pc:sldMkLst>
      </pc:sldChg>
      <pc:sldChg chg="add del">
        <pc:chgData name="Aurelien Domont" userId="6da7715ce44349b3" providerId="LiveId" clId="{AFF9B0D5-CA7D-40FB-964A-23276295459E}" dt="2021-06-30T06:20:29.485" v="269"/>
        <pc:sldMkLst>
          <pc:docMk/>
          <pc:sldMk cId="1738739629" sldId="2152"/>
        </pc:sldMkLst>
      </pc:sldChg>
      <pc:sldChg chg="addSp delSp modSp new del">
        <pc:chgData name="Aurelien Domont" userId="6da7715ce44349b3" providerId="LiveId" clId="{AFF9B0D5-CA7D-40FB-964A-23276295459E}" dt="2021-07-02T08:38:32.427" v="5616" actId="47"/>
        <pc:sldMkLst>
          <pc:docMk/>
          <pc:sldMk cId="212722849" sldId="2153"/>
        </pc:sldMkLst>
        <pc:spChg chg="add del mod">
          <ac:chgData name="Aurelien Domont" userId="6da7715ce44349b3" providerId="LiveId" clId="{AFF9B0D5-CA7D-40FB-964A-23276295459E}" dt="2021-06-30T06:22:40.557" v="288"/>
          <ac:spMkLst>
            <pc:docMk/>
            <pc:sldMk cId="212722849" sldId="2153"/>
            <ac:spMk id="3" creationId="{9FE483B3-EF45-4406-A47C-3268F0637E49}"/>
          </ac:spMkLst>
        </pc:spChg>
        <pc:picChg chg="add del mod">
          <ac:chgData name="Aurelien Domont" userId="6da7715ce44349b3" providerId="LiveId" clId="{AFF9B0D5-CA7D-40FB-964A-23276295459E}" dt="2021-06-30T06:22:40.557" v="288"/>
          <ac:picMkLst>
            <pc:docMk/>
            <pc:sldMk cId="212722849" sldId="2153"/>
            <ac:picMk id="4" creationId="{D20ED5B9-CE25-466F-BDC9-FC1CAD9807ED}"/>
          </ac:picMkLst>
        </pc:picChg>
      </pc:sldChg>
      <pc:sldChg chg="add del">
        <pc:chgData name="Aurelien Domont" userId="6da7715ce44349b3" providerId="LiveId" clId="{AFF9B0D5-CA7D-40FB-964A-23276295459E}" dt="2021-07-02T08:38:32.427" v="5616" actId="47"/>
        <pc:sldMkLst>
          <pc:docMk/>
          <pc:sldMk cId="2788949543" sldId="2154"/>
        </pc:sldMkLst>
      </pc:sldChg>
      <pc:sldChg chg="add del">
        <pc:chgData name="Aurelien Domont" userId="6da7715ce44349b3" providerId="LiveId" clId="{AFF9B0D5-CA7D-40FB-964A-23276295459E}" dt="2021-07-02T08:38:32.427" v="5616" actId="47"/>
        <pc:sldMkLst>
          <pc:docMk/>
          <pc:sldMk cId="2076438646" sldId="2155"/>
        </pc:sldMkLst>
      </pc:sldChg>
      <pc:sldChg chg="add del">
        <pc:chgData name="Aurelien Domont" userId="6da7715ce44349b3" providerId="LiveId" clId="{AFF9B0D5-CA7D-40FB-964A-23276295459E}" dt="2021-07-02T08:38:32.427" v="5616" actId="47"/>
        <pc:sldMkLst>
          <pc:docMk/>
          <pc:sldMk cId="311794488" sldId="2156"/>
        </pc:sldMkLst>
      </pc:sldChg>
      <pc:sldChg chg="addSp modSp add mod">
        <pc:chgData name="Aurelien Domont" userId="6da7715ce44349b3" providerId="LiveId" clId="{AFF9B0D5-CA7D-40FB-964A-23276295459E}" dt="2021-07-06T01:44:54.338" v="5972" actId="20577"/>
        <pc:sldMkLst>
          <pc:docMk/>
          <pc:sldMk cId="1479295029" sldId="2156"/>
        </pc:sldMkLst>
        <pc:spChg chg="mod">
          <ac:chgData name="Aurelien Domont" userId="6da7715ce44349b3" providerId="LiveId" clId="{AFF9B0D5-CA7D-40FB-964A-23276295459E}" dt="2021-07-06T01:38:39.396" v="5929"/>
          <ac:spMkLst>
            <pc:docMk/>
            <pc:sldMk cId="1479295029" sldId="2156"/>
            <ac:spMk id="21" creationId="{5441459A-A405-4F28-B7B1-512713FD1633}"/>
          </ac:spMkLst>
        </pc:spChg>
        <pc:spChg chg="mod">
          <ac:chgData name="Aurelien Domont" userId="6da7715ce44349b3" providerId="LiveId" clId="{AFF9B0D5-CA7D-40FB-964A-23276295459E}" dt="2021-07-06T01:44:54.338" v="5972" actId="20577"/>
          <ac:spMkLst>
            <pc:docMk/>
            <pc:sldMk cId="1479295029" sldId="2156"/>
            <ac:spMk id="22" creationId="{454D4616-4639-4B6A-A655-40C58ADFB3C6}"/>
          </ac:spMkLst>
        </pc:spChg>
        <pc:grpChg chg="add mod">
          <ac:chgData name="Aurelien Domont" userId="6da7715ce44349b3" providerId="LiveId" clId="{AFF9B0D5-CA7D-40FB-964A-23276295459E}" dt="2021-07-06T01:39:03.235" v="5930" actId="14100"/>
          <ac:grpSpMkLst>
            <pc:docMk/>
            <pc:sldMk cId="1479295029" sldId="2156"/>
            <ac:grpSpMk id="20" creationId="{AA53E7B7-0597-4D1D-B927-D58550764C11}"/>
          </ac:grpSpMkLst>
        </pc:grpChg>
        <pc:cxnChg chg="mod">
          <ac:chgData name="Aurelien Domont" userId="6da7715ce44349b3" providerId="LiveId" clId="{AFF9B0D5-CA7D-40FB-964A-23276295459E}" dt="2021-07-06T01:38:39.396" v="5929"/>
          <ac:cxnSpMkLst>
            <pc:docMk/>
            <pc:sldMk cId="1479295029" sldId="2156"/>
            <ac:cxnSpMk id="36" creationId="{D42EC322-7D8B-4E26-8DC7-14CE03A7E755}"/>
          </ac:cxnSpMkLst>
        </pc:cxnChg>
        <pc:cxnChg chg="mod">
          <ac:chgData name="Aurelien Domont" userId="6da7715ce44349b3" providerId="LiveId" clId="{AFF9B0D5-CA7D-40FB-964A-23276295459E}" dt="2021-07-06T01:38:39.396" v="5929"/>
          <ac:cxnSpMkLst>
            <pc:docMk/>
            <pc:sldMk cId="1479295029" sldId="2156"/>
            <ac:cxnSpMk id="37" creationId="{456DA9CA-DF33-4E58-86D2-7C5E7BC19849}"/>
          </ac:cxnSpMkLst>
        </pc:cxnChg>
      </pc:sldChg>
      <pc:sldChg chg="add del">
        <pc:chgData name="Aurelien Domont" userId="6da7715ce44349b3" providerId="LiveId" clId="{AFF9B0D5-CA7D-40FB-964A-23276295459E}" dt="2021-07-02T08:38:32.427" v="5616" actId="47"/>
        <pc:sldMkLst>
          <pc:docMk/>
          <pc:sldMk cId="869144979" sldId="2157"/>
        </pc:sldMkLst>
      </pc:sldChg>
      <pc:sldChg chg="modSp add del mod">
        <pc:chgData name="Aurelien Domont" userId="6da7715ce44349b3" providerId="LiveId" clId="{AFF9B0D5-CA7D-40FB-964A-23276295459E}" dt="2021-07-02T08:38:32.427" v="5616" actId="47"/>
        <pc:sldMkLst>
          <pc:docMk/>
          <pc:sldMk cId="2444710519" sldId="2158"/>
        </pc:sldMkLst>
        <pc:spChg chg="mod">
          <ac:chgData name="Aurelien Domont" userId="6da7715ce44349b3" providerId="LiveId" clId="{AFF9B0D5-CA7D-40FB-964A-23276295459E}" dt="2021-06-30T07:04:08.098" v="1631" actId="20577"/>
          <ac:spMkLst>
            <pc:docMk/>
            <pc:sldMk cId="2444710519" sldId="2158"/>
            <ac:spMk id="16" creationId="{6C2BB713-9637-4B9B-938F-E9768876782A}"/>
          </ac:spMkLst>
        </pc:spChg>
      </pc:sldChg>
      <pc:sldChg chg="add del">
        <pc:chgData name="Aurelien Domont" userId="6da7715ce44349b3" providerId="LiveId" clId="{AFF9B0D5-CA7D-40FB-964A-23276295459E}" dt="2021-07-02T08:38:32.427" v="5616" actId="47"/>
        <pc:sldMkLst>
          <pc:docMk/>
          <pc:sldMk cId="4165044782" sldId="2159"/>
        </pc:sldMkLst>
      </pc:sldChg>
      <pc:sldChg chg="addSp delSp modSp add mod">
        <pc:chgData name="Aurelien Domont" userId="6da7715ce44349b3" providerId="LiveId" clId="{AFF9B0D5-CA7D-40FB-964A-23276295459E}" dt="2021-07-06T01:18:16.491" v="5767" actId="20577"/>
        <pc:sldMkLst>
          <pc:docMk/>
          <pc:sldMk cId="1073937120" sldId="2160"/>
        </pc:sldMkLst>
        <pc:spChg chg="del">
          <ac:chgData name="Aurelien Domont" userId="6da7715ce44349b3" providerId="LiveId" clId="{AFF9B0D5-CA7D-40FB-964A-23276295459E}" dt="2021-07-02T06:10:08.170" v="2541" actId="478"/>
          <ac:spMkLst>
            <pc:docMk/>
            <pc:sldMk cId="1073937120" sldId="2160"/>
            <ac:spMk id="3" creationId="{769F5309-76A5-4DB3-A4CB-2C8F568AB01D}"/>
          </ac:spMkLst>
        </pc:spChg>
        <pc:spChg chg="mod">
          <ac:chgData name="Aurelien Domont" userId="6da7715ce44349b3" providerId="LiveId" clId="{AFF9B0D5-CA7D-40FB-964A-23276295459E}" dt="2021-07-06T01:17:40.515" v="5739" actId="20577"/>
          <ac:spMkLst>
            <pc:docMk/>
            <pc:sldMk cId="1073937120" sldId="2160"/>
            <ac:spMk id="16" creationId="{6C2BB713-9637-4B9B-938F-E9768876782A}"/>
          </ac:spMkLst>
        </pc:spChg>
        <pc:spChg chg="del">
          <ac:chgData name="Aurelien Domont" userId="6da7715ce44349b3" providerId="LiveId" clId="{AFF9B0D5-CA7D-40FB-964A-23276295459E}" dt="2021-07-02T06:10:08.170" v="2541" actId="478"/>
          <ac:spMkLst>
            <pc:docMk/>
            <pc:sldMk cId="1073937120" sldId="2160"/>
            <ac:spMk id="29" creationId="{F1ABDDA1-7406-4A3A-8D68-EEEA79F76892}"/>
          </ac:spMkLst>
        </pc:spChg>
        <pc:spChg chg="del">
          <ac:chgData name="Aurelien Domont" userId="6da7715ce44349b3" providerId="LiveId" clId="{AFF9B0D5-CA7D-40FB-964A-23276295459E}" dt="2021-07-02T06:10:10.938" v="2542" actId="478"/>
          <ac:spMkLst>
            <pc:docMk/>
            <pc:sldMk cId="1073937120" sldId="2160"/>
            <ac:spMk id="30" creationId="{A3A42F54-587B-4C2E-93F0-14AB9DDD5309}"/>
          </ac:spMkLst>
        </pc:spChg>
        <pc:spChg chg="add mod">
          <ac:chgData name="Aurelien Domont" userId="6da7715ce44349b3" providerId="LiveId" clId="{AFF9B0D5-CA7D-40FB-964A-23276295459E}" dt="2021-07-02T06:30:22.764" v="3328" actId="20577"/>
          <ac:spMkLst>
            <pc:docMk/>
            <pc:sldMk cId="1073937120" sldId="2160"/>
            <ac:spMk id="31" creationId="{80DB5C2A-CB4E-438A-8801-EB0869040D7B}"/>
          </ac:spMkLst>
        </pc:spChg>
        <pc:spChg chg="del">
          <ac:chgData name="Aurelien Domont" userId="6da7715ce44349b3" providerId="LiveId" clId="{AFF9B0D5-CA7D-40FB-964A-23276295459E}" dt="2021-07-02T06:10:08.170" v="2541" actId="478"/>
          <ac:spMkLst>
            <pc:docMk/>
            <pc:sldMk cId="1073937120" sldId="2160"/>
            <ac:spMk id="32" creationId="{EE6F0BF2-DC75-49E9-A69A-A91D25E3574E}"/>
          </ac:spMkLst>
        </pc:spChg>
        <pc:spChg chg="add mod">
          <ac:chgData name="Aurelien Domont" userId="6da7715ce44349b3" providerId="LiveId" clId="{AFF9B0D5-CA7D-40FB-964A-23276295459E}" dt="2021-07-06T01:18:08.553" v="5766" actId="1037"/>
          <ac:spMkLst>
            <pc:docMk/>
            <pc:sldMk cId="1073937120" sldId="2160"/>
            <ac:spMk id="33" creationId="{136CAC62-BD7A-4F23-AD5D-25BC893F5D06}"/>
          </ac:spMkLst>
        </pc:spChg>
        <pc:spChg chg="add mod">
          <ac:chgData name="Aurelien Domont" userId="6da7715ce44349b3" providerId="LiveId" clId="{AFF9B0D5-CA7D-40FB-964A-23276295459E}" dt="2021-07-06T01:18:08.553" v="5766" actId="1037"/>
          <ac:spMkLst>
            <pc:docMk/>
            <pc:sldMk cId="1073937120" sldId="2160"/>
            <ac:spMk id="34" creationId="{914710CC-43D0-40E4-BE38-8260007B17B9}"/>
          </ac:spMkLst>
        </pc:spChg>
        <pc:spChg chg="add mod">
          <ac:chgData name="Aurelien Domont" userId="6da7715ce44349b3" providerId="LiveId" clId="{AFF9B0D5-CA7D-40FB-964A-23276295459E}" dt="2021-07-06T01:18:08.553" v="5766" actId="1037"/>
          <ac:spMkLst>
            <pc:docMk/>
            <pc:sldMk cId="1073937120" sldId="2160"/>
            <ac:spMk id="35" creationId="{5DB60DCA-E97E-4CE1-BDE2-3F58612B673D}"/>
          </ac:spMkLst>
        </pc:spChg>
        <pc:spChg chg="add mod">
          <ac:chgData name="Aurelien Domont" userId="6da7715ce44349b3" providerId="LiveId" clId="{AFF9B0D5-CA7D-40FB-964A-23276295459E}" dt="2021-07-06T01:18:08.553" v="5766" actId="1037"/>
          <ac:spMkLst>
            <pc:docMk/>
            <pc:sldMk cId="1073937120" sldId="2160"/>
            <ac:spMk id="36" creationId="{F7C36D7A-1302-495A-B774-24A5AA9E12E9}"/>
          </ac:spMkLst>
        </pc:spChg>
        <pc:spChg chg="add mod">
          <ac:chgData name="Aurelien Domont" userId="6da7715ce44349b3" providerId="LiveId" clId="{AFF9B0D5-CA7D-40FB-964A-23276295459E}" dt="2021-07-06T01:18:08.553" v="5766" actId="1037"/>
          <ac:spMkLst>
            <pc:docMk/>
            <pc:sldMk cId="1073937120" sldId="2160"/>
            <ac:spMk id="37" creationId="{CD63437F-F6CC-47EB-B465-CD7C2718450E}"/>
          </ac:spMkLst>
        </pc:spChg>
        <pc:spChg chg="add mod">
          <ac:chgData name="Aurelien Domont" userId="6da7715ce44349b3" providerId="LiveId" clId="{AFF9B0D5-CA7D-40FB-964A-23276295459E}" dt="2021-07-06T01:18:08.553" v="5766" actId="1037"/>
          <ac:spMkLst>
            <pc:docMk/>
            <pc:sldMk cId="1073937120" sldId="2160"/>
            <ac:spMk id="38" creationId="{4C11F337-8F23-4C82-A3AC-E4155E5FF1FE}"/>
          </ac:spMkLst>
        </pc:spChg>
        <pc:spChg chg="add mod">
          <ac:chgData name="Aurelien Domont" userId="6da7715ce44349b3" providerId="LiveId" clId="{AFF9B0D5-CA7D-40FB-964A-23276295459E}" dt="2021-07-06T01:18:08.553" v="5766" actId="1037"/>
          <ac:spMkLst>
            <pc:docMk/>
            <pc:sldMk cId="1073937120" sldId="2160"/>
            <ac:spMk id="39" creationId="{7EFA4796-2F23-4499-ACA5-9E1468336A1C}"/>
          </ac:spMkLst>
        </pc:spChg>
        <pc:spChg chg="add mod">
          <ac:chgData name="Aurelien Domont" userId="6da7715ce44349b3" providerId="LiveId" clId="{AFF9B0D5-CA7D-40FB-964A-23276295459E}" dt="2021-07-06T01:18:08.553" v="5766" actId="1037"/>
          <ac:spMkLst>
            <pc:docMk/>
            <pc:sldMk cId="1073937120" sldId="2160"/>
            <ac:spMk id="40" creationId="{FB97BE99-9CA1-4E0F-8638-7537C1B51A33}"/>
          </ac:spMkLst>
        </pc:spChg>
        <pc:spChg chg="add mod">
          <ac:chgData name="Aurelien Domont" userId="6da7715ce44349b3" providerId="LiveId" clId="{AFF9B0D5-CA7D-40FB-964A-23276295459E}" dt="2021-07-06T01:18:08.553" v="5766" actId="1037"/>
          <ac:spMkLst>
            <pc:docMk/>
            <pc:sldMk cId="1073937120" sldId="2160"/>
            <ac:spMk id="41" creationId="{9659A567-73DB-4864-A2F9-26C32BFEA546}"/>
          </ac:spMkLst>
        </pc:spChg>
        <pc:spChg chg="add mod">
          <ac:chgData name="Aurelien Domont" userId="6da7715ce44349b3" providerId="LiveId" clId="{AFF9B0D5-CA7D-40FB-964A-23276295459E}" dt="2021-07-06T01:18:16.491" v="5767" actId="20577"/>
          <ac:spMkLst>
            <pc:docMk/>
            <pc:sldMk cId="1073937120" sldId="2160"/>
            <ac:spMk id="51" creationId="{7E31ED7F-C9D6-48C3-B1F3-EC53DABCBEF6}"/>
          </ac:spMkLst>
        </pc:spChg>
        <pc:grpChg chg="del">
          <ac:chgData name="Aurelien Domont" userId="6da7715ce44349b3" providerId="LiveId" clId="{AFF9B0D5-CA7D-40FB-964A-23276295459E}" dt="2021-07-02T06:10:08.170" v="2541" actId="478"/>
          <ac:grpSpMkLst>
            <pc:docMk/>
            <pc:sldMk cId="1073937120" sldId="2160"/>
            <ac:grpSpMk id="2" creationId="{CA5BE65C-4544-4880-A061-4D320C41F338}"/>
          </ac:grpSpMkLst>
        </pc:grpChg>
        <pc:grpChg chg="add mod">
          <ac:chgData name="Aurelien Domont" userId="6da7715ce44349b3" providerId="LiveId" clId="{AFF9B0D5-CA7D-40FB-964A-23276295459E}" dt="2021-07-06T01:18:08.553" v="5766" actId="1037"/>
          <ac:grpSpMkLst>
            <pc:docMk/>
            <pc:sldMk cId="1073937120" sldId="2160"/>
            <ac:grpSpMk id="4" creationId="{BD5EFEE5-15B1-4D1C-9CCE-C42E69F4F8C9}"/>
          </ac:grpSpMkLst>
        </pc:grpChg>
        <pc:picChg chg="add mod">
          <ac:chgData name="Aurelien Domont" userId="6da7715ce44349b3" providerId="LiveId" clId="{AFF9B0D5-CA7D-40FB-964A-23276295459E}" dt="2021-07-06T01:18:08.553" v="5766" actId="1037"/>
          <ac:picMkLst>
            <pc:docMk/>
            <pc:sldMk cId="1073937120" sldId="2160"/>
            <ac:picMk id="42" creationId="{31343271-C45F-467D-AA4A-4124839CA5E3}"/>
          </ac:picMkLst>
        </pc:picChg>
        <pc:picChg chg="add mod">
          <ac:chgData name="Aurelien Domont" userId="6da7715ce44349b3" providerId="LiveId" clId="{AFF9B0D5-CA7D-40FB-964A-23276295459E}" dt="2021-07-06T01:18:08.553" v="5766" actId="1037"/>
          <ac:picMkLst>
            <pc:docMk/>
            <pc:sldMk cId="1073937120" sldId="2160"/>
            <ac:picMk id="43" creationId="{50C1E75A-6425-4A9C-ABD3-BAFCF30AE0FC}"/>
          </ac:picMkLst>
        </pc:picChg>
        <pc:picChg chg="add mod">
          <ac:chgData name="Aurelien Domont" userId="6da7715ce44349b3" providerId="LiveId" clId="{AFF9B0D5-CA7D-40FB-964A-23276295459E}" dt="2021-07-06T01:18:08.553" v="5766" actId="1037"/>
          <ac:picMkLst>
            <pc:docMk/>
            <pc:sldMk cId="1073937120" sldId="2160"/>
            <ac:picMk id="44" creationId="{4D510F8B-D1F6-41E2-B9FD-D038A30AFC37}"/>
          </ac:picMkLst>
        </pc:picChg>
        <pc:picChg chg="add mod">
          <ac:chgData name="Aurelien Domont" userId="6da7715ce44349b3" providerId="LiveId" clId="{AFF9B0D5-CA7D-40FB-964A-23276295459E}" dt="2021-07-06T01:18:08.553" v="5766" actId="1037"/>
          <ac:picMkLst>
            <pc:docMk/>
            <pc:sldMk cId="1073937120" sldId="2160"/>
            <ac:picMk id="45" creationId="{18EBC665-B8FB-4DFC-B5CA-68E5E082DD4B}"/>
          </ac:picMkLst>
        </pc:picChg>
        <pc:picChg chg="add mod">
          <ac:chgData name="Aurelien Domont" userId="6da7715ce44349b3" providerId="LiveId" clId="{AFF9B0D5-CA7D-40FB-964A-23276295459E}" dt="2021-07-06T01:18:08.553" v="5766" actId="1037"/>
          <ac:picMkLst>
            <pc:docMk/>
            <pc:sldMk cId="1073937120" sldId="2160"/>
            <ac:picMk id="46" creationId="{DDD7D522-A1EE-4899-BEA4-A073505F8E80}"/>
          </ac:picMkLst>
        </pc:picChg>
        <pc:picChg chg="add mod">
          <ac:chgData name="Aurelien Domont" userId="6da7715ce44349b3" providerId="LiveId" clId="{AFF9B0D5-CA7D-40FB-964A-23276295459E}" dt="2021-07-06T01:18:08.553" v="5766" actId="1037"/>
          <ac:picMkLst>
            <pc:docMk/>
            <pc:sldMk cId="1073937120" sldId="2160"/>
            <ac:picMk id="47" creationId="{7099CF69-2587-4723-BDDC-C4F6D33AB3D2}"/>
          </ac:picMkLst>
        </pc:picChg>
        <pc:picChg chg="add mod">
          <ac:chgData name="Aurelien Domont" userId="6da7715ce44349b3" providerId="LiveId" clId="{AFF9B0D5-CA7D-40FB-964A-23276295459E}" dt="2021-07-06T01:18:08.553" v="5766" actId="1037"/>
          <ac:picMkLst>
            <pc:docMk/>
            <pc:sldMk cId="1073937120" sldId="2160"/>
            <ac:picMk id="48" creationId="{0FDD7080-CF55-4944-B213-9A68EF10F7F7}"/>
          </ac:picMkLst>
        </pc:picChg>
        <pc:picChg chg="add mod">
          <ac:chgData name="Aurelien Domont" userId="6da7715ce44349b3" providerId="LiveId" clId="{AFF9B0D5-CA7D-40FB-964A-23276295459E}" dt="2021-07-06T01:18:08.553" v="5766" actId="1037"/>
          <ac:picMkLst>
            <pc:docMk/>
            <pc:sldMk cId="1073937120" sldId="2160"/>
            <ac:picMk id="49" creationId="{9DAC47A1-5848-4981-80B4-EFBBC45F2565}"/>
          </ac:picMkLst>
        </pc:picChg>
        <pc:picChg chg="add mod">
          <ac:chgData name="Aurelien Domont" userId="6da7715ce44349b3" providerId="LiveId" clId="{AFF9B0D5-CA7D-40FB-964A-23276295459E}" dt="2021-07-06T01:18:08.553" v="5766" actId="1037"/>
          <ac:picMkLst>
            <pc:docMk/>
            <pc:sldMk cId="1073937120" sldId="2160"/>
            <ac:picMk id="50" creationId="{E2840E44-AE81-4EC8-A8F2-69A333075A70}"/>
          </ac:picMkLst>
        </pc:picChg>
      </pc:sldChg>
      <pc:sldChg chg="addSp delSp modSp add mod">
        <pc:chgData name="Aurelien Domont" userId="6da7715ce44349b3" providerId="LiveId" clId="{AFF9B0D5-CA7D-40FB-964A-23276295459E}" dt="2021-07-02T06:46:32.604" v="3988" actId="20577"/>
        <pc:sldMkLst>
          <pc:docMk/>
          <pc:sldMk cId="62308209" sldId="2161"/>
        </pc:sldMkLst>
        <pc:spChg chg="mod">
          <ac:chgData name="Aurelien Domont" userId="6da7715ce44349b3" providerId="LiveId" clId="{AFF9B0D5-CA7D-40FB-964A-23276295459E}" dt="2021-07-02T06:46:32.604" v="3988" actId="20577"/>
          <ac:spMkLst>
            <pc:docMk/>
            <pc:sldMk cId="62308209" sldId="2161"/>
            <ac:spMk id="16" creationId="{6C2BB713-9637-4B9B-938F-E9768876782A}"/>
          </ac:spMkLst>
        </pc:spChg>
        <pc:spChg chg="add mod">
          <ac:chgData name="Aurelien Domont" userId="6da7715ce44349b3" providerId="LiveId" clId="{AFF9B0D5-CA7D-40FB-964A-23276295459E}" dt="2021-07-02T06:40:58.844" v="3850" actId="404"/>
          <ac:spMkLst>
            <pc:docMk/>
            <pc:sldMk cId="62308209" sldId="2161"/>
            <ac:spMk id="26" creationId="{CA2E0E1F-11E9-4031-AA6D-14025F775F77}"/>
          </ac:spMkLst>
        </pc:spChg>
        <pc:spChg chg="add mod">
          <ac:chgData name="Aurelien Domont" userId="6da7715ce44349b3" providerId="LiveId" clId="{AFF9B0D5-CA7D-40FB-964A-23276295459E}" dt="2021-07-02T06:40:58.844" v="3850" actId="404"/>
          <ac:spMkLst>
            <pc:docMk/>
            <pc:sldMk cId="62308209" sldId="2161"/>
            <ac:spMk id="27" creationId="{196C8140-C22A-4B59-9D0E-7679D6D9A3E8}"/>
          </ac:spMkLst>
        </pc:spChg>
        <pc:spChg chg="add mod">
          <ac:chgData name="Aurelien Domont" userId="6da7715ce44349b3" providerId="LiveId" clId="{AFF9B0D5-CA7D-40FB-964A-23276295459E}" dt="2021-07-02T06:40:58.844" v="3850" actId="404"/>
          <ac:spMkLst>
            <pc:docMk/>
            <pc:sldMk cId="62308209" sldId="2161"/>
            <ac:spMk id="28" creationId="{32A2BFE8-85B3-4148-83BF-A51A301F6F94}"/>
          </ac:spMkLst>
        </pc:spChg>
        <pc:spChg chg="add mod">
          <ac:chgData name="Aurelien Domont" userId="6da7715ce44349b3" providerId="LiveId" clId="{AFF9B0D5-CA7D-40FB-964A-23276295459E}" dt="2021-07-02T06:40:58.844" v="3850" actId="404"/>
          <ac:spMkLst>
            <pc:docMk/>
            <pc:sldMk cId="62308209" sldId="2161"/>
            <ac:spMk id="29" creationId="{812B20EB-8ED9-486C-BDD9-E5ECC282D969}"/>
          </ac:spMkLst>
        </pc:spChg>
        <pc:spChg chg="add mod">
          <ac:chgData name="Aurelien Domont" userId="6da7715ce44349b3" providerId="LiveId" clId="{AFF9B0D5-CA7D-40FB-964A-23276295459E}" dt="2021-07-02T06:40:58.844" v="3850" actId="404"/>
          <ac:spMkLst>
            <pc:docMk/>
            <pc:sldMk cId="62308209" sldId="2161"/>
            <ac:spMk id="30" creationId="{97DDA4B4-EF57-42BB-898E-C548E3D6622E}"/>
          </ac:spMkLst>
        </pc:spChg>
        <pc:spChg chg="mod">
          <ac:chgData name="Aurelien Domont" userId="6da7715ce44349b3" providerId="LiveId" clId="{AFF9B0D5-CA7D-40FB-964A-23276295459E}" dt="2021-07-02T06:42:21.072" v="3900" actId="120"/>
          <ac:spMkLst>
            <pc:docMk/>
            <pc:sldMk cId="62308209" sldId="2161"/>
            <ac:spMk id="31" creationId="{80DB5C2A-CB4E-438A-8801-EB0869040D7B}"/>
          </ac:spMkLst>
        </pc:spChg>
        <pc:spChg chg="add mod">
          <ac:chgData name="Aurelien Domont" userId="6da7715ce44349b3" providerId="LiveId" clId="{AFF9B0D5-CA7D-40FB-964A-23276295459E}" dt="2021-07-02T06:40:58.844" v="3850" actId="404"/>
          <ac:spMkLst>
            <pc:docMk/>
            <pc:sldMk cId="62308209" sldId="2161"/>
            <ac:spMk id="32" creationId="{033F8E04-53E7-4A71-B4D6-FF10F98070ED}"/>
          </ac:spMkLst>
        </pc:spChg>
        <pc:spChg chg="del">
          <ac:chgData name="Aurelien Domont" userId="6da7715ce44349b3" providerId="LiveId" clId="{AFF9B0D5-CA7D-40FB-964A-23276295459E}" dt="2021-07-02T06:38:44.703" v="3846" actId="478"/>
          <ac:spMkLst>
            <pc:docMk/>
            <pc:sldMk cId="62308209" sldId="2161"/>
            <ac:spMk id="51" creationId="{7E31ED7F-C9D6-48C3-B1F3-EC53DABCBEF6}"/>
          </ac:spMkLst>
        </pc:spChg>
        <pc:spChg chg="add mod">
          <ac:chgData name="Aurelien Domont" userId="6da7715ce44349b3" providerId="LiveId" clId="{AFF9B0D5-CA7D-40FB-964A-23276295459E}" dt="2021-07-02T06:40:58.844" v="3850" actId="404"/>
          <ac:spMkLst>
            <pc:docMk/>
            <pc:sldMk cId="62308209" sldId="2161"/>
            <ac:spMk id="52" creationId="{B57B670F-66D2-4BBB-8ADD-DD425B918B4B}"/>
          </ac:spMkLst>
        </pc:spChg>
        <pc:spChg chg="add mod">
          <ac:chgData name="Aurelien Domont" userId="6da7715ce44349b3" providerId="LiveId" clId="{AFF9B0D5-CA7D-40FB-964A-23276295459E}" dt="2021-07-02T06:40:58.844" v="3850" actId="404"/>
          <ac:spMkLst>
            <pc:docMk/>
            <pc:sldMk cId="62308209" sldId="2161"/>
            <ac:spMk id="53" creationId="{8A071EFC-1A87-4FB3-A387-997200B32BCF}"/>
          </ac:spMkLst>
        </pc:spChg>
        <pc:spChg chg="add mod">
          <ac:chgData name="Aurelien Domont" userId="6da7715ce44349b3" providerId="LiveId" clId="{AFF9B0D5-CA7D-40FB-964A-23276295459E}" dt="2021-07-02T06:40:58.844" v="3850" actId="404"/>
          <ac:spMkLst>
            <pc:docMk/>
            <pc:sldMk cId="62308209" sldId="2161"/>
            <ac:spMk id="54" creationId="{E7D1A9F7-F376-48B5-ACD6-0ECF9A5D6033}"/>
          </ac:spMkLst>
        </pc:spChg>
        <pc:spChg chg="mod">
          <ac:chgData name="Aurelien Domont" userId="6da7715ce44349b3" providerId="LiveId" clId="{AFF9B0D5-CA7D-40FB-964A-23276295459E}" dt="2021-07-02T06:40:58.844" v="3850" actId="404"/>
          <ac:spMkLst>
            <pc:docMk/>
            <pc:sldMk cId="62308209" sldId="2161"/>
            <ac:spMk id="56" creationId="{8F580AAF-D82F-4402-8B8B-DF5D69E2E5AC}"/>
          </ac:spMkLst>
        </pc:spChg>
        <pc:spChg chg="mod">
          <ac:chgData name="Aurelien Domont" userId="6da7715ce44349b3" providerId="LiveId" clId="{AFF9B0D5-CA7D-40FB-964A-23276295459E}" dt="2021-07-02T06:40:58.844" v="3850" actId="404"/>
          <ac:spMkLst>
            <pc:docMk/>
            <pc:sldMk cId="62308209" sldId="2161"/>
            <ac:spMk id="57" creationId="{ED94E46C-75E5-4253-B48F-13AAF70595C9}"/>
          </ac:spMkLst>
        </pc:spChg>
        <pc:spChg chg="mod">
          <ac:chgData name="Aurelien Domont" userId="6da7715ce44349b3" providerId="LiveId" clId="{AFF9B0D5-CA7D-40FB-964A-23276295459E}" dt="2021-07-02T06:40:58.844" v="3850" actId="404"/>
          <ac:spMkLst>
            <pc:docMk/>
            <pc:sldMk cId="62308209" sldId="2161"/>
            <ac:spMk id="58" creationId="{91EFB211-2059-49C9-B55E-028664FF3920}"/>
          </ac:spMkLst>
        </pc:spChg>
        <pc:spChg chg="add mod">
          <ac:chgData name="Aurelien Domont" userId="6da7715ce44349b3" providerId="LiveId" clId="{AFF9B0D5-CA7D-40FB-964A-23276295459E}" dt="2021-07-02T06:42:28.885" v="3908" actId="1038"/>
          <ac:spMkLst>
            <pc:docMk/>
            <pc:sldMk cId="62308209" sldId="2161"/>
            <ac:spMk id="60" creationId="{6078E75A-95F9-4062-B971-DE37DF2475AE}"/>
          </ac:spMkLst>
        </pc:spChg>
        <pc:spChg chg="add mod">
          <ac:chgData name="Aurelien Domont" userId="6da7715ce44349b3" providerId="LiveId" clId="{AFF9B0D5-CA7D-40FB-964A-23276295459E}" dt="2021-07-02T06:42:42.024" v="3931" actId="1035"/>
          <ac:spMkLst>
            <pc:docMk/>
            <pc:sldMk cId="62308209" sldId="2161"/>
            <ac:spMk id="61" creationId="{EAB5CE94-774E-4911-BFC3-A660F1FCA6D3}"/>
          </ac:spMkLst>
        </pc:spChg>
        <pc:spChg chg="add mod">
          <ac:chgData name="Aurelien Domont" userId="6da7715ce44349b3" providerId="LiveId" clId="{AFF9B0D5-CA7D-40FB-964A-23276295459E}" dt="2021-07-02T06:42:33.856" v="3919" actId="1038"/>
          <ac:spMkLst>
            <pc:docMk/>
            <pc:sldMk cId="62308209" sldId="2161"/>
            <ac:spMk id="62" creationId="{ADE61CDA-E38F-4AB2-B7AD-D17F544B61C7}"/>
          </ac:spMkLst>
        </pc:spChg>
        <pc:spChg chg="add mod">
          <ac:chgData name="Aurelien Domont" userId="6da7715ce44349b3" providerId="LiveId" clId="{AFF9B0D5-CA7D-40FB-964A-23276295459E}" dt="2021-07-02T06:42:37.705" v="3924" actId="1038"/>
          <ac:spMkLst>
            <pc:docMk/>
            <pc:sldMk cId="62308209" sldId="2161"/>
            <ac:spMk id="63" creationId="{358A0373-39B5-474E-8421-DD6F0FB150FB}"/>
          </ac:spMkLst>
        </pc:spChg>
        <pc:spChg chg="add mod">
          <ac:chgData name="Aurelien Domont" userId="6da7715ce44349b3" providerId="LiveId" clId="{AFF9B0D5-CA7D-40FB-964A-23276295459E}" dt="2021-07-02T06:40:58.844" v="3850" actId="404"/>
          <ac:spMkLst>
            <pc:docMk/>
            <pc:sldMk cId="62308209" sldId="2161"/>
            <ac:spMk id="64" creationId="{9B3E9D2C-4278-4621-95A7-D27A6919FA86}"/>
          </ac:spMkLst>
        </pc:spChg>
        <pc:spChg chg="add mod">
          <ac:chgData name="Aurelien Domont" userId="6da7715ce44349b3" providerId="LiveId" clId="{AFF9B0D5-CA7D-40FB-964A-23276295459E}" dt="2021-07-02T06:42:47.446" v="3939" actId="1035"/>
          <ac:spMkLst>
            <pc:docMk/>
            <pc:sldMk cId="62308209" sldId="2161"/>
            <ac:spMk id="65" creationId="{B55073F2-1954-462C-A452-31F8233B9879}"/>
          </ac:spMkLst>
        </pc:spChg>
        <pc:spChg chg="add mod">
          <ac:chgData name="Aurelien Domont" userId="6da7715ce44349b3" providerId="LiveId" clId="{AFF9B0D5-CA7D-40FB-964A-23276295459E}" dt="2021-07-02T06:40:58.844" v="3850" actId="404"/>
          <ac:spMkLst>
            <pc:docMk/>
            <pc:sldMk cId="62308209" sldId="2161"/>
            <ac:spMk id="66" creationId="{796A31A2-C8F4-48B1-8462-32FD9A2EC610}"/>
          </ac:spMkLst>
        </pc:spChg>
        <pc:spChg chg="add mod">
          <ac:chgData name="Aurelien Domont" userId="6da7715ce44349b3" providerId="LiveId" clId="{AFF9B0D5-CA7D-40FB-964A-23276295459E}" dt="2021-07-02T06:40:58.844" v="3850" actId="404"/>
          <ac:spMkLst>
            <pc:docMk/>
            <pc:sldMk cId="62308209" sldId="2161"/>
            <ac:spMk id="72" creationId="{F3393F05-0676-4C98-8DAF-2DDEC3B3F675}"/>
          </ac:spMkLst>
        </pc:spChg>
        <pc:grpChg chg="add mod">
          <ac:chgData name="Aurelien Domont" userId="6da7715ce44349b3" providerId="LiveId" clId="{AFF9B0D5-CA7D-40FB-964A-23276295459E}" dt="2021-07-02T06:41:04.528" v="3851" actId="1076"/>
          <ac:grpSpMkLst>
            <pc:docMk/>
            <pc:sldMk cId="62308209" sldId="2161"/>
            <ac:grpSpMk id="2" creationId="{FFCD903C-2A8B-42A0-9428-7FD75FD8204A}"/>
          </ac:grpSpMkLst>
        </pc:grpChg>
        <pc:grpChg chg="del">
          <ac:chgData name="Aurelien Domont" userId="6da7715ce44349b3" providerId="LiveId" clId="{AFF9B0D5-CA7D-40FB-964A-23276295459E}" dt="2021-07-02T06:38:44.703" v="3846" actId="478"/>
          <ac:grpSpMkLst>
            <pc:docMk/>
            <pc:sldMk cId="62308209" sldId="2161"/>
            <ac:grpSpMk id="4" creationId="{BD5EFEE5-15B1-4D1C-9CCE-C42E69F4F8C9}"/>
          </ac:grpSpMkLst>
        </pc:grpChg>
        <pc:grpChg chg="add mod">
          <ac:chgData name="Aurelien Domont" userId="6da7715ce44349b3" providerId="LiveId" clId="{AFF9B0D5-CA7D-40FB-964A-23276295459E}" dt="2021-07-02T06:40:53.764" v="3848" actId="164"/>
          <ac:grpSpMkLst>
            <pc:docMk/>
            <pc:sldMk cId="62308209" sldId="2161"/>
            <ac:grpSpMk id="55" creationId="{5F173398-CF24-4A8B-BEFC-62A4F2CE4E3A}"/>
          </ac:grpSpMkLst>
        </pc:grpChg>
        <pc:picChg chg="add mod">
          <ac:chgData name="Aurelien Domont" userId="6da7715ce44349b3" providerId="LiveId" clId="{AFF9B0D5-CA7D-40FB-964A-23276295459E}" dt="2021-07-02T06:40:53.764" v="3848" actId="164"/>
          <ac:picMkLst>
            <pc:docMk/>
            <pc:sldMk cId="62308209" sldId="2161"/>
            <ac:picMk id="59" creationId="{92257B03-FF73-4623-89AC-5020CF4D5BC5}"/>
          </ac:picMkLst>
        </pc:picChg>
        <pc:picChg chg="add mod">
          <ac:chgData name="Aurelien Domont" userId="6da7715ce44349b3" providerId="LiveId" clId="{AFF9B0D5-CA7D-40FB-964A-23276295459E}" dt="2021-07-02T06:40:53.764" v="3848" actId="164"/>
          <ac:picMkLst>
            <pc:docMk/>
            <pc:sldMk cId="62308209" sldId="2161"/>
            <ac:picMk id="67" creationId="{59DE3361-E469-4F39-B393-EE897CA3545E}"/>
          </ac:picMkLst>
        </pc:picChg>
        <pc:picChg chg="add mod">
          <ac:chgData name="Aurelien Domont" userId="6da7715ce44349b3" providerId="LiveId" clId="{AFF9B0D5-CA7D-40FB-964A-23276295459E}" dt="2021-07-02T06:40:53.764" v="3848" actId="164"/>
          <ac:picMkLst>
            <pc:docMk/>
            <pc:sldMk cId="62308209" sldId="2161"/>
            <ac:picMk id="68" creationId="{E23B3C1A-4568-4858-A67F-5DB958054561}"/>
          </ac:picMkLst>
        </pc:picChg>
        <pc:picChg chg="add mod">
          <ac:chgData name="Aurelien Domont" userId="6da7715ce44349b3" providerId="LiveId" clId="{AFF9B0D5-CA7D-40FB-964A-23276295459E}" dt="2021-07-02T06:40:53.764" v="3848" actId="164"/>
          <ac:picMkLst>
            <pc:docMk/>
            <pc:sldMk cId="62308209" sldId="2161"/>
            <ac:picMk id="69" creationId="{427E90CE-7866-424A-B941-EF9E925D7355}"/>
          </ac:picMkLst>
        </pc:picChg>
        <pc:picChg chg="add mod">
          <ac:chgData name="Aurelien Domont" userId="6da7715ce44349b3" providerId="LiveId" clId="{AFF9B0D5-CA7D-40FB-964A-23276295459E}" dt="2021-07-02T06:40:53.764" v="3848" actId="164"/>
          <ac:picMkLst>
            <pc:docMk/>
            <pc:sldMk cId="62308209" sldId="2161"/>
            <ac:picMk id="70" creationId="{C9217D3E-347F-4A76-99E9-7D7CD95EF2C1}"/>
          </ac:picMkLst>
        </pc:picChg>
        <pc:picChg chg="add mod">
          <ac:chgData name="Aurelien Domont" userId="6da7715ce44349b3" providerId="LiveId" clId="{AFF9B0D5-CA7D-40FB-964A-23276295459E}" dt="2021-07-02T06:40:53.764" v="3848" actId="164"/>
          <ac:picMkLst>
            <pc:docMk/>
            <pc:sldMk cId="62308209" sldId="2161"/>
            <ac:picMk id="71" creationId="{F7AB70C5-DAFE-4354-8A89-D55658C61F19}"/>
          </ac:picMkLst>
        </pc:picChg>
      </pc:sldChg>
      <pc:sldChg chg="addSp delSp modSp add mod">
        <pc:chgData name="Aurelien Domont" userId="6da7715ce44349b3" providerId="LiveId" clId="{AFF9B0D5-CA7D-40FB-964A-23276295459E}" dt="2021-07-02T06:47:12.727" v="3991" actId="1036"/>
        <pc:sldMkLst>
          <pc:docMk/>
          <pc:sldMk cId="3272444503" sldId="2162"/>
        </pc:sldMkLst>
        <pc:spChg chg="mod">
          <ac:chgData name="Aurelien Domont" userId="6da7715ce44349b3" providerId="LiveId" clId="{AFF9B0D5-CA7D-40FB-964A-23276295459E}" dt="2021-07-02T06:43:36.925" v="3971" actId="20577"/>
          <ac:spMkLst>
            <pc:docMk/>
            <pc:sldMk cId="3272444503" sldId="2162"/>
            <ac:spMk id="16" creationId="{6C2BB713-9637-4B9B-938F-E9768876782A}"/>
          </ac:spMkLst>
        </pc:spChg>
        <pc:spChg chg="del">
          <ac:chgData name="Aurelien Domont" userId="6da7715ce44349b3" providerId="LiveId" clId="{AFF9B0D5-CA7D-40FB-964A-23276295459E}" dt="2021-07-02T06:43:47.718" v="3973" actId="478"/>
          <ac:spMkLst>
            <pc:docMk/>
            <pc:sldMk cId="3272444503" sldId="2162"/>
            <ac:spMk id="31" creationId="{80DB5C2A-CB4E-438A-8801-EB0869040D7B}"/>
          </ac:spMkLst>
        </pc:spChg>
        <pc:spChg chg="add mod">
          <ac:chgData name="Aurelien Domont" userId="6da7715ce44349b3" providerId="LiveId" clId="{AFF9B0D5-CA7D-40FB-964A-23276295459E}" dt="2021-07-02T06:47:12.727" v="3991" actId="1036"/>
          <ac:spMkLst>
            <pc:docMk/>
            <pc:sldMk cId="3272444503" sldId="2162"/>
            <ac:spMk id="34" creationId="{2B936149-E2A6-4141-A333-C5E1855245B1}"/>
          </ac:spMkLst>
        </pc:spChg>
        <pc:grpChg chg="del">
          <ac:chgData name="Aurelien Domont" userId="6da7715ce44349b3" providerId="LiveId" clId="{AFF9B0D5-CA7D-40FB-964A-23276295459E}" dt="2021-07-02T06:43:44.883" v="3972" actId="478"/>
          <ac:grpSpMkLst>
            <pc:docMk/>
            <pc:sldMk cId="3272444503" sldId="2162"/>
            <ac:grpSpMk id="2" creationId="{FFCD903C-2A8B-42A0-9428-7FD75FD8204A}"/>
          </ac:grpSpMkLst>
        </pc:grpChg>
      </pc:sldChg>
      <pc:sldChg chg="addSp modSp new del mod">
        <pc:chgData name="Aurelien Domont" userId="6da7715ce44349b3" providerId="LiveId" clId="{AFF9B0D5-CA7D-40FB-964A-23276295459E}" dt="2021-07-02T08:38:32.427" v="5616" actId="47"/>
        <pc:sldMkLst>
          <pc:docMk/>
          <pc:sldMk cId="2804548229" sldId="2163"/>
        </pc:sldMkLst>
        <pc:spChg chg="add mod">
          <ac:chgData name="Aurelien Domont" userId="6da7715ce44349b3" providerId="LiveId" clId="{AFF9B0D5-CA7D-40FB-964A-23276295459E}" dt="2021-07-02T06:47:42.087" v="3994" actId="207"/>
          <ac:spMkLst>
            <pc:docMk/>
            <pc:sldMk cId="2804548229" sldId="2163"/>
            <ac:spMk id="3" creationId="{A309BA6C-2CD1-4FF7-AEA6-6B4F4BAC4391}"/>
          </ac:spMkLst>
        </pc:spChg>
      </pc:sldChg>
      <pc:sldChg chg="addSp delSp modSp add mod">
        <pc:chgData name="Aurelien Domont" userId="6da7715ce44349b3" providerId="LiveId" clId="{AFF9B0D5-CA7D-40FB-964A-23276295459E}" dt="2021-07-06T01:53:34.327" v="6136" actId="20577"/>
        <pc:sldMkLst>
          <pc:docMk/>
          <pc:sldMk cId="3193088531" sldId="2164"/>
        </pc:sldMkLst>
        <pc:spChg chg="add mod">
          <ac:chgData name="Aurelien Domont" userId="6da7715ce44349b3" providerId="LiveId" clId="{AFF9B0D5-CA7D-40FB-964A-23276295459E}" dt="2021-07-02T06:54:01.482" v="4179"/>
          <ac:spMkLst>
            <pc:docMk/>
            <pc:sldMk cId="3193088531" sldId="2164"/>
            <ac:spMk id="6" creationId="{80C2FA24-C3FF-4F99-8694-BA262AB8070A}"/>
          </ac:spMkLst>
        </pc:spChg>
        <pc:spChg chg="add mod">
          <ac:chgData name="Aurelien Domont" userId="6da7715ce44349b3" providerId="LiveId" clId="{AFF9B0D5-CA7D-40FB-964A-23276295459E}" dt="2021-07-02T06:54:01.482" v="4179"/>
          <ac:spMkLst>
            <pc:docMk/>
            <pc:sldMk cId="3193088531" sldId="2164"/>
            <ac:spMk id="7" creationId="{AA474FA7-23F8-48D3-A4A1-46C7E7EF8CBF}"/>
          </ac:spMkLst>
        </pc:spChg>
        <pc:spChg chg="add mod">
          <ac:chgData name="Aurelien Domont" userId="6da7715ce44349b3" providerId="LiveId" clId="{AFF9B0D5-CA7D-40FB-964A-23276295459E}" dt="2021-07-02T06:54:01.482" v="4179"/>
          <ac:spMkLst>
            <pc:docMk/>
            <pc:sldMk cId="3193088531" sldId="2164"/>
            <ac:spMk id="8" creationId="{44D82846-5412-4854-9CE9-6BD4A4D3F201}"/>
          </ac:spMkLst>
        </pc:spChg>
        <pc:spChg chg="add mod">
          <ac:chgData name="Aurelien Domont" userId="6da7715ce44349b3" providerId="LiveId" clId="{AFF9B0D5-CA7D-40FB-964A-23276295459E}" dt="2021-07-02T06:54:01.482" v="4179"/>
          <ac:spMkLst>
            <pc:docMk/>
            <pc:sldMk cId="3193088531" sldId="2164"/>
            <ac:spMk id="10" creationId="{F6F130AE-016B-49E7-B056-02422308B35C}"/>
          </ac:spMkLst>
        </pc:spChg>
        <pc:spChg chg="add mod">
          <ac:chgData name="Aurelien Domont" userId="6da7715ce44349b3" providerId="LiveId" clId="{AFF9B0D5-CA7D-40FB-964A-23276295459E}" dt="2021-07-02T06:54:01.482" v="4179"/>
          <ac:spMkLst>
            <pc:docMk/>
            <pc:sldMk cId="3193088531" sldId="2164"/>
            <ac:spMk id="11" creationId="{381FC75F-03AC-4E06-95A5-77AA464D139B}"/>
          </ac:spMkLst>
        </pc:spChg>
        <pc:spChg chg="add mod">
          <ac:chgData name="Aurelien Domont" userId="6da7715ce44349b3" providerId="LiveId" clId="{AFF9B0D5-CA7D-40FB-964A-23276295459E}" dt="2021-07-02T06:54:01.482" v="4179"/>
          <ac:spMkLst>
            <pc:docMk/>
            <pc:sldMk cId="3193088531" sldId="2164"/>
            <ac:spMk id="12" creationId="{F22BF9F2-93B5-4D57-85D0-BA4BB3074ECE}"/>
          </ac:spMkLst>
        </pc:spChg>
        <pc:spChg chg="mod">
          <ac:chgData name="Aurelien Domont" userId="6da7715ce44349b3" providerId="LiveId" clId="{AFF9B0D5-CA7D-40FB-964A-23276295459E}" dt="2021-07-06T01:53:34.327" v="6136" actId="20577"/>
          <ac:spMkLst>
            <pc:docMk/>
            <pc:sldMk cId="3193088531" sldId="2164"/>
            <ac:spMk id="16" creationId="{6C2BB713-9637-4B9B-938F-E9768876782A}"/>
          </ac:spMkLst>
        </pc:spChg>
        <pc:spChg chg="del">
          <ac:chgData name="Aurelien Domont" userId="6da7715ce44349b3" providerId="LiveId" clId="{AFF9B0D5-CA7D-40FB-964A-23276295459E}" dt="2021-07-02T06:53:53.910" v="4178" actId="478"/>
          <ac:spMkLst>
            <pc:docMk/>
            <pc:sldMk cId="3193088531" sldId="2164"/>
            <ac:spMk id="34" creationId="{2B936149-E2A6-4141-A333-C5E1855245B1}"/>
          </ac:spMkLst>
        </pc:spChg>
        <pc:cxnChg chg="add mod">
          <ac:chgData name="Aurelien Domont" userId="6da7715ce44349b3" providerId="LiveId" clId="{AFF9B0D5-CA7D-40FB-964A-23276295459E}" dt="2021-07-02T06:54:01.482" v="4179"/>
          <ac:cxnSpMkLst>
            <pc:docMk/>
            <pc:sldMk cId="3193088531" sldId="2164"/>
            <ac:cxnSpMk id="9" creationId="{938E2F11-EEE6-4CE3-AA18-0A0EFEAFC83C}"/>
          </ac:cxnSpMkLst>
        </pc:cxnChg>
        <pc:cxnChg chg="add mod">
          <ac:chgData name="Aurelien Domont" userId="6da7715ce44349b3" providerId="LiveId" clId="{AFF9B0D5-CA7D-40FB-964A-23276295459E}" dt="2021-07-02T06:54:01.482" v="4179"/>
          <ac:cxnSpMkLst>
            <pc:docMk/>
            <pc:sldMk cId="3193088531" sldId="2164"/>
            <ac:cxnSpMk id="14" creationId="{BD538E77-947C-4FAE-B4B2-3DD1EF8F7624}"/>
          </ac:cxnSpMkLst>
        </pc:cxnChg>
      </pc:sldChg>
      <pc:sldChg chg="addSp delSp modSp add mod ord">
        <pc:chgData name="Aurelien Domont" userId="6da7715ce44349b3" providerId="LiveId" clId="{AFF9B0D5-CA7D-40FB-964A-23276295459E}" dt="2021-07-05T02:30:57.858" v="5704" actId="2085"/>
        <pc:sldMkLst>
          <pc:docMk/>
          <pc:sldMk cId="2400249224" sldId="2165"/>
        </pc:sldMkLst>
        <pc:spChg chg="add mod">
          <ac:chgData name="Aurelien Domont" userId="6da7715ce44349b3" providerId="LiveId" clId="{AFF9B0D5-CA7D-40FB-964A-23276295459E}" dt="2021-07-05T02:30:57.858" v="5704" actId="2085"/>
          <ac:spMkLst>
            <pc:docMk/>
            <pc:sldMk cId="2400249224" sldId="2165"/>
            <ac:spMk id="11" creationId="{C945D0E4-EB22-47D2-A223-70BD240B1835}"/>
          </ac:spMkLst>
        </pc:spChg>
        <pc:spChg chg="add mod">
          <ac:chgData name="Aurelien Domont" userId="6da7715ce44349b3" providerId="LiveId" clId="{AFF9B0D5-CA7D-40FB-964A-23276295459E}" dt="2021-07-02T08:08:32.337" v="5096" actId="1035"/>
          <ac:spMkLst>
            <pc:docMk/>
            <pc:sldMk cId="2400249224" sldId="2165"/>
            <ac:spMk id="12" creationId="{823B4944-65C4-4BB1-9DFE-E40E286EE30D}"/>
          </ac:spMkLst>
        </pc:spChg>
        <pc:spChg chg="mod">
          <ac:chgData name="Aurelien Domont" userId="6da7715ce44349b3" providerId="LiveId" clId="{AFF9B0D5-CA7D-40FB-964A-23276295459E}" dt="2021-07-02T08:06:29.897" v="5056"/>
          <ac:spMkLst>
            <pc:docMk/>
            <pc:sldMk cId="2400249224" sldId="2165"/>
            <ac:spMk id="16" creationId="{6C2BB713-9637-4B9B-938F-E9768876782A}"/>
          </ac:spMkLst>
        </pc:spChg>
        <pc:spChg chg="add mod">
          <ac:chgData name="Aurelien Domont" userId="6da7715ce44349b3" providerId="LiveId" clId="{AFF9B0D5-CA7D-40FB-964A-23276295459E}" dt="2021-07-05T02:30:57.858" v="5704" actId="2085"/>
          <ac:spMkLst>
            <pc:docMk/>
            <pc:sldMk cId="2400249224" sldId="2165"/>
            <ac:spMk id="18" creationId="{88429D78-7296-4BC5-B009-22D19FB81666}"/>
          </ac:spMkLst>
        </pc:spChg>
        <pc:spChg chg="add mod">
          <ac:chgData name="Aurelien Domont" userId="6da7715ce44349b3" providerId="LiveId" clId="{AFF9B0D5-CA7D-40FB-964A-23276295459E}" dt="2021-07-05T02:30:57.858" v="5704" actId="2085"/>
          <ac:spMkLst>
            <pc:docMk/>
            <pc:sldMk cId="2400249224" sldId="2165"/>
            <ac:spMk id="19" creationId="{D1342AC6-4D4C-4458-9891-9AB7B9818B31}"/>
          </ac:spMkLst>
        </pc:spChg>
        <pc:spChg chg="add mod">
          <ac:chgData name="Aurelien Domont" userId="6da7715ce44349b3" providerId="LiveId" clId="{AFF9B0D5-CA7D-40FB-964A-23276295459E}" dt="2021-07-05T02:30:57.858" v="5704" actId="2085"/>
          <ac:spMkLst>
            <pc:docMk/>
            <pc:sldMk cId="2400249224" sldId="2165"/>
            <ac:spMk id="20" creationId="{0C424759-6A53-4EB2-8AFA-918C5FBE1D15}"/>
          </ac:spMkLst>
        </pc:spChg>
        <pc:spChg chg="add del">
          <ac:chgData name="Aurelien Domont" userId="6da7715ce44349b3" providerId="LiveId" clId="{AFF9B0D5-CA7D-40FB-964A-23276295459E}" dt="2021-07-02T07:55:11.987" v="4633"/>
          <ac:spMkLst>
            <pc:docMk/>
            <pc:sldMk cId="2400249224" sldId="2165"/>
            <ac:spMk id="21" creationId="{15B7ADBE-C141-4946-B8B1-0AF5AA18ABAC}"/>
          </ac:spMkLst>
        </pc:spChg>
        <pc:spChg chg="add mod">
          <ac:chgData name="Aurelien Domont" userId="6da7715ce44349b3" providerId="LiveId" clId="{AFF9B0D5-CA7D-40FB-964A-23276295459E}" dt="2021-07-02T08:08:32.337" v="5096" actId="1035"/>
          <ac:spMkLst>
            <pc:docMk/>
            <pc:sldMk cId="2400249224" sldId="2165"/>
            <ac:spMk id="22" creationId="{2F78B30E-DA97-4E69-8F7E-6B67C7C7ACEC}"/>
          </ac:spMkLst>
        </pc:spChg>
        <pc:spChg chg="add mod">
          <ac:chgData name="Aurelien Domont" userId="6da7715ce44349b3" providerId="LiveId" clId="{AFF9B0D5-CA7D-40FB-964A-23276295459E}" dt="2021-07-02T08:08:32.337" v="5096" actId="1035"/>
          <ac:spMkLst>
            <pc:docMk/>
            <pc:sldMk cId="2400249224" sldId="2165"/>
            <ac:spMk id="23" creationId="{1EA029EC-6818-49F2-B572-01B2F5F20DEB}"/>
          </ac:spMkLst>
        </pc:spChg>
        <pc:spChg chg="add mod">
          <ac:chgData name="Aurelien Domont" userId="6da7715ce44349b3" providerId="LiveId" clId="{AFF9B0D5-CA7D-40FB-964A-23276295459E}" dt="2021-07-02T08:08:32.337" v="5096" actId="1035"/>
          <ac:spMkLst>
            <pc:docMk/>
            <pc:sldMk cId="2400249224" sldId="2165"/>
            <ac:spMk id="24" creationId="{C5DC413F-6B65-4481-B60E-C6DBB128152C}"/>
          </ac:spMkLst>
        </pc:spChg>
        <pc:spChg chg="add mod">
          <ac:chgData name="Aurelien Domont" userId="6da7715ce44349b3" providerId="LiveId" clId="{AFF9B0D5-CA7D-40FB-964A-23276295459E}" dt="2021-07-02T08:08:10.069" v="5081" actId="1036"/>
          <ac:spMkLst>
            <pc:docMk/>
            <pc:sldMk cId="2400249224" sldId="2165"/>
            <ac:spMk id="29" creationId="{29DBF3F6-943A-4401-86EA-08968460D530}"/>
          </ac:spMkLst>
        </pc:spChg>
        <pc:spChg chg="add mod">
          <ac:chgData name="Aurelien Domont" userId="6da7715ce44349b3" providerId="LiveId" clId="{AFF9B0D5-CA7D-40FB-964A-23276295459E}" dt="2021-07-02T08:08:10.069" v="5081" actId="1036"/>
          <ac:spMkLst>
            <pc:docMk/>
            <pc:sldMk cId="2400249224" sldId="2165"/>
            <ac:spMk id="30" creationId="{C38C2946-25FF-4699-86AA-50F5DEBCFD04}"/>
          </ac:spMkLst>
        </pc:spChg>
        <pc:spChg chg="add del">
          <ac:chgData name="Aurelien Domont" userId="6da7715ce44349b3" providerId="LiveId" clId="{AFF9B0D5-CA7D-40FB-964A-23276295459E}" dt="2021-07-02T07:57:50.851" v="4746" actId="478"/>
          <ac:spMkLst>
            <pc:docMk/>
            <pc:sldMk cId="2400249224" sldId="2165"/>
            <ac:spMk id="32" creationId="{FC195B7B-413E-45F8-B82B-FB042FA0BB43}"/>
          </ac:spMkLst>
        </pc:spChg>
        <pc:spChg chg="add del mod ord">
          <ac:chgData name="Aurelien Domont" userId="6da7715ce44349b3" providerId="LiveId" clId="{AFF9B0D5-CA7D-40FB-964A-23276295459E}" dt="2021-07-02T08:01:19.031" v="4891" actId="478"/>
          <ac:spMkLst>
            <pc:docMk/>
            <pc:sldMk cId="2400249224" sldId="2165"/>
            <ac:spMk id="33" creationId="{444D7D4A-170F-44FB-B38F-E61206D68C56}"/>
          </ac:spMkLst>
        </pc:spChg>
        <pc:spChg chg="del">
          <ac:chgData name="Aurelien Domont" userId="6da7715ce44349b3" providerId="LiveId" clId="{AFF9B0D5-CA7D-40FB-964A-23276295459E}" dt="2021-07-02T06:59:25.385" v="4284" actId="478"/>
          <ac:spMkLst>
            <pc:docMk/>
            <pc:sldMk cId="2400249224" sldId="2165"/>
            <ac:spMk id="34" creationId="{2B936149-E2A6-4141-A333-C5E1855245B1}"/>
          </ac:spMkLst>
        </pc:spChg>
        <pc:spChg chg="add del">
          <ac:chgData name="Aurelien Domont" userId="6da7715ce44349b3" providerId="LiveId" clId="{AFF9B0D5-CA7D-40FB-964A-23276295459E}" dt="2021-07-02T07:59:16.229" v="4864" actId="11529"/>
          <ac:spMkLst>
            <pc:docMk/>
            <pc:sldMk cId="2400249224" sldId="2165"/>
            <ac:spMk id="35" creationId="{9E5C7A3E-71D4-47F5-91B3-667217B31E98}"/>
          </ac:spMkLst>
        </pc:spChg>
        <pc:spChg chg="add del mod">
          <ac:chgData name="Aurelien Domont" userId="6da7715ce44349b3" providerId="LiveId" clId="{AFF9B0D5-CA7D-40FB-964A-23276295459E}" dt="2021-07-02T07:59:26.527" v="4867" actId="478"/>
          <ac:spMkLst>
            <pc:docMk/>
            <pc:sldMk cId="2400249224" sldId="2165"/>
            <ac:spMk id="36" creationId="{238A74CA-8FC4-45E2-BFB9-F2A11E0D838A}"/>
          </ac:spMkLst>
        </pc:spChg>
        <pc:spChg chg="add mod">
          <ac:chgData name="Aurelien Domont" userId="6da7715ce44349b3" providerId="LiveId" clId="{AFF9B0D5-CA7D-40FB-964A-23276295459E}" dt="2021-07-02T08:08:10.069" v="5081" actId="1036"/>
          <ac:spMkLst>
            <pc:docMk/>
            <pc:sldMk cId="2400249224" sldId="2165"/>
            <ac:spMk id="37" creationId="{E090C855-9260-479C-B65C-3952652E8DF4}"/>
          </ac:spMkLst>
        </pc:spChg>
        <pc:spChg chg="add del mod">
          <ac:chgData name="Aurelien Domont" userId="6da7715ce44349b3" providerId="LiveId" clId="{AFF9B0D5-CA7D-40FB-964A-23276295459E}" dt="2021-07-02T08:05:43.796" v="5041" actId="478"/>
          <ac:spMkLst>
            <pc:docMk/>
            <pc:sldMk cId="2400249224" sldId="2165"/>
            <ac:spMk id="50" creationId="{FED94474-2B2D-4855-8CBB-00860C129111}"/>
          </ac:spMkLst>
        </pc:spChg>
        <pc:spChg chg="add mod">
          <ac:chgData name="Aurelien Domont" userId="6da7715ce44349b3" providerId="LiveId" clId="{AFF9B0D5-CA7D-40FB-964A-23276295459E}" dt="2021-07-02T08:08:42.926" v="5098" actId="1036"/>
          <ac:spMkLst>
            <pc:docMk/>
            <pc:sldMk cId="2400249224" sldId="2165"/>
            <ac:spMk id="51" creationId="{89C21646-4673-48FC-8467-4C1C08EEAC56}"/>
          </ac:spMkLst>
        </pc:spChg>
        <pc:spChg chg="add mod">
          <ac:chgData name="Aurelien Domont" userId="6da7715ce44349b3" providerId="LiveId" clId="{AFF9B0D5-CA7D-40FB-964A-23276295459E}" dt="2021-07-02T08:08:42.926" v="5098" actId="1036"/>
          <ac:spMkLst>
            <pc:docMk/>
            <pc:sldMk cId="2400249224" sldId="2165"/>
            <ac:spMk id="54" creationId="{207750B2-0729-4BB5-BFF3-873815BFFE7B}"/>
          </ac:spMkLst>
        </pc:spChg>
        <pc:spChg chg="add mod">
          <ac:chgData name="Aurelien Domont" userId="6da7715ce44349b3" providerId="LiveId" clId="{AFF9B0D5-CA7D-40FB-964A-23276295459E}" dt="2021-07-02T08:08:42.926" v="5098" actId="1036"/>
          <ac:spMkLst>
            <pc:docMk/>
            <pc:sldMk cId="2400249224" sldId="2165"/>
            <ac:spMk id="55" creationId="{D510DCA3-5B46-483C-A161-635432637180}"/>
          </ac:spMkLst>
        </pc:spChg>
        <pc:spChg chg="add mod">
          <ac:chgData name="Aurelien Domont" userId="6da7715ce44349b3" providerId="LiveId" clId="{AFF9B0D5-CA7D-40FB-964A-23276295459E}" dt="2021-07-02T08:08:42.926" v="5098" actId="1036"/>
          <ac:spMkLst>
            <pc:docMk/>
            <pc:sldMk cId="2400249224" sldId="2165"/>
            <ac:spMk id="56" creationId="{149F8417-C82B-4D73-84CD-1D791D410559}"/>
          </ac:spMkLst>
        </pc:spChg>
        <pc:spChg chg="add mod ord">
          <ac:chgData name="Aurelien Domont" userId="6da7715ce44349b3" providerId="LiveId" clId="{AFF9B0D5-CA7D-40FB-964A-23276295459E}" dt="2021-07-02T08:08:10.069" v="5081" actId="1036"/>
          <ac:spMkLst>
            <pc:docMk/>
            <pc:sldMk cId="2400249224" sldId="2165"/>
            <ac:spMk id="57" creationId="{6881C0D3-7F7F-4F87-A07A-1B0585F319D1}"/>
          </ac:spMkLst>
        </pc:spChg>
        <pc:picChg chg="add mod">
          <ac:chgData name="Aurelien Domont" userId="6da7715ce44349b3" providerId="LiveId" clId="{AFF9B0D5-CA7D-40FB-964A-23276295459E}" dt="2021-07-05T02:29:59.750" v="5698" actId="207"/>
          <ac:picMkLst>
            <pc:docMk/>
            <pc:sldMk cId="2400249224" sldId="2165"/>
            <ac:picMk id="3" creationId="{71758693-EE1D-4F29-A184-12C0424C4705}"/>
          </ac:picMkLst>
        </pc:picChg>
        <pc:picChg chg="add del mod">
          <ac:chgData name="Aurelien Domont" userId="6da7715ce44349b3" providerId="LiveId" clId="{AFF9B0D5-CA7D-40FB-964A-23276295459E}" dt="2021-07-02T07:08:05.450" v="4316" actId="478"/>
          <ac:picMkLst>
            <pc:docMk/>
            <pc:sldMk cId="2400249224" sldId="2165"/>
            <ac:picMk id="6" creationId="{68AF59FD-3FDC-409A-A1AF-EA4C0C2E64DE}"/>
          </ac:picMkLst>
        </pc:picChg>
        <pc:picChg chg="add del mod">
          <ac:chgData name="Aurelien Domont" userId="6da7715ce44349b3" providerId="LiveId" clId="{AFF9B0D5-CA7D-40FB-964A-23276295459E}" dt="2021-07-02T07:07:56.221" v="4313" actId="478"/>
          <ac:picMkLst>
            <pc:docMk/>
            <pc:sldMk cId="2400249224" sldId="2165"/>
            <ac:picMk id="8" creationId="{8DD36EE1-7030-49BA-BB4D-CCA7286A4374}"/>
          </ac:picMkLst>
        </pc:picChg>
        <pc:picChg chg="add del mod">
          <ac:chgData name="Aurelien Domont" userId="6da7715ce44349b3" providerId="LiveId" clId="{AFF9B0D5-CA7D-40FB-964A-23276295459E}" dt="2021-07-02T07:08:56.841" v="4325" actId="478"/>
          <ac:picMkLst>
            <pc:docMk/>
            <pc:sldMk cId="2400249224" sldId="2165"/>
            <ac:picMk id="10" creationId="{85F68A0B-00ED-4E65-9593-2D230B1D8EEE}"/>
          </ac:picMkLst>
        </pc:picChg>
        <pc:picChg chg="add mod">
          <ac:chgData name="Aurelien Domont" userId="6da7715ce44349b3" providerId="LiveId" clId="{AFF9B0D5-CA7D-40FB-964A-23276295459E}" dt="2021-07-05T02:29:59.750" v="5698" actId="207"/>
          <ac:picMkLst>
            <pc:docMk/>
            <pc:sldMk cId="2400249224" sldId="2165"/>
            <ac:picMk id="14" creationId="{74CA0334-E7F2-4E00-8F48-A0C54D7E9AC0}"/>
          </ac:picMkLst>
        </pc:picChg>
        <pc:picChg chg="add mod">
          <ac:chgData name="Aurelien Domont" userId="6da7715ce44349b3" providerId="LiveId" clId="{AFF9B0D5-CA7D-40FB-964A-23276295459E}" dt="2021-07-05T02:29:59.750" v="5698" actId="207"/>
          <ac:picMkLst>
            <pc:docMk/>
            <pc:sldMk cId="2400249224" sldId="2165"/>
            <ac:picMk id="15" creationId="{70E9EE01-614F-4CDA-95D1-0894D8A6384F}"/>
          </ac:picMkLst>
        </pc:picChg>
        <pc:picChg chg="add mod">
          <ac:chgData name="Aurelien Domont" userId="6da7715ce44349b3" providerId="LiveId" clId="{AFF9B0D5-CA7D-40FB-964A-23276295459E}" dt="2021-07-05T02:29:59.750" v="5698" actId="207"/>
          <ac:picMkLst>
            <pc:docMk/>
            <pc:sldMk cId="2400249224" sldId="2165"/>
            <ac:picMk id="17" creationId="{2D239190-B59B-474E-8796-CC98D3CA8AC1}"/>
          </ac:picMkLst>
        </pc:picChg>
        <pc:picChg chg="add del">
          <ac:chgData name="Aurelien Domont" userId="6da7715ce44349b3" providerId="LiveId" clId="{AFF9B0D5-CA7D-40FB-964A-23276295459E}" dt="2021-07-02T07:55:13.760" v="4635"/>
          <ac:picMkLst>
            <pc:docMk/>
            <pc:sldMk cId="2400249224" sldId="2165"/>
            <ac:picMk id="25" creationId="{26A399CD-A245-4DA9-BECE-1559DC266587}"/>
          </ac:picMkLst>
        </pc:picChg>
        <pc:picChg chg="add del mod">
          <ac:chgData name="Aurelien Domont" userId="6da7715ce44349b3" providerId="LiveId" clId="{AFF9B0D5-CA7D-40FB-964A-23276295459E}" dt="2021-07-05T02:28:48.248" v="5694"/>
          <ac:picMkLst>
            <pc:docMk/>
            <pc:sldMk cId="2400249224" sldId="2165"/>
            <ac:picMk id="27" creationId="{11BF715A-C0A1-4715-8BF3-B03BF93E3FFA}"/>
          </ac:picMkLst>
        </pc:picChg>
        <pc:picChg chg="add mod">
          <ac:chgData name="Aurelien Domont" userId="6da7715ce44349b3" providerId="LiveId" clId="{AFF9B0D5-CA7D-40FB-964A-23276295459E}" dt="2021-07-02T08:08:10.069" v="5081" actId="1036"/>
          <ac:picMkLst>
            <pc:docMk/>
            <pc:sldMk cId="2400249224" sldId="2165"/>
            <ac:picMk id="3074" creationId="{0AC0D32F-D87D-4B83-8BFC-E6D05DAEC117}"/>
          </ac:picMkLst>
        </pc:picChg>
        <pc:picChg chg="add mod">
          <ac:chgData name="Aurelien Domont" userId="6da7715ce44349b3" providerId="LiveId" clId="{AFF9B0D5-CA7D-40FB-964A-23276295459E}" dt="2021-07-02T08:08:10.069" v="5081" actId="1036"/>
          <ac:picMkLst>
            <pc:docMk/>
            <pc:sldMk cId="2400249224" sldId="2165"/>
            <ac:picMk id="3078" creationId="{C3956BAD-05A7-4E7C-B3FC-6E893538FA78}"/>
          </ac:picMkLst>
        </pc:picChg>
        <pc:cxnChg chg="add del mod">
          <ac:chgData name="Aurelien Domont" userId="6da7715ce44349b3" providerId="LiveId" clId="{AFF9B0D5-CA7D-40FB-964A-23276295459E}" dt="2021-07-02T07:57:25.564" v="4736" actId="478"/>
          <ac:cxnSpMkLst>
            <pc:docMk/>
            <pc:sldMk cId="2400249224" sldId="2165"/>
            <ac:cxnSpMk id="27" creationId="{B7A3B84A-2CEC-4A7A-A610-139D3635DDB5}"/>
          </ac:cxnSpMkLst>
        </pc:cxnChg>
        <pc:cxnChg chg="add del mod">
          <ac:chgData name="Aurelien Domont" userId="6da7715ce44349b3" providerId="LiveId" clId="{AFF9B0D5-CA7D-40FB-964A-23276295459E}" dt="2021-07-02T07:57:25.564" v="4736" actId="478"/>
          <ac:cxnSpMkLst>
            <pc:docMk/>
            <pc:sldMk cId="2400249224" sldId="2165"/>
            <ac:cxnSpMk id="31" creationId="{FDA8CC01-A41B-4047-B592-7D020AFE2FFC}"/>
          </ac:cxnSpMkLst>
        </pc:cxnChg>
        <pc:cxnChg chg="add del mod">
          <ac:chgData name="Aurelien Domont" userId="6da7715ce44349b3" providerId="LiveId" clId="{AFF9B0D5-CA7D-40FB-964A-23276295459E}" dt="2021-07-02T08:01:25.443" v="4892" actId="478"/>
          <ac:cxnSpMkLst>
            <pc:docMk/>
            <pc:sldMk cId="2400249224" sldId="2165"/>
            <ac:cxnSpMk id="39" creationId="{0476287B-115F-4DFC-B17B-AAA1C5E7E386}"/>
          </ac:cxnSpMkLst>
        </pc:cxnChg>
        <pc:cxnChg chg="add del mod">
          <ac:chgData name="Aurelien Domont" userId="6da7715ce44349b3" providerId="LiveId" clId="{AFF9B0D5-CA7D-40FB-964A-23276295459E}" dt="2021-07-02T08:01:25.443" v="4892" actId="478"/>
          <ac:cxnSpMkLst>
            <pc:docMk/>
            <pc:sldMk cId="2400249224" sldId="2165"/>
            <ac:cxnSpMk id="41" creationId="{05928C74-AF54-46EB-892B-273FDA88C507}"/>
          </ac:cxnSpMkLst>
        </pc:cxnChg>
        <pc:cxnChg chg="add del mod">
          <ac:chgData name="Aurelien Domont" userId="6da7715ce44349b3" providerId="LiveId" clId="{AFF9B0D5-CA7D-40FB-964A-23276295459E}" dt="2021-07-02T08:01:25.443" v="4892" actId="478"/>
          <ac:cxnSpMkLst>
            <pc:docMk/>
            <pc:sldMk cId="2400249224" sldId="2165"/>
            <ac:cxnSpMk id="43" creationId="{2E0CAC20-5F97-4E91-93F7-E518B417FF6D}"/>
          </ac:cxnSpMkLst>
        </pc:cxnChg>
        <pc:cxnChg chg="add del mod">
          <ac:chgData name="Aurelien Domont" userId="6da7715ce44349b3" providerId="LiveId" clId="{AFF9B0D5-CA7D-40FB-964A-23276295459E}" dt="2021-07-02T08:01:25.443" v="4892" actId="478"/>
          <ac:cxnSpMkLst>
            <pc:docMk/>
            <pc:sldMk cId="2400249224" sldId="2165"/>
            <ac:cxnSpMk id="45" creationId="{6B6DD873-1562-4340-86C2-B2C023DEA74C}"/>
          </ac:cxnSpMkLst>
        </pc:cxnChg>
      </pc:sldChg>
      <pc:sldChg chg="add del">
        <pc:chgData name="Aurelien Domont" userId="6da7715ce44349b3" providerId="LiveId" clId="{AFF9B0D5-CA7D-40FB-964A-23276295459E}" dt="2021-07-02T08:38:32.427" v="5616" actId="47"/>
        <pc:sldMkLst>
          <pc:docMk/>
          <pc:sldMk cId="3057889348" sldId="2166"/>
        </pc:sldMkLst>
      </pc:sldChg>
      <pc:sldChg chg="addSp delSp modSp add mod">
        <pc:chgData name="Aurelien Domont" userId="6da7715ce44349b3" providerId="LiveId" clId="{AFF9B0D5-CA7D-40FB-964A-23276295459E}" dt="2021-07-06T01:59:26.933" v="6194" actId="478"/>
        <pc:sldMkLst>
          <pc:docMk/>
          <pc:sldMk cId="2369505737" sldId="2167"/>
        </pc:sldMkLst>
        <pc:spChg chg="add mod">
          <ac:chgData name="Aurelien Domont" userId="6da7715ce44349b3" providerId="LiveId" clId="{AFF9B0D5-CA7D-40FB-964A-23276295459E}" dt="2021-07-06T01:47:45.575" v="6014" actId="108"/>
          <ac:spMkLst>
            <pc:docMk/>
            <pc:sldMk cId="2369505737" sldId="2167"/>
            <ac:spMk id="6" creationId="{61BD4388-6F9D-4C31-90C2-680E7FD1FB33}"/>
          </ac:spMkLst>
        </pc:spChg>
        <pc:spChg chg="del">
          <ac:chgData name="Aurelien Domont" userId="6da7715ce44349b3" providerId="LiveId" clId="{AFF9B0D5-CA7D-40FB-964A-23276295459E}" dt="2021-07-02T07:53:15.492" v="4628" actId="478"/>
          <ac:spMkLst>
            <pc:docMk/>
            <pc:sldMk cId="2369505737" sldId="2167"/>
            <ac:spMk id="6" creationId="{80C2FA24-C3FF-4F99-8694-BA262AB8070A}"/>
          </ac:spMkLst>
        </pc:spChg>
        <pc:spChg chg="add mod">
          <ac:chgData name="Aurelien Domont" userId="6da7715ce44349b3" providerId="LiveId" clId="{AFF9B0D5-CA7D-40FB-964A-23276295459E}" dt="2021-07-02T08:36:17.101" v="5512"/>
          <ac:spMkLst>
            <pc:docMk/>
            <pc:sldMk cId="2369505737" sldId="2167"/>
            <ac:spMk id="7" creationId="{058165D9-C6C5-41CE-8E4E-2D521B573407}"/>
          </ac:spMkLst>
        </pc:spChg>
        <pc:spChg chg="del">
          <ac:chgData name="Aurelien Domont" userId="6da7715ce44349b3" providerId="LiveId" clId="{AFF9B0D5-CA7D-40FB-964A-23276295459E}" dt="2021-07-02T07:53:15.492" v="4628" actId="478"/>
          <ac:spMkLst>
            <pc:docMk/>
            <pc:sldMk cId="2369505737" sldId="2167"/>
            <ac:spMk id="7" creationId="{AA474FA7-23F8-48D3-A4A1-46C7E7EF8CBF}"/>
          </ac:spMkLst>
        </pc:spChg>
        <pc:spChg chg="del">
          <ac:chgData name="Aurelien Domont" userId="6da7715ce44349b3" providerId="LiveId" clId="{AFF9B0D5-CA7D-40FB-964A-23276295459E}" dt="2021-07-02T07:53:15.492" v="4628" actId="478"/>
          <ac:spMkLst>
            <pc:docMk/>
            <pc:sldMk cId="2369505737" sldId="2167"/>
            <ac:spMk id="8" creationId="{44D82846-5412-4854-9CE9-6BD4A4D3F201}"/>
          </ac:spMkLst>
        </pc:spChg>
        <pc:spChg chg="add mod">
          <ac:chgData name="Aurelien Domont" userId="6da7715ce44349b3" providerId="LiveId" clId="{AFF9B0D5-CA7D-40FB-964A-23276295459E}" dt="2021-07-02T08:36:17.101" v="5512"/>
          <ac:spMkLst>
            <pc:docMk/>
            <pc:sldMk cId="2369505737" sldId="2167"/>
            <ac:spMk id="8" creationId="{5E265501-976D-4DCF-A6F8-A1059EF162B8}"/>
          </ac:spMkLst>
        </pc:spChg>
        <pc:spChg chg="add mod">
          <ac:chgData name="Aurelien Domont" userId="6da7715ce44349b3" providerId="LiveId" clId="{AFF9B0D5-CA7D-40FB-964A-23276295459E}" dt="2021-07-02T08:36:17.101" v="5512"/>
          <ac:spMkLst>
            <pc:docMk/>
            <pc:sldMk cId="2369505737" sldId="2167"/>
            <ac:spMk id="10" creationId="{B4598AEF-78F8-475E-AC7D-E8372096BAB2}"/>
          </ac:spMkLst>
        </pc:spChg>
        <pc:spChg chg="del">
          <ac:chgData name="Aurelien Domont" userId="6da7715ce44349b3" providerId="LiveId" clId="{AFF9B0D5-CA7D-40FB-964A-23276295459E}" dt="2021-07-02T07:53:15.492" v="4628" actId="478"/>
          <ac:spMkLst>
            <pc:docMk/>
            <pc:sldMk cId="2369505737" sldId="2167"/>
            <ac:spMk id="10" creationId="{F6F130AE-016B-49E7-B056-02422308B35C}"/>
          </ac:spMkLst>
        </pc:spChg>
        <pc:spChg chg="del">
          <ac:chgData name="Aurelien Domont" userId="6da7715ce44349b3" providerId="LiveId" clId="{AFF9B0D5-CA7D-40FB-964A-23276295459E}" dt="2021-07-02T07:53:15.492" v="4628" actId="478"/>
          <ac:spMkLst>
            <pc:docMk/>
            <pc:sldMk cId="2369505737" sldId="2167"/>
            <ac:spMk id="11" creationId="{381FC75F-03AC-4E06-95A5-77AA464D139B}"/>
          </ac:spMkLst>
        </pc:spChg>
        <pc:spChg chg="add mod">
          <ac:chgData name="Aurelien Domont" userId="6da7715ce44349b3" providerId="LiveId" clId="{AFF9B0D5-CA7D-40FB-964A-23276295459E}" dt="2021-07-02T08:36:17.101" v="5512"/>
          <ac:spMkLst>
            <pc:docMk/>
            <pc:sldMk cId="2369505737" sldId="2167"/>
            <ac:spMk id="11" creationId="{45404312-C950-45DC-812F-5152B826E641}"/>
          </ac:spMkLst>
        </pc:spChg>
        <pc:spChg chg="add mod">
          <ac:chgData name="Aurelien Domont" userId="6da7715ce44349b3" providerId="LiveId" clId="{AFF9B0D5-CA7D-40FB-964A-23276295459E}" dt="2021-07-02T08:36:17.101" v="5512"/>
          <ac:spMkLst>
            <pc:docMk/>
            <pc:sldMk cId="2369505737" sldId="2167"/>
            <ac:spMk id="12" creationId="{19A483B2-8F29-40FE-8DE1-64429566E02B}"/>
          </ac:spMkLst>
        </pc:spChg>
        <pc:spChg chg="del">
          <ac:chgData name="Aurelien Domont" userId="6da7715ce44349b3" providerId="LiveId" clId="{AFF9B0D5-CA7D-40FB-964A-23276295459E}" dt="2021-07-02T07:53:15.492" v="4628" actId="478"/>
          <ac:spMkLst>
            <pc:docMk/>
            <pc:sldMk cId="2369505737" sldId="2167"/>
            <ac:spMk id="12" creationId="{F22BF9F2-93B5-4D57-85D0-BA4BB3074ECE}"/>
          </ac:spMkLst>
        </pc:spChg>
        <pc:spChg chg="add del mod ord">
          <ac:chgData name="Aurelien Domont" userId="6da7715ce44349b3" providerId="LiveId" clId="{AFF9B0D5-CA7D-40FB-964A-23276295459E}" dt="2021-07-06T01:59:26.933" v="6194" actId="478"/>
          <ac:spMkLst>
            <pc:docMk/>
            <pc:sldMk cId="2369505737" sldId="2167"/>
            <ac:spMk id="15" creationId="{173F3409-5225-450B-9E19-0E199D73E9FA}"/>
          </ac:spMkLst>
        </pc:spChg>
        <pc:spChg chg="mod">
          <ac:chgData name="Aurelien Domont" userId="6da7715ce44349b3" providerId="LiveId" clId="{AFF9B0D5-CA7D-40FB-964A-23276295459E}" dt="2021-07-06T01:47:52.453" v="6024" actId="20577"/>
          <ac:spMkLst>
            <pc:docMk/>
            <pc:sldMk cId="2369505737" sldId="2167"/>
            <ac:spMk id="16" creationId="{6C2BB713-9637-4B9B-938F-E9768876782A}"/>
          </ac:spMkLst>
        </pc:spChg>
        <pc:cxnChg chg="add mod">
          <ac:chgData name="Aurelien Domont" userId="6da7715ce44349b3" providerId="LiveId" clId="{AFF9B0D5-CA7D-40FB-964A-23276295459E}" dt="2021-07-02T08:36:17.101" v="5512"/>
          <ac:cxnSpMkLst>
            <pc:docMk/>
            <pc:sldMk cId="2369505737" sldId="2167"/>
            <ac:cxnSpMk id="9" creationId="{29940A68-0B12-4DB4-B6BF-26CE87860A62}"/>
          </ac:cxnSpMkLst>
        </pc:cxnChg>
        <pc:cxnChg chg="del">
          <ac:chgData name="Aurelien Domont" userId="6da7715ce44349b3" providerId="LiveId" clId="{AFF9B0D5-CA7D-40FB-964A-23276295459E}" dt="2021-07-02T07:53:15.492" v="4628" actId="478"/>
          <ac:cxnSpMkLst>
            <pc:docMk/>
            <pc:sldMk cId="2369505737" sldId="2167"/>
            <ac:cxnSpMk id="9" creationId="{938E2F11-EEE6-4CE3-AA18-0A0EFEAFC83C}"/>
          </ac:cxnSpMkLst>
        </pc:cxnChg>
        <pc:cxnChg chg="add mod">
          <ac:chgData name="Aurelien Domont" userId="6da7715ce44349b3" providerId="LiveId" clId="{AFF9B0D5-CA7D-40FB-964A-23276295459E}" dt="2021-07-02T08:36:17.101" v="5512"/>
          <ac:cxnSpMkLst>
            <pc:docMk/>
            <pc:sldMk cId="2369505737" sldId="2167"/>
            <ac:cxnSpMk id="14" creationId="{14CD9B99-0907-4DB9-B10F-F0E0E658423E}"/>
          </ac:cxnSpMkLst>
        </pc:cxnChg>
        <pc:cxnChg chg="del">
          <ac:chgData name="Aurelien Domont" userId="6da7715ce44349b3" providerId="LiveId" clId="{AFF9B0D5-CA7D-40FB-964A-23276295459E}" dt="2021-07-02T07:53:15.492" v="4628" actId="478"/>
          <ac:cxnSpMkLst>
            <pc:docMk/>
            <pc:sldMk cId="2369505737" sldId="2167"/>
            <ac:cxnSpMk id="14" creationId="{BD538E77-947C-4FAE-B4B2-3DD1EF8F7624}"/>
          </ac:cxnSpMkLst>
        </pc:cxnChg>
      </pc:sldChg>
      <pc:sldChg chg="delSp modSp add del mod">
        <pc:chgData name="Aurelien Domont" userId="6da7715ce44349b3" providerId="LiveId" clId="{AFF9B0D5-CA7D-40FB-964A-23276295459E}" dt="2021-07-06T02:00:42.042" v="6200" actId="47"/>
        <pc:sldMkLst>
          <pc:docMk/>
          <pc:sldMk cId="13669963" sldId="2168"/>
        </pc:sldMkLst>
        <pc:spChg chg="del">
          <ac:chgData name="Aurelien Domont" userId="6da7715ce44349b3" providerId="LiveId" clId="{AFF9B0D5-CA7D-40FB-964A-23276295459E}" dt="2021-07-02T08:37:15.437" v="5586" actId="478"/>
          <ac:spMkLst>
            <pc:docMk/>
            <pc:sldMk cId="13669963" sldId="2168"/>
            <ac:spMk id="6" creationId="{61BD4388-6F9D-4C31-90C2-680E7FD1FB33}"/>
          </ac:spMkLst>
        </pc:spChg>
        <pc:spChg chg="del">
          <ac:chgData name="Aurelien Domont" userId="6da7715ce44349b3" providerId="LiveId" clId="{AFF9B0D5-CA7D-40FB-964A-23276295459E}" dt="2021-07-02T08:37:15.437" v="5586" actId="478"/>
          <ac:spMkLst>
            <pc:docMk/>
            <pc:sldMk cId="13669963" sldId="2168"/>
            <ac:spMk id="7" creationId="{058165D9-C6C5-41CE-8E4E-2D521B573407}"/>
          </ac:spMkLst>
        </pc:spChg>
        <pc:spChg chg="del">
          <ac:chgData name="Aurelien Domont" userId="6da7715ce44349b3" providerId="LiveId" clId="{AFF9B0D5-CA7D-40FB-964A-23276295459E}" dt="2021-07-02T08:37:15.437" v="5586" actId="478"/>
          <ac:spMkLst>
            <pc:docMk/>
            <pc:sldMk cId="13669963" sldId="2168"/>
            <ac:spMk id="8" creationId="{5E265501-976D-4DCF-A6F8-A1059EF162B8}"/>
          </ac:spMkLst>
        </pc:spChg>
        <pc:spChg chg="del">
          <ac:chgData name="Aurelien Domont" userId="6da7715ce44349b3" providerId="LiveId" clId="{AFF9B0D5-CA7D-40FB-964A-23276295459E}" dt="2021-07-02T08:37:15.437" v="5586" actId="478"/>
          <ac:spMkLst>
            <pc:docMk/>
            <pc:sldMk cId="13669963" sldId="2168"/>
            <ac:spMk id="10" creationId="{B4598AEF-78F8-475E-AC7D-E8372096BAB2}"/>
          </ac:spMkLst>
        </pc:spChg>
        <pc:spChg chg="del">
          <ac:chgData name="Aurelien Domont" userId="6da7715ce44349b3" providerId="LiveId" clId="{AFF9B0D5-CA7D-40FB-964A-23276295459E}" dt="2021-07-02T08:37:15.437" v="5586" actId="478"/>
          <ac:spMkLst>
            <pc:docMk/>
            <pc:sldMk cId="13669963" sldId="2168"/>
            <ac:spMk id="11" creationId="{45404312-C950-45DC-812F-5152B826E641}"/>
          </ac:spMkLst>
        </pc:spChg>
        <pc:spChg chg="del">
          <ac:chgData name="Aurelien Domont" userId="6da7715ce44349b3" providerId="LiveId" clId="{AFF9B0D5-CA7D-40FB-964A-23276295459E}" dt="2021-07-02T08:37:15.437" v="5586" actId="478"/>
          <ac:spMkLst>
            <pc:docMk/>
            <pc:sldMk cId="13669963" sldId="2168"/>
            <ac:spMk id="12" creationId="{19A483B2-8F29-40FE-8DE1-64429566E02B}"/>
          </ac:spMkLst>
        </pc:spChg>
        <pc:spChg chg="mod">
          <ac:chgData name="Aurelien Domont" userId="6da7715ce44349b3" providerId="LiveId" clId="{AFF9B0D5-CA7D-40FB-964A-23276295459E}" dt="2021-07-02T08:37:54.411" v="5615" actId="20577"/>
          <ac:spMkLst>
            <pc:docMk/>
            <pc:sldMk cId="13669963" sldId="2168"/>
            <ac:spMk id="16" creationId="{6C2BB713-9637-4B9B-938F-E9768876782A}"/>
          </ac:spMkLst>
        </pc:spChg>
        <pc:cxnChg chg="del">
          <ac:chgData name="Aurelien Domont" userId="6da7715ce44349b3" providerId="LiveId" clId="{AFF9B0D5-CA7D-40FB-964A-23276295459E}" dt="2021-07-02T08:37:15.437" v="5586" actId="478"/>
          <ac:cxnSpMkLst>
            <pc:docMk/>
            <pc:sldMk cId="13669963" sldId="2168"/>
            <ac:cxnSpMk id="9" creationId="{29940A68-0B12-4DB4-B6BF-26CE87860A62}"/>
          </ac:cxnSpMkLst>
        </pc:cxnChg>
        <pc:cxnChg chg="del">
          <ac:chgData name="Aurelien Domont" userId="6da7715ce44349b3" providerId="LiveId" clId="{AFF9B0D5-CA7D-40FB-964A-23276295459E}" dt="2021-07-02T08:37:15.437" v="5586" actId="478"/>
          <ac:cxnSpMkLst>
            <pc:docMk/>
            <pc:sldMk cId="13669963" sldId="2168"/>
            <ac:cxnSpMk id="14" creationId="{14CD9B99-0907-4DB9-B10F-F0E0E658423E}"/>
          </ac:cxnSpMkLst>
        </pc:cxnChg>
      </pc:sldChg>
      <pc:sldChg chg="add del">
        <pc:chgData name="Aurelien Domont" userId="6da7715ce44349b3" providerId="LiveId" clId="{AFF9B0D5-CA7D-40FB-964A-23276295459E}" dt="2021-07-02T08:08:59.746" v="5100" actId="47"/>
        <pc:sldMkLst>
          <pc:docMk/>
          <pc:sldMk cId="2135055012" sldId="2168"/>
        </pc:sldMkLst>
      </pc:sldChg>
      <pc:sldChg chg="add del">
        <pc:chgData name="Aurelien Domont" userId="6da7715ce44349b3" providerId="LiveId" clId="{AFF9B0D5-CA7D-40FB-964A-23276295459E}" dt="2021-07-02T08:04:53.695" v="5034" actId="47"/>
        <pc:sldMkLst>
          <pc:docMk/>
          <pc:sldMk cId="2939201030" sldId="2169"/>
        </pc:sldMkLst>
      </pc:sldChg>
      <pc:sldChg chg="add del">
        <pc:chgData name="Aurelien Domont" userId="6da7715ce44349b3" providerId="LiveId" clId="{AFF9B0D5-CA7D-40FB-964A-23276295459E}" dt="2021-07-02T08:08:58.802" v="5099" actId="47"/>
        <pc:sldMkLst>
          <pc:docMk/>
          <pc:sldMk cId="3735244596" sldId="2169"/>
        </pc:sldMkLst>
      </pc:sldChg>
      <pc:sldChg chg="addSp delSp modSp add mod">
        <pc:chgData name="Aurelien Domont" userId="6da7715ce44349b3" providerId="LiveId" clId="{AFF9B0D5-CA7D-40FB-964A-23276295459E}" dt="2021-07-06T03:56:46.026" v="6365" actId="20577"/>
        <pc:sldMkLst>
          <pc:docMk/>
          <pc:sldMk cId="4178836903" sldId="2169"/>
        </pc:sldMkLst>
        <pc:spChg chg="del">
          <ac:chgData name="Aurelien Domont" userId="6da7715ce44349b3" providerId="LiveId" clId="{AFF9B0D5-CA7D-40FB-964A-23276295459E}" dt="2021-07-02T08:39:20.765" v="5618" actId="478"/>
          <ac:spMkLst>
            <pc:docMk/>
            <pc:sldMk cId="4178836903" sldId="2169"/>
            <ac:spMk id="6" creationId="{61BD4388-6F9D-4C31-90C2-680E7FD1FB33}"/>
          </ac:spMkLst>
        </pc:spChg>
        <pc:spChg chg="del">
          <ac:chgData name="Aurelien Domont" userId="6da7715ce44349b3" providerId="LiveId" clId="{AFF9B0D5-CA7D-40FB-964A-23276295459E}" dt="2021-07-02T08:39:20.765" v="5618" actId="478"/>
          <ac:spMkLst>
            <pc:docMk/>
            <pc:sldMk cId="4178836903" sldId="2169"/>
            <ac:spMk id="7" creationId="{058165D9-C6C5-41CE-8E4E-2D521B573407}"/>
          </ac:spMkLst>
        </pc:spChg>
        <pc:spChg chg="mod">
          <ac:chgData name="Aurelien Domont" userId="6da7715ce44349b3" providerId="LiveId" clId="{AFF9B0D5-CA7D-40FB-964A-23276295459E}" dt="2021-07-06T01:49:58.373" v="6025"/>
          <ac:spMkLst>
            <pc:docMk/>
            <pc:sldMk cId="4178836903" sldId="2169"/>
            <ac:spMk id="7" creationId="{586EBA78-DFE9-49C7-BB2A-CBE2EE9B7FA1}"/>
          </ac:spMkLst>
        </pc:spChg>
        <pc:spChg chg="mod">
          <ac:chgData name="Aurelien Domont" userId="6da7715ce44349b3" providerId="LiveId" clId="{AFF9B0D5-CA7D-40FB-964A-23276295459E}" dt="2021-07-06T01:50:06.776" v="6038" actId="20577"/>
          <ac:spMkLst>
            <pc:docMk/>
            <pc:sldMk cId="4178836903" sldId="2169"/>
            <ac:spMk id="8" creationId="{349A5370-D44D-4891-B58A-A16D74C07572}"/>
          </ac:spMkLst>
        </pc:spChg>
        <pc:spChg chg="del">
          <ac:chgData name="Aurelien Domont" userId="6da7715ce44349b3" providerId="LiveId" clId="{AFF9B0D5-CA7D-40FB-964A-23276295459E}" dt="2021-07-02T08:39:20.765" v="5618" actId="478"/>
          <ac:spMkLst>
            <pc:docMk/>
            <pc:sldMk cId="4178836903" sldId="2169"/>
            <ac:spMk id="8" creationId="{5E265501-976D-4DCF-A6F8-A1059EF162B8}"/>
          </ac:spMkLst>
        </pc:spChg>
        <pc:spChg chg="del">
          <ac:chgData name="Aurelien Domont" userId="6da7715ce44349b3" providerId="LiveId" clId="{AFF9B0D5-CA7D-40FB-964A-23276295459E}" dt="2021-07-02T08:39:20.765" v="5618" actId="478"/>
          <ac:spMkLst>
            <pc:docMk/>
            <pc:sldMk cId="4178836903" sldId="2169"/>
            <ac:spMk id="10" creationId="{B4598AEF-78F8-475E-AC7D-E8372096BAB2}"/>
          </ac:spMkLst>
        </pc:spChg>
        <pc:spChg chg="del">
          <ac:chgData name="Aurelien Domont" userId="6da7715ce44349b3" providerId="LiveId" clId="{AFF9B0D5-CA7D-40FB-964A-23276295459E}" dt="2021-07-02T08:39:23.713" v="5619" actId="478"/>
          <ac:spMkLst>
            <pc:docMk/>
            <pc:sldMk cId="4178836903" sldId="2169"/>
            <ac:spMk id="11" creationId="{45404312-C950-45DC-812F-5152B826E641}"/>
          </ac:spMkLst>
        </pc:spChg>
        <pc:spChg chg="del">
          <ac:chgData name="Aurelien Domont" userId="6da7715ce44349b3" providerId="LiveId" clId="{AFF9B0D5-CA7D-40FB-964A-23276295459E}" dt="2021-07-02T08:39:20.765" v="5618" actId="478"/>
          <ac:spMkLst>
            <pc:docMk/>
            <pc:sldMk cId="4178836903" sldId="2169"/>
            <ac:spMk id="12" creationId="{19A483B2-8F29-40FE-8DE1-64429566E02B}"/>
          </ac:spMkLst>
        </pc:spChg>
        <pc:spChg chg="mod">
          <ac:chgData name="Aurelien Domont" userId="6da7715ce44349b3" providerId="LiveId" clId="{AFF9B0D5-CA7D-40FB-964A-23276295459E}" dt="2021-07-06T03:56:46.026" v="6365" actId="20577"/>
          <ac:spMkLst>
            <pc:docMk/>
            <pc:sldMk cId="4178836903" sldId="2169"/>
            <ac:spMk id="16" creationId="{6C2BB713-9637-4B9B-938F-E9768876782A}"/>
          </ac:spMkLst>
        </pc:spChg>
        <pc:grpChg chg="add mod">
          <ac:chgData name="Aurelien Domont" userId="6da7715ce44349b3" providerId="LiveId" clId="{AFF9B0D5-CA7D-40FB-964A-23276295459E}" dt="2021-07-06T01:49:58.373" v="6025"/>
          <ac:grpSpMkLst>
            <pc:docMk/>
            <pc:sldMk cId="4178836903" sldId="2169"/>
            <ac:grpSpMk id="6" creationId="{33747CCF-50E7-4EB5-9B4D-8E887AE145E7}"/>
          </ac:grpSpMkLst>
        </pc:grpChg>
        <pc:picChg chg="add mod">
          <ac:chgData name="Aurelien Domont" userId="6da7715ce44349b3" providerId="LiveId" clId="{AFF9B0D5-CA7D-40FB-964A-23276295459E}" dt="2021-07-06T01:57:47.260" v="6193" actId="1038"/>
          <ac:picMkLst>
            <pc:docMk/>
            <pc:sldMk cId="4178836903" sldId="2169"/>
            <ac:picMk id="2" creationId="{84E5CC93-D5AA-458E-BB87-714F1E53178E}"/>
          </ac:picMkLst>
        </pc:picChg>
        <pc:picChg chg="add mod">
          <ac:chgData name="Aurelien Domont" userId="6da7715ce44349b3" providerId="LiveId" clId="{AFF9B0D5-CA7D-40FB-964A-23276295459E}" dt="2021-07-06T01:57:39.076" v="6176" actId="1038"/>
          <ac:picMkLst>
            <pc:docMk/>
            <pc:sldMk cId="4178836903" sldId="2169"/>
            <ac:picMk id="3" creationId="{097ECFA8-B152-4816-9DCE-7FB11FD32803}"/>
          </ac:picMkLst>
        </pc:picChg>
        <pc:picChg chg="add mod">
          <ac:chgData name="Aurelien Domont" userId="6da7715ce44349b3" providerId="LiveId" clId="{AFF9B0D5-CA7D-40FB-964A-23276295459E}" dt="2021-07-06T01:57:39.076" v="6176" actId="1038"/>
          <ac:picMkLst>
            <pc:docMk/>
            <pc:sldMk cId="4178836903" sldId="2169"/>
            <ac:picMk id="4" creationId="{71090539-4853-42C0-8BB5-619FDF372F84}"/>
          </ac:picMkLst>
        </pc:picChg>
        <pc:picChg chg="add mod">
          <ac:chgData name="Aurelien Domont" userId="6da7715ce44349b3" providerId="LiveId" clId="{AFF9B0D5-CA7D-40FB-964A-23276295459E}" dt="2021-07-06T01:57:47.260" v="6193" actId="1038"/>
          <ac:picMkLst>
            <pc:docMk/>
            <pc:sldMk cId="4178836903" sldId="2169"/>
            <ac:picMk id="11" creationId="{F7A9918B-B7CD-4643-8B6A-74AEBFA4B2C2}"/>
          </ac:picMkLst>
        </pc:picChg>
        <pc:cxnChg chg="mod">
          <ac:chgData name="Aurelien Domont" userId="6da7715ce44349b3" providerId="LiveId" clId="{AFF9B0D5-CA7D-40FB-964A-23276295459E}" dt="2021-07-06T01:49:58.373" v="6025"/>
          <ac:cxnSpMkLst>
            <pc:docMk/>
            <pc:sldMk cId="4178836903" sldId="2169"/>
            <ac:cxnSpMk id="9" creationId="{14BBF9DD-58F2-49E1-9965-CAD08C2777D2}"/>
          </ac:cxnSpMkLst>
        </pc:cxnChg>
        <pc:cxnChg chg="del">
          <ac:chgData name="Aurelien Domont" userId="6da7715ce44349b3" providerId="LiveId" clId="{AFF9B0D5-CA7D-40FB-964A-23276295459E}" dt="2021-07-02T08:39:20.765" v="5618" actId="478"/>
          <ac:cxnSpMkLst>
            <pc:docMk/>
            <pc:sldMk cId="4178836903" sldId="2169"/>
            <ac:cxnSpMk id="9" creationId="{29940A68-0B12-4DB4-B6BF-26CE87860A62}"/>
          </ac:cxnSpMkLst>
        </pc:cxnChg>
        <pc:cxnChg chg="mod">
          <ac:chgData name="Aurelien Domont" userId="6da7715ce44349b3" providerId="LiveId" clId="{AFF9B0D5-CA7D-40FB-964A-23276295459E}" dt="2021-07-06T01:49:58.373" v="6025"/>
          <ac:cxnSpMkLst>
            <pc:docMk/>
            <pc:sldMk cId="4178836903" sldId="2169"/>
            <ac:cxnSpMk id="10" creationId="{88BB188B-1F6D-450B-8387-5364B3DC1A89}"/>
          </ac:cxnSpMkLst>
        </pc:cxnChg>
        <pc:cxnChg chg="del">
          <ac:chgData name="Aurelien Domont" userId="6da7715ce44349b3" providerId="LiveId" clId="{AFF9B0D5-CA7D-40FB-964A-23276295459E}" dt="2021-07-02T08:39:20.765" v="5618" actId="478"/>
          <ac:cxnSpMkLst>
            <pc:docMk/>
            <pc:sldMk cId="4178836903" sldId="2169"/>
            <ac:cxnSpMk id="14" creationId="{14CD9B99-0907-4DB9-B10F-F0E0E658423E}"/>
          </ac:cxnSpMkLst>
        </pc:cxnChg>
      </pc:sldChg>
      <pc:sldChg chg="add del">
        <pc:chgData name="Aurelien Domont" userId="6da7715ce44349b3" providerId="LiveId" clId="{AFF9B0D5-CA7D-40FB-964A-23276295459E}" dt="2021-07-05T02:29:39.938" v="5697" actId="47"/>
        <pc:sldMkLst>
          <pc:docMk/>
          <pc:sldMk cId="2294969423" sldId="2170"/>
        </pc:sldMkLst>
      </pc:sldChg>
      <pc:sldChg chg="addSp modSp add mod">
        <pc:chgData name="Aurelien Domont" userId="6da7715ce44349b3" providerId="LiveId" clId="{AFF9B0D5-CA7D-40FB-964A-23276295459E}" dt="2021-07-06T02:07:33.780" v="6238" actId="1036"/>
        <pc:sldMkLst>
          <pc:docMk/>
          <pc:sldMk cId="2678382071" sldId="2170"/>
        </pc:sldMkLst>
        <pc:spChg chg="mod">
          <ac:chgData name="Aurelien Domont" userId="6da7715ce44349b3" providerId="LiveId" clId="{AFF9B0D5-CA7D-40FB-964A-23276295459E}" dt="2021-07-06T02:07:33.780" v="6238" actId="1036"/>
          <ac:spMkLst>
            <pc:docMk/>
            <pc:sldMk cId="2678382071" sldId="2170"/>
            <ac:spMk id="20" creationId="{4B145E06-1CE4-4D20-9711-8C167F887A82}"/>
          </ac:spMkLst>
        </pc:spChg>
        <pc:spChg chg="mod">
          <ac:chgData name="Aurelien Domont" userId="6da7715ce44349b3" providerId="LiveId" clId="{AFF9B0D5-CA7D-40FB-964A-23276295459E}" dt="2021-07-06T01:39:21.490" v="5937"/>
          <ac:spMkLst>
            <pc:docMk/>
            <pc:sldMk cId="2678382071" sldId="2170"/>
            <ac:spMk id="22" creationId="{4DE672E0-B848-4704-8674-02BC1CC880B4}"/>
          </ac:spMkLst>
        </pc:spChg>
        <pc:spChg chg="mod">
          <ac:chgData name="Aurelien Domont" userId="6da7715ce44349b3" providerId="LiveId" clId="{AFF9B0D5-CA7D-40FB-964A-23276295459E}" dt="2021-07-06T01:45:08.378" v="5992" actId="20577"/>
          <ac:spMkLst>
            <pc:docMk/>
            <pc:sldMk cId="2678382071" sldId="2170"/>
            <ac:spMk id="36" creationId="{9CA6E787-8E7B-4BDD-94D3-93BAF40CAFD4}"/>
          </ac:spMkLst>
        </pc:spChg>
        <pc:grpChg chg="add mod">
          <ac:chgData name="Aurelien Domont" userId="6da7715ce44349b3" providerId="LiveId" clId="{AFF9B0D5-CA7D-40FB-964A-23276295459E}" dt="2021-07-06T01:39:21.490" v="5937"/>
          <ac:grpSpMkLst>
            <pc:docMk/>
            <pc:sldMk cId="2678382071" sldId="2170"/>
            <ac:grpSpMk id="21" creationId="{ABE541F4-E3F1-4AC5-8ABF-F3169156ADCA}"/>
          </ac:grpSpMkLst>
        </pc:grpChg>
        <pc:cxnChg chg="mod">
          <ac:chgData name="Aurelien Domont" userId="6da7715ce44349b3" providerId="LiveId" clId="{AFF9B0D5-CA7D-40FB-964A-23276295459E}" dt="2021-07-06T01:39:21.490" v="5937"/>
          <ac:cxnSpMkLst>
            <pc:docMk/>
            <pc:sldMk cId="2678382071" sldId="2170"/>
            <ac:cxnSpMk id="37" creationId="{33E38237-CD78-4D4D-BF52-D7C7F2269871}"/>
          </ac:cxnSpMkLst>
        </pc:cxnChg>
        <pc:cxnChg chg="mod">
          <ac:chgData name="Aurelien Domont" userId="6da7715ce44349b3" providerId="LiveId" clId="{AFF9B0D5-CA7D-40FB-964A-23276295459E}" dt="2021-07-06T01:39:21.490" v="5937"/>
          <ac:cxnSpMkLst>
            <pc:docMk/>
            <pc:sldMk cId="2678382071" sldId="2170"/>
            <ac:cxnSpMk id="38" creationId="{F8230E22-3B9C-4AC7-BA54-E01C7A116954}"/>
          </ac:cxnSpMkLst>
        </pc:cxnChg>
      </pc:sldChg>
      <pc:sldChg chg="addSp delSp modSp add mod">
        <pc:chgData name="Aurelien Domont" userId="6da7715ce44349b3" providerId="LiveId" clId="{AFF9B0D5-CA7D-40FB-964A-23276295459E}" dt="2021-07-06T02:07:06.680" v="6233" actId="1036"/>
        <pc:sldMkLst>
          <pc:docMk/>
          <pc:sldMk cId="4258618140" sldId="2187"/>
        </pc:sldMkLst>
        <pc:spChg chg="mod">
          <ac:chgData name="Aurelien Domont" userId="6da7715ce44349b3" providerId="LiveId" clId="{AFF9B0D5-CA7D-40FB-964A-23276295459E}" dt="2021-07-06T01:43:35.136" v="5964" actId="20577"/>
          <ac:spMkLst>
            <pc:docMk/>
            <pc:sldMk cId="4258618140" sldId="2187"/>
            <ac:spMk id="6" creationId="{58640601-4D44-4B49-A731-7641730D8799}"/>
          </ac:spMkLst>
        </pc:spChg>
        <pc:spChg chg="mod">
          <ac:chgData name="Aurelien Domont" userId="6da7715ce44349b3" providerId="LiveId" clId="{AFF9B0D5-CA7D-40FB-964A-23276295459E}" dt="2021-07-06T02:07:06.680" v="6233" actId="1036"/>
          <ac:spMkLst>
            <pc:docMk/>
            <pc:sldMk cId="4258618140" sldId="2187"/>
            <ac:spMk id="20" creationId="{4B145E06-1CE4-4D20-9711-8C167F887A82}"/>
          </ac:spMkLst>
        </pc:spChg>
        <pc:spChg chg="mod">
          <ac:chgData name="Aurelien Domont" userId="6da7715ce44349b3" providerId="LiveId" clId="{AFF9B0D5-CA7D-40FB-964A-23276295459E}" dt="2021-07-06T01:39:23.224" v="5938"/>
          <ac:spMkLst>
            <pc:docMk/>
            <pc:sldMk cId="4258618140" sldId="2187"/>
            <ac:spMk id="26" creationId="{89B9D8FA-055B-4786-9119-343B9A4FA83C}"/>
          </ac:spMkLst>
        </pc:spChg>
        <pc:spChg chg="mod">
          <ac:chgData name="Aurelien Domont" userId="6da7715ce44349b3" providerId="LiveId" clId="{AFF9B0D5-CA7D-40FB-964A-23276295459E}" dt="2021-07-06T01:45:14.140" v="5999" actId="20577"/>
          <ac:spMkLst>
            <pc:docMk/>
            <pc:sldMk cId="4258618140" sldId="2187"/>
            <ac:spMk id="27" creationId="{1F307364-06D1-4C5B-80F7-6F3566DCF013}"/>
          </ac:spMkLst>
        </pc:spChg>
        <pc:spChg chg="add mod">
          <ac:chgData name="Aurelien Domont" userId="6da7715ce44349b3" providerId="LiveId" clId="{AFF9B0D5-CA7D-40FB-964A-23276295459E}" dt="2021-07-06T02:06:57.812" v="6227"/>
          <ac:spMkLst>
            <pc:docMk/>
            <pc:sldMk cId="4258618140" sldId="2187"/>
            <ac:spMk id="30" creationId="{AE6119AB-6883-4169-8370-D3A496514CD1}"/>
          </ac:spMkLst>
        </pc:spChg>
        <pc:spChg chg="add mod">
          <ac:chgData name="Aurelien Domont" userId="6da7715ce44349b3" providerId="LiveId" clId="{AFF9B0D5-CA7D-40FB-964A-23276295459E}" dt="2021-07-06T02:06:57.812" v="6227"/>
          <ac:spMkLst>
            <pc:docMk/>
            <pc:sldMk cId="4258618140" sldId="2187"/>
            <ac:spMk id="33" creationId="{5BC7619B-12EE-45EC-90CD-328D07D4451F}"/>
          </ac:spMkLst>
        </pc:spChg>
        <pc:spChg chg="del">
          <ac:chgData name="Aurelien Domont" userId="6da7715ce44349b3" providerId="LiveId" clId="{AFF9B0D5-CA7D-40FB-964A-23276295459E}" dt="2021-07-06T02:06:57.421" v="6226" actId="478"/>
          <ac:spMkLst>
            <pc:docMk/>
            <pc:sldMk cId="4258618140" sldId="2187"/>
            <ac:spMk id="39" creationId="{69D38A31-7087-4BC6-A749-CE3E92C5E5AC}"/>
          </ac:spMkLst>
        </pc:spChg>
        <pc:spChg chg="del">
          <ac:chgData name="Aurelien Domont" userId="6da7715ce44349b3" providerId="LiveId" clId="{AFF9B0D5-CA7D-40FB-964A-23276295459E}" dt="2021-07-06T02:06:57.421" v="6226" actId="478"/>
          <ac:spMkLst>
            <pc:docMk/>
            <pc:sldMk cId="4258618140" sldId="2187"/>
            <ac:spMk id="42" creationId="{541AAE88-AB15-4CF5-907E-50289267AA28}"/>
          </ac:spMkLst>
        </pc:spChg>
        <pc:grpChg chg="add mod">
          <ac:chgData name="Aurelien Domont" userId="6da7715ce44349b3" providerId="LiveId" clId="{AFF9B0D5-CA7D-40FB-964A-23276295459E}" dt="2021-07-06T01:39:23.224" v="5938"/>
          <ac:grpSpMkLst>
            <pc:docMk/>
            <pc:sldMk cId="4258618140" sldId="2187"/>
            <ac:grpSpMk id="25" creationId="{580D2986-90B8-49CB-9D7C-E3CD562E7128}"/>
          </ac:grpSpMkLst>
        </pc:grpChg>
        <pc:cxnChg chg="mod">
          <ac:chgData name="Aurelien Domont" userId="6da7715ce44349b3" providerId="LiveId" clId="{AFF9B0D5-CA7D-40FB-964A-23276295459E}" dt="2021-07-06T01:39:23.224" v="5938"/>
          <ac:cxnSpMkLst>
            <pc:docMk/>
            <pc:sldMk cId="4258618140" sldId="2187"/>
            <ac:cxnSpMk id="28" creationId="{B6436C00-3644-4C3F-A09C-F58808116780}"/>
          </ac:cxnSpMkLst>
        </pc:cxnChg>
        <pc:cxnChg chg="mod">
          <ac:chgData name="Aurelien Domont" userId="6da7715ce44349b3" providerId="LiveId" clId="{AFF9B0D5-CA7D-40FB-964A-23276295459E}" dt="2021-07-06T01:39:23.224" v="5938"/>
          <ac:cxnSpMkLst>
            <pc:docMk/>
            <pc:sldMk cId="4258618140" sldId="2187"/>
            <ac:cxnSpMk id="29" creationId="{B053B582-54F5-4610-B47A-710CBEAF9720}"/>
          </ac:cxnSpMkLst>
        </pc:cxnChg>
      </pc:sldChg>
      <pc:sldChg chg="modSp add mod">
        <pc:chgData name="Aurelien Domont" userId="6da7715ce44349b3" providerId="LiveId" clId="{AFF9B0D5-CA7D-40FB-964A-23276295459E}" dt="2021-07-06T02:00:05.018" v="6199" actId="108"/>
        <pc:sldMkLst>
          <pc:docMk/>
          <pc:sldMk cId="1390113814" sldId="2188"/>
        </pc:sldMkLst>
        <pc:spChg chg="mod">
          <ac:chgData name="Aurelien Domont" userId="6da7715ce44349b3" providerId="LiveId" clId="{AFF9B0D5-CA7D-40FB-964A-23276295459E}" dt="2021-07-06T02:00:05.018" v="6199" actId="108"/>
          <ac:spMkLst>
            <pc:docMk/>
            <pc:sldMk cId="1390113814" sldId="2188"/>
            <ac:spMk id="6" creationId="{61BD4388-6F9D-4C31-90C2-680E7FD1FB33}"/>
          </ac:spMkLst>
        </pc:spChg>
        <pc:spChg chg="mod">
          <ac:chgData name="Aurelien Domont" userId="6da7715ce44349b3" providerId="LiveId" clId="{AFF9B0D5-CA7D-40FB-964A-23276295459E}" dt="2021-07-06T02:00:01.591" v="6198" actId="108"/>
          <ac:spMkLst>
            <pc:docMk/>
            <pc:sldMk cId="1390113814" sldId="2188"/>
            <ac:spMk id="7" creationId="{058165D9-C6C5-41CE-8E4E-2D521B573407}"/>
          </ac:spMkLst>
        </pc:spChg>
        <pc:spChg chg="mod">
          <ac:chgData name="Aurelien Domont" userId="6da7715ce44349b3" providerId="LiveId" clId="{AFF9B0D5-CA7D-40FB-964A-23276295459E}" dt="2021-07-06T01:59:58.054" v="6197" actId="20577"/>
          <ac:spMkLst>
            <pc:docMk/>
            <pc:sldMk cId="1390113814" sldId="2188"/>
            <ac:spMk id="16" creationId="{6C2BB713-9637-4B9B-938F-E9768876782A}"/>
          </ac:spMkLst>
        </pc:spChg>
      </pc:sldChg>
      <pc:sldChg chg="modSp add mod">
        <pc:chgData name="Aurelien Domont" userId="6da7715ce44349b3" providerId="LiveId" clId="{AFF9B0D5-CA7D-40FB-964A-23276295459E}" dt="2021-07-06T02:03:39.483" v="6225" actId="20577"/>
        <pc:sldMkLst>
          <pc:docMk/>
          <pc:sldMk cId="1002747840" sldId="2189"/>
        </pc:sldMkLst>
        <pc:spChg chg="mod">
          <ac:chgData name="Aurelien Domont" userId="6da7715ce44349b3" providerId="LiveId" clId="{AFF9B0D5-CA7D-40FB-964A-23276295459E}" dt="2021-07-06T02:03:37.384" v="6223" actId="108"/>
          <ac:spMkLst>
            <pc:docMk/>
            <pc:sldMk cId="1002747840" sldId="2189"/>
            <ac:spMk id="7" creationId="{058165D9-C6C5-41CE-8E4E-2D521B573407}"/>
          </ac:spMkLst>
        </pc:spChg>
        <pc:spChg chg="mod">
          <ac:chgData name="Aurelien Domont" userId="6da7715ce44349b3" providerId="LiveId" clId="{AFF9B0D5-CA7D-40FB-964A-23276295459E}" dt="2021-07-06T02:03:34.241" v="6222" actId="108"/>
          <ac:spMkLst>
            <pc:docMk/>
            <pc:sldMk cId="1002747840" sldId="2189"/>
            <ac:spMk id="8" creationId="{5E265501-976D-4DCF-A6F8-A1059EF162B8}"/>
          </ac:spMkLst>
        </pc:spChg>
        <pc:spChg chg="mod">
          <ac:chgData name="Aurelien Domont" userId="6da7715ce44349b3" providerId="LiveId" clId="{AFF9B0D5-CA7D-40FB-964A-23276295459E}" dt="2021-07-06T02:03:39.483" v="6225" actId="20577"/>
          <ac:spMkLst>
            <pc:docMk/>
            <pc:sldMk cId="1002747840" sldId="2189"/>
            <ac:spMk id="16" creationId="{6C2BB713-9637-4B9B-938F-E9768876782A}"/>
          </ac:spMkLst>
        </pc:spChg>
      </pc:sldChg>
      <pc:sldChg chg="addSp delSp modSp add mod">
        <pc:chgData name="Aurelien Domont" userId="6da7715ce44349b3" providerId="LiveId" clId="{AFF9B0D5-CA7D-40FB-964A-23276295459E}" dt="2021-07-06T03:57:00.268" v="6367" actId="20577"/>
        <pc:sldMkLst>
          <pc:docMk/>
          <pc:sldMk cId="2349979947" sldId="2190"/>
        </pc:sldMkLst>
        <pc:spChg chg="mod">
          <ac:chgData name="Aurelien Domont" userId="6da7715ce44349b3" providerId="LiveId" clId="{AFF9B0D5-CA7D-40FB-964A-23276295459E}" dt="2021-07-06T03:57:00.268" v="6367" actId="20577"/>
          <ac:spMkLst>
            <pc:docMk/>
            <pc:sldMk cId="2349979947" sldId="2190"/>
            <ac:spMk id="16" creationId="{6C2BB713-9637-4B9B-938F-E9768876782A}"/>
          </ac:spMkLst>
        </pc:spChg>
        <pc:picChg chg="del">
          <ac:chgData name="Aurelien Domont" userId="6da7715ce44349b3" providerId="LiveId" clId="{AFF9B0D5-CA7D-40FB-964A-23276295459E}" dt="2021-07-06T03:34:06.580" v="6275" actId="478"/>
          <ac:picMkLst>
            <pc:docMk/>
            <pc:sldMk cId="2349979947" sldId="2190"/>
            <ac:picMk id="2" creationId="{84E5CC93-D5AA-458E-BB87-714F1E53178E}"/>
          </ac:picMkLst>
        </pc:picChg>
        <pc:picChg chg="del">
          <ac:chgData name="Aurelien Domont" userId="6da7715ce44349b3" providerId="LiveId" clId="{AFF9B0D5-CA7D-40FB-964A-23276295459E}" dt="2021-07-06T03:34:06.580" v="6275" actId="478"/>
          <ac:picMkLst>
            <pc:docMk/>
            <pc:sldMk cId="2349979947" sldId="2190"/>
            <ac:picMk id="3" creationId="{097ECFA8-B152-4816-9DCE-7FB11FD32803}"/>
          </ac:picMkLst>
        </pc:picChg>
        <pc:picChg chg="del">
          <ac:chgData name="Aurelien Domont" userId="6da7715ce44349b3" providerId="LiveId" clId="{AFF9B0D5-CA7D-40FB-964A-23276295459E}" dt="2021-07-06T03:34:06.580" v="6275" actId="478"/>
          <ac:picMkLst>
            <pc:docMk/>
            <pc:sldMk cId="2349979947" sldId="2190"/>
            <ac:picMk id="4" creationId="{71090539-4853-42C0-8BB5-619FDF372F84}"/>
          </ac:picMkLst>
        </pc:picChg>
        <pc:picChg chg="del">
          <ac:chgData name="Aurelien Domont" userId="6da7715ce44349b3" providerId="LiveId" clId="{AFF9B0D5-CA7D-40FB-964A-23276295459E}" dt="2021-07-06T03:34:06.580" v="6275" actId="478"/>
          <ac:picMkLst>
            <pc:docMk/>
            <pc:sldMk cId="2349979947" sldId="2190"/>
            <ac:picMk id="11" creationId="{F7A9918B-B7CD-4643-8B6A-74AEBFA4B2C2}"/>
          </ac:picMkLst>
        </pc:picChg>
        <pc:picChg chg="add mod ord">
          <ac:chgData name="Aurelien Domont" userId="6da7715ce44349b3" providerId="LiveId" clId="{AFF9B0D5-CA7D-40FB-964A-23276295459E}" dt="2021-07-06T03:34:02.278" v="6274" actId="167"/>
          <ac:picMkLst>
            <pc:docMk/>
            <pc:sldMk cId="2349979947" sldId="2190"/>
            <ac:picMk id="12" creationId="{FE9B9E94-357E-4B04-9B76-B64A2AD3319C}"/>
          </ac:picMkLst>
        </pc:picChg>
        <pc:picChg chg="add mod ord">
          <ac:chgData name="Aurelien Domont" userId="6da7715ce44349b3" providerId="LiveId" clId="{AFF9B0D5-CA7D-40FB-964A-23276295459E}" dt="2021-07-06T03:34:02.278" v="6274" actId="167"/>
          <ac:picMkLst>
            <pc:docMk/>
            <pc:sldMk cId="2349979947" sldId="2190"/>
            <ac:picMk id="14" creationId="{4D3A6F3A-8786-441E-90A3-61E8C8D72553}"/>
          </ac:picMkLst>
        </pc:picChg>
        <pc:picChg chg="add mod ord">
          <ac:chgData name="Aurelien Domont" userId="6da7715ce44349b3" providerId="LiveId" clId="{AFF9B0D5-CA7D-40FB-964A-23276295459E}" dt="2021-07-06T03:34:02.278" v="6274" actId="167"/>
          <ac:picMkLst>
            <pc:docMk/>
            <pc:sldMk cId="2349979947" sldId="2190"/>
            <ac:picMk id="15" creationId="{659A23D5-65DD-4CEA-855D-90A0B5E2BE2A}"/>
          </ac:picMkLst>
        </pc:picChg>
        <pc:picChg chg="add del mod ord">
          <ac:chgData name="Aurelien Domont" userId="6da7715ce44349b3" providerId="LiveId" clId="{AFF9B0D5-CA7D-40FB-964A-23276295459E}" dt="2021-07-06T03:37:32.824" v="6293" actId="167"/>
          <ac:picMkLst>
            <pc:docMk/>
            <pc:sldMk cId="2349979947" sldId="2190"/>
            <ac:picMk id="17" creationId="{3A1116B0-8834-4AD7-B5A9-FC56ADD00397}"/>
          </ac:picMkLst>
        </pc:picChg>
        <pc:picChg chg="add del mod ord">
          <ac:chgData name="Aurelien Domont" userId="6da7715ce44349b3" providerId="LiveId" clId="{AFF9B0D5-CA7D-40FB-964A-23276295459E}" dt="2021-07-06T03:37:53.470" v="6299" actId="478"/>
          <ac:picMkLst>
            <pc:docMk/>
            <pc:sldMk cId="2349979947" sldId="2190"/>
            <ac:picMk id="19" creationId="{510380BB-04DC-414E-AEA0-0A102EFB8B64}"/>
          </ac:picMkLst>
        </pc:picChg>
      </pc:sldChg>
      <pc:sldChg chg="addSp delSp modSp add mod">
        <pc:chgData name="Aurelien Domont" userId="6da7715ce44349b3" providerId="LiveId" clId="{AFF9B0D5-CA7D-40FB-964A-23276295459E}" dt="2021-07-06T03:56:34.192" v="6363" actId="20577"/>
        <pc:sldMkLst>
          <pc:docMk/>
          <pc:sldMk cId="3340324934" sldId="2191"/>
        </pc:sldMkLst>
        <pc:spChg chg="mod">
          <ac:chgData name="Aurelien Domont" userId="6da7715ce44349b3" providerId="LiveId" clId="{AFF9B0D5-CA7D-40FB-964A-23276295459E}" dt="2021-07-06T03:56:34.192" v="6363" actId="20577"/>
          <ac:spMkLst>
            <pc:docMk/>
            <pc:sldMk cId="3340324934" sldId="2191"/>
            <ac:spMk id="16" creationId="{6C2BB713-9637-4B9B-938F-E9768876782A}"/>
          </ac:spMkLst>
        </pc:spChg>
        <pc:picChg chg="add mod ord">
          <ac:chgData name="Aurelien Domont" userId="6da7715ce44349b3" providerId="LiveId" clId="{AFF9B0D5-CA7D-40FB-964A-23276295459E}" dt="2021-07-06T03:44:15.886" v="6353" actId="108"/>
          <ac:picMkLst>
            <pc:docMk/>
            <pc:sldMk cId="3340324934" sldId="2191"/>
            <ac:picMk id="3" creationId="{15370C7C-145F-4349-AE96-1E50E9582145}"/>
          </ac:picMkLst>
        </pc:picChg>
        <pc:picChg chg="add mod ord">
          <ac:chgData name="Aurelien Domont" userId="6da7715ce44349b3" providerId="LiveId" clId="{AFF9B0D5-CA7D-40FB-964A-23276295459E}" dt="2021-07-06T03:44:16.372" v="6354" actId="108"/>
          <ac:picMkLst>
            <pc:docMk/>
            <pc:sldMk cId="3340324934" sldId="2191"/>
            <ac:picMk id="11" creationId="{25D5DDB8-F1BB-4113-A087-0C0A746C7EB2}"/>
          </ac:picMkLst>
        </pc:picChg>
        <pc:picChg chg="del ord">
          <ac:chgData name="Aurelien Domont" userId="6da7715ce44349b3" providerId="LiveId" clId="{AFF9B0D5-CA7D-40FB-964A-23276295459E}" dt="2021-07-06T03:44:09.620" v="6352" actId="478"/>
          <ac:picMkLst>
            <pc:docMk/>
            <pc:sldMk cId="3340324934" sldId="2191"/>
            <ac:picMk id="12" creationId="{FE9B9E94-357E-4B04-9B76-B64A2AD3319C}"/>
          </ac:picMkLst>
        </pc:picChg>
        <pc:picChg chg="del ord">
          <ac:chgData name="Aurelien Domont" userId="6da7715ce44349b3" providerId="LiveId" clId="{AFF9B0D5-CA7D-40FB-964A-23276295459E}" dt="2021-07-06T03:44:09.620" v="6352" actId="478"/>
          <ac:picMkLst>
            <pc:docMk/>
            <pc:sldMk cId="3340324934" sldId="2191"/>
            <ac:picMk id="14" creationId="{4D3A6F3A-8786-441E-90A3-61E8C8D72553}"/>
          </ac:picMkLst>
        </pc:picChg>
        <pc:picChg chg="del ord">
          <ac:chgData name="Aurelien Domont" userId="6da7715ce44349b3" providerId="LiveId" clId="{AFF9B0D5-CA7D-40FB-964A-23276295459E}" dt="2021-07-06T03:44:09.620" v="6352" actId="478"/>
          <ac:picMkLst>
            <pc:docMk/>
            <pc:sldMk cId="3340324934" sldId="2191"/>
            <ac:picMk id="15" creationId="{659A23D5-65DD-4CEA-855D-90A0B5E2BE2A}"/>
          </ac:picMkLst>
        </pc:picChg>
        <pc:picChg chg="del">
          <ac:chgData name="Aurelien Domont" userId="6da7715ce44349b3" providerId="LiveId" clId="{AFF9B0D5-CA7D-40FB-964A-23276295459E}" dt="2021-07-06T03:38:00.537" v="6301" actId="478"/>
          <ac:picMkLst>
            <pc:docMk/>
            <pc:sldMk cId="3340324934" sldId="2191"/>
            <ac:picMk id="17" creationId="{3A1116B0-8834-4AD7-B5A9-FC56ADD00397}"/>
          </ac:picMkLst>
        </pc:picChg>
        <pc:picChg chg="mod ord">
          <ac:chgData name="Aurelien Domont" userId="6da7715ce44349b3" providerId="LiveId" clId="{AFF9B0D5-CA7D-40FB-964A-23276295459E}" dt="2021-07-06T03:44:06.370" v="6351" actId="171"/>
          <ac:picMkLst>
            <pc:docMk/>
            <pc:sldMk cId="3340324934" sldId="2191"/>
            <ac:picMk id="19" creationId="{510380BB-04DC-414E-AEA0-0A102EFB8B64}"/>
          </ac:picMkLst>
        </pc:picChg>
        <pc:picChg chg="add mod ord">
          <ac:chgData name="Aurelien Domont" userId="6da7715ce44349b3" providerId="LiveId" clId="{AFF9B0D5-CA7D-40FB-964A-23276295459E}" dt="2021-07-06T03:44:16.877" v="6355" actId="108"/>
          <ac:picMkLst>
            <pc:docMk/>
            <pc:sldMk cId="3340324934" sldId="2191"/>
            <ac:picMk id="20" creationId="{6A38595B-0C20-4D15-AA90-C5B669693A38}"/>
          </ac:picMkLst>
        </pc:picChg>
      </pc:sldChg>
      <pc:sldChg chg="addSp delSp modSp add del mod">
        <pc:chgData name="Aurelien Domont" userId="6da7715ce44349b3" providerId="LiveId" clId="{AFF9B0D5-CA7D-40FB-964A-23276295459E}" dt="2021-07-06T05:45:33.756" v="7160" actId="47"/>
        <pc:sldMkLst>
          <pc:docMk/>
          <pc:sldMk cId="3379055426" sldId="2192"/>
        </pc:sldMkLst>
        <pc:spChg chg="mod">
          <ac:chgData name="Aurelien Domont" userId="6da7715ce44349b3" providerId="LiveId" clId="{AFF9B0D5-CA7D-40FB-964A-23276295459E}" dt="2021-07-06T04:49:53.743" v="6421" actId="20577"/>
          <ac:spMkLst>
            <pc:docMk/>
            <pc:sldMk cId="3379055426" sldId="2192"/>
            <ac:spMk id="16" creationId="{6C2BB713-9637-4B9B-938F-E9768876782A}"/>
          </ac:spMkLst>
        </pc:spChg>
        <pc:spChg chg="mod topLvl">
          <ac:chgData name="Aurelien Domont" userId="6da7715ce44349b3" providerId="LiveId" clId="{AFF9B0D5-CA7D-40FB-964A-23276295459E}" dt="2021-07-06T04:50:43.896" v="6426" actId="165"/>
          <ac:spMkLst>
            <pc:docMk/>
            <pc:sldMk cId="3379055426" sldId="2192"/>
            <ac:spMk id="18" creationId="{B771EFD1-480A-49D1-8311-D1631ADDCAE0}"/>
          </ac:spMkLst>
        </pc:spChg>
        <pc:spChg chg="mod topLvl">
          <ac:chgData name="Aurelien Domont" userId="6da7715ce44349b3" providerId="LiveId" clId="{AFF9B0D5-CA7D-40FB-964A-23276295459E}" dt="2021-07-06T04:50:43.896" v="6426" actId="165"/>
          <ac:spMkLst>
            <pc:docMk/>
            <pc:sldMk cId="3379055426" sldId="2192"/>
            <ac:spMk id="22" creationId="{65469F66-D281-4ED1-A6A4-53FB0256ADF0}"/>
          </ac:spMkLst>
        </pc:spChg>
        <pc:spChg chg="mod topLvl">
          <ac:chgData name="Aurelien Domont" userId="6da7715ce44349b3" providerId="LiveId" clId="{AFF9B0D5-CA7D-40FB-964A-23276295459E}" dt="2021-07-06T04:50:43.896" v="6426" actId="165"/>
          <ac:spMkLst>
            <pc:docMk/>
            <pc:sldMk cId="3379055426" sldId="2192"/>
            <ac:spMk id="23" creationId="{23E57CB2-F110-433B-8E68-828A876E73FC}"/>
          </ac:spMkLst>
        </pc:spChg>
        <pc:spChg chg="mod topLvl">
          <ac:chgData name="Aurelien Domont" userId="6da7715ce44349b3" providerId="LiveId" clId="{AFF9B0D5-CA7D-40FB-964A-23276295459E}" dt="2021-07-06T04:50:43.896" v="6426" actId="165"/>
          <ac:spMkLst>
            <pc:docMk/>
            <pc:sldMk cId="3379055426" sldId="2192"/>
            <ac:spMk id="24" creationId="{74E6FD3E-697E-437E-BCCF-D4036C531968}"/>
          </ac:spMkLst>
        </pc:spChg>
        <pc:spChg chg="mod topLvl">
          <ac:chgData name="Aurelien Domont" userId="6da7715ce44349b3" providerId="LiveId" clId="{AFF9B0D5-CA7D-40FB-964A-23276295459E}" dt="2021-07-06T04:50:43.896" v="6426" actId="165"/>
          <ac:spMkLst>
            <pc:docMk/>
            <pc:sldMk cId="3379055426" sldId="2192"/>
            <ac:spMk id="25" creationId="{92AABBE3-B444-4BEC-82DD-5644BBA7A771}"/>
          </ac:spMkLst>
        </pc:spChg>
        <pc:spChg chg="mod topLvl">
          <ac:chgData name="Aurelien Domont" userId="6da7715ce44349b3" providerId="LiveId" clId="{AFF9B0D5-CA7D-40FB-964A-23276295459E}" dt="2021-07-06T04:50:43.896" v="6426" actId="165"/>
          <ac:spMkLst>
            <pc:docMk/>
            <pc:sldMk cId="3379055426" sldId="2192"/>
            <ac:spMk id="26" creationId="{97B58A29-1D94-499B-8733-3910F9AD6F4A}"/>
          </ac:spMkLst>
        </pc:spChg>
        <pc:spChg chg="mod topLvl">
          <ac:chgData name="Aurelien Domont" userId="6da7715ce44349b3" providerId="LiveId" clId="{AFF9B0D5-CA7D-40FB-964A-23276295459E}" dt="2021-07-06T04:50:43.896" v="6426" actId="165"/>
          <ac:spMkLst>
            <pc:docMk/>
            <pc:sldMk cId="3379055426" sldId="2192"/>
            <ac:spMk id="27" creationId="{5D999E87-6D47-44EB-AA80-FAB1044E50B3}"/>
          </ac:spMkLst>
        </pc:spChg>
        <pc:spChg chg="mod topLvl">
          <ac:chgData name="Aurelien Domont" userId="6da7715ce44349b3" providerId="LiveId" clId="{AFF9B0D5-CA7D-40FB-964A-23276295459E}" dt="2021-07-06T04:50:43.896" v="6426" actId="165"/>
          <ac:spMkLst>
            <pc:docMk/>
            <pc:sldMk cId="3379055426" sldId="2192"/>
            <ac:spMk id="29" creationId="{3C06A61B-7951-49EC-954F-20BCE045D88C}"/>
          </ac:spMkLst>
        </pc:spChg>
        <pc:spChg chg="mod topLvl">
          <ac:chgData name="Aurelien Domont" userId="6da7715ce44349b3" providerId="LiveId" clId="{AFF9B0D5-CA7D-40FB-964A-23276295459E}" dt="2021-07-06T04:50:43.896" v="6426" actId="165"/>
          <ac:spMkLst>
            <pc:docMk/>
            <pc:sldMk cId="3379055426" sldId="2192"/>
            <ac:spMk id="30" creationId="{CEF0D8C1-C31C-434B-AE35-55B3471F9C9D}"/>
          </ac:spMkLst>
        </pc:spChg>
        <pc:spChg chg="mod topLvl">
          <ac:chgData name="Aurelien Domont" userId="6da7715ce44349b3" providerId="LiveId" clId="{AFF9B0D5-CA7D-40FB-964A-23276295459E}" dt="2021-07-06T04:50:43.896" v="6426" actId="165"/>
          <ac:spMkLst>
            <pc:docMk/>
            <pc:sldMk cId="3379055426" sldId="2192"/>
            <ac:spMk id="31" creationId="{811A9C04-9509-4F96-B5E1-2683FDB0AA62}"/>
          </ac:spMkLst>
        </pc:spChg>
        <pc:spChg chg="mod topLvl">
          <ac:chgData name="Aurelien Domont" userId="6da7715ce44349b3" providerId="LiveId" clId="{AFF9B0D5-CA7D-40FB-964A-23276295459E}" dt="2021-07-06T04:50:43.896" v="6426" actId="165"/>
          <ac:spMkLst>
            <pc:docMk/>
            <pc:sldMk cId="3379055426" sldId="2192"/>
            <ac:spMk id="33" creationId="{7C047B58-FCD5-4D1B-B651-61CF38F9DD85}"/>
          </ac:spMkLst>
        </pc:spChg>
        <pc:spChg chg="mod topLvl">
          <ac:chgData name="Aurelien Domont" userId="6da7715ce44349b3" providerId="LiveId" clId="{AFF9B0D5-CA7D-40FB-964A-23276295459E}" dt="2021-07-06T04:50:43.896" v="6426" actId="165"/>
          <ac:spMkLst>
            <pc:docMk/>
            <pc:sldMk cId="3379055426" sldId="2192"/>
            <ac:spMk id="34" creationId="{2E14BF7D-6F99-4D98-A8DA-8EB723F87710}"/>
          </ac:spMkLst>
        </pc:spChg>
        <pc:spChg chg="mod topLvl">
          <ac:chgData name="Aurelien Domont" userId="6da7715ce44349b3" providerId="LiveId" clId="{AFF9B0D5-CA7D-40FB-964A-23276295459E}" dt="2021-07-06T04:50:43.896" v="6426" actId="165"/>
          <ac:spMkLst>
            <pc:docMk/>
            <pc:sldMk cId="3379055426" sldId="2192"/>
            <ac:spMk id="35" creationId="{3882020F-C56B-44AB-8637-035FEE81CF3D}"/>
          </ac:spMkLst>
        </pc:spChg>
        <pc:spChg chg="mod topLvl">
          <ac:chgData name="Aurelien Domont" userId="6da7715ce44349b3" providerId="LiveId" clId="{AFF9B0D5-CA7D-40FB-964A-23276295459E}" dt="2021-07-06T04:50:43.896" v="6426" actId="165"/>
          <ac:spMkLst>
            <pc:docMk/>
            <pc:sldMk cId="3379055426" sldId="2192"/>
            <ac:spMk id="37" creationId="{BD423BD5-6D69-49BE-A67A-B9649D95191D}"/>
          </ac:spMkLst>
        </pc:spChg>
        <pc:spChg chg="mod topLvl">
          <ac:chgData name="Aurelien Domont" userId="6da7715ce44349b3" providerId="LiveId" clId="{AFF9B0D5-CA7D-40FB-964A-23276295459E}" dt="2021-07-06T04:50:43.896" v="6426" actId="165"/>
          <ac:spMkLst>
            <pc:docMk/>
            <pc:sldMk cId="3379055426" sldId="2192"/>
            <ac:spMk id="38" creationId="{E0BF46F7-A9D8-4C09-978A-75A9D4B5E441}"/>
          </ac:spMkLst>
        </pc:spChg>
        <pc:spChg chg="mod topLvl">
          <ac:chgData name="Aurelien Domont" userId="6da7715ce44349b3" providerId="LiveId" clId="{AFF9B0D5-CA7D-40FB-964A-23276295459E}" dt="2021-07-06T04:50:43.896" v="6426" actId="165"/>
          <ac:spMkLst>
            <pc:docMk/>
            <pc:sldMk cId="3379055426" sldId="2192"/>
            <ac:spMk id="39" creationId="{0C3749C6-D983-40E9-B6FE-9E314EE56A35}"/>
          </ac:spMkLst>
        </pc:spChg>
        <pc:spChg chg="mod topLvl">
          <ac:chgData name="Aurelien Domont" userId="6da7715ce44349b3" providerId="LiveId" clId="{AFF9B0D5-CA7D-40FB-964A-23276295459E}" dt="2021-07-06T04:50:43.896" v="6426" actId="165"/>
          <ac:spMkLst>
            <pc:docMk/>
            <pc:sldMk cId="3379055426" sldId="2192"/>
            <ac:spMk id="40" creationId="{1CE55E94-F6B3-43A5-8C94-74729058DAFB}"/>
          </ac:spMkLst>
        </pc:spChg>
        <pc:spChg chg="mod topLvl">
          <ac:chgData name="Aurelien Domont" userId="6da7715ce44349b3" providerId="LiveId" clId="{AFF9B0D5-CA7D-40FB-964A-23276295459E}" dt="2021-07-06T04:50:43.896" v="6426" actId="165"/>
          <ac:spMkLst>
            <pc:docMk/>
            <pc:sldMk cId="3379055426" sldId="2192"/>
            <ac:spMk id="41" creationId="{6EBB98D6-908A-4551-B26F-10C6768274FA}"/>
          </ac:spMkLst>
        </pc:spChg>
        <pc:spChg chg="mod topLvl">
          <ac:chgData name="Aurelien Domont" userId="6da7715ce44349b3" providerId="LiveId" clId="{AFF9B0D5-CA7D-40FB-964A-23276295459E}" dt="2021-07-06T04:50:43.896" v="6426" actId="165"/>
          <ac:spMkLst>
            <pc:docMk/>
            <pc:sldMk cId="3379055426" sldId="2192"/>
            <ac:spMk id="42" creationId="{E4CBA9D9-791A-4B6D-A6F5-C58BC1196434}"/>
          </ac:spMkLst>
        </pc:spChg>
        <pc:spChg chg="mod topLvl">
          <ac:chgData name="Aurelien Domont" userId="6da7715ce44349b3" providerId="LiveId" clId="{AFF9B0D5-CA7D-40FB-964A-23276295459E}" dt="2021-07-06T04:50:43.896" v="6426" actId="165"/>
          <ac:spMkLst>
            <pc:docMk/>
            <pc:sldMk cId="3379055426" sldId="2192"/>
            <ac:spMk id="44" creationId="{2324D931-C446-4406-A3B2-7EEF109E1330}"/>
          </ac:spMkLst>
        </pc:spChg>
        <pc:spChg chg="mod topLvl">
          <ac:chgData name="Aurelien Domont" userId="6da7715ce44349b3" providerId="LiveId" clId="{AFF9B0D5-CA7D-40FB-964A-23276295459E}" dt="2021-07-06T04:50:43.896" v="6426" actId="165"/>
          <ac:spMkLst>
            <pc:docMk/>
            <pc:sldMk cId="3379055426" sldId="2192"/>
            <ac:spMk id="47" creationId="{066BFCAB-9359-47E6-85A9-6446EEE47684}"/>
          </ac:spMkLst>
        </pc:spChg>
        <pc:spChg chg="mod topLvl">
          <ac:chgData name="Aurelien Domont" userId="6da7715ce44349b3" providerId="LiveId" clId="{AFF9B0D5-CA7D-40FB-964A-23276295459E}" dt="2021-07-06T04:50:43.896" v="6426" actId="165"/>
          <ac:spMkLst>
            <pc:docMk/>
            <pc:sldMk cId="3379055426" sldId="2192"/>
            <ac:spMk id="48" creationId="{596BEE1A-9790-483E-96EB-CDEEB9ED8E4A}"/>
          </ac:spMkLst>
        </pc:spChg>
        <pc:spChg chg="mod topLvl">
          <ac:chgData name="Aurelien Domont" userId="6da7715ce44349b3" providerId="LiveId" clId="{AFF9B0D5-CA7D-40FB-964A-23276295459E}" dt="2021-07-06T04:50:43.896" v="6426" actId="165"/>
          <ac:spMkLst>
            <pc:docMk/>
            <pc:sldMk cId="3379055426" sldId="2192"/>
            <ac:spMk id="49" creationId="{6C51E034-D463-40F4-A6FE-1AD0EECC2E18}"/>
          </ac:spMkLst>
        </pc:spChg>
        <pc:spChg chg="mod topLvl">
          <ac:chgData name="Aurelien Domont" userId="6da7715ce44349b3" providerId="LiveId" clId="{AFF9B0D5-CA7D-40FB-964A-23276295459E}" dt="2021-07-06T04:50:43.896" v="6426" actId="165"/>
          <ac:spMkLst>
            <pc:docMk/>
            <pc:sldMk cId="3379055426" sldId="2192"/>
            <ac:spMk id="50" creationId="{4DB629D9-D3D7-42A5-B2E5-376B2910CE6E}"/>
          </ac:spMkLst>
        </pc:spChg>
        <pc:spChg chg="mod topLvl">
          <ac:chgData name="Aurelien Domont" userId="6da7715ce44349b3" providerId="LiveId" clId="{AFF9B0D5-CA7D-40FB-964A-23276295459E}" dt="2021-07-06T04:50:43.896" v="6426" actId="165"/>
          <ac:spMkLst>
            <pc:docMk/>
            <pc:sldMk cId="3379055426" sldId="2192"/>
            <ac:spMk id="51" creationId="{0508A820-EDC6-4023-B09A-569DACAA89BC}"/>
          </ac:spMkLst>
        </pc:spChg>
        <pc:spChg chg="mod topLvl">
          <ac:chgData name="Aurelien Domont" userId="6da7715ce44349b3" providerId="LiveId" clId="{AFF9B0D5-CA7D-40FB-964A-23276295459E}" dt="2021-07-06T04:50:43.896" v="6426" actId="165"/>
          <ac:spMkLst>
            <pc:docMk/>
            <pc:sldMk cId="3379055426" sldId="2192"/>
            <ac:spMk id="52" creationId="{0598C82B-5B19-4ECD-A9F9-210E620301CE}"/>
          </ac:spMkLst>
        </pc:spChg>
        <pc:spChg chg="mod topLvl">
          <ac:chgData name="Aurelien Domont" userId="6da7715ce44349b3" providerId="LiveId" clId="{AFF9B0D5-CA7D-40FB-964A-23276295459E}" dt="2021-07-06T04:50:43.896" v="6426" actId="165"/>
          <ac:spMkLst>
            <pc:docMk/>
            <pc:sldMk cId="3379055426" sldId="2192"/>
            <ac:spMk id="53" creationId="{69AA8412-F4FC-49E9-8098-BA5431F25AEC}"/>
          </ac:spMkLst>
        </pc:spChg>
        <pc:spChg chg="mod topLvl">
          <ac:chgData name="Aurelien Domont" userId="6da7715ce44349b3" providerId="LiveId" clId="{AFF9B0D5-CA7D-40FB-964A-23276295459E}" dt="2021-07-06T04:50:43.896" v="6426" actId="165"/>
          <ac:spMkLst>
            <pc:docMk/>
            <pc:sldMk cId="3379055426" sldId="2192"/>
            <ac:spMk id="54" creationId="{FD10D8C9-608D-4706-9C95-87B692F7BC52}"/>
          </ac:spMkLst>
        </pc:spChg>
        <pc:spChg chg="mod topLvl">
          <ac:chgData name="Aurelien Domont" userId="6da7715ce44349b3" providerId="LiveId" clId="{AFF9B0D5-CA7D-40FB-964A-23276295459E}" dt="2021-07-06T04:50:43.896" v="6426" actId="165"/>
          <ac:spMkLst>
            <pc:docMk/>
            <pc:sldMk cId="3379055426" sldId="2192"/>
            <ac:spMk id="55" creationId="{F96E8F5D-13F7-4F5F-B0C7-43F495BBE507}"/>
          </ac:spMkLst>
        </pc:spChg>
        <pc:spChg chg="mod topLvl">
          <ac:chgData name="Aurelien Domont" userId="6da7715ce44349b3" providerId="LiveId" clId="{AFF9B0D5-CA7D-40FB-964A-23276295459E}" dt="2021-07-06T04:50:43.896" v="6426" actId="165"/>
          <ac:spMkLst>
            <pc:docMk/>
            <pc:sldMk cId="3379055426" sldId="2192"/>
            <ac:spMk id="56" creationId="{1944C13D-7976-4FFF-9C1A-50B916EBC481}"/>
          </ac:spMkLst>
        </pc:spChg>
        <pc:spChg chg="mod topLvl">
          <ac:chgData name="Aurelien Domont" userId="6da7715ce44349b3" providerId="LiveId" clId="{AFF9B0D5-CA7D-40FB-964A-23276295459E}" dt="2021-07-06T04:50:43.896" v="6426" actId="165"/>
          <ac:spMkLst>
            <pc:docMk/>
            <pc:sldMk cId="3379055426" sldId="2192"/>
            <ac:spMk id="57" creationId="{596979FA-5547-40C5-9D2D-03C54409A1FB}"/>
          </ac:spMkLst>
        </pc:spChg>
        <pc:spChg chg="mod topLvl">
          <ac:chgData name="Aurelien Domont" userId="6da7715ce44349b3" providerId="LiveId" clId="{AFF9B0D5-CA7D-40FB-964A-23276295459E}" dt="2021-07-06T04:50:43.896" v="6426" actId="165"/>
          <ac:spMkLst>
            <pc:docMk/>
            <pc:sldMk cId="3379055426" sldId="2192"/>
            <ac:spMk id="58" creationId="{E2562560-CC9C-4394-9A98-D6C4F0C35DF1}"/>
          </ac:spMkLst>
        </pc:spChg>
        <pc:spChg chg="mod topLvl">
          <ac:chgData name="Aurelien Domont" userId="6da7715ce44349b3" providerId="LiveId" clId="{AFF9B0D5-CA7D-40FB-964A-23276295459E}" dt="2021-07-06T04:50:43.896" v="6426" actId="165"/>
          <ac:spMkLst>
            <pc:docMk/>
            <pc:sldMk cId="3379055426" sldId="2192"/>
            <ac:spMk id="59" creationId="{FBF447C9-790F-4E87-A5F0-245B9CBB2C5C}"/>
          </ac:spMkLst>
        </pc:spChg>
        <pc:spChg chg="mod topLvl">
          <ac:chgData name="Aurelien Domont" userId="6da7715ce44349b3" providerId="LiveId" clId="{AFF9B0D5-CA7D-40FB-964A-23276295459E}" dt="2021-07-06T04:50:43.896" v="6426" actId="165"/>
          <ac:spMkLst>
            <pc:docMk/>
            <pc:sldMk cId="3379055426" sldId="2192"/>
            <ac:spMk id="60" creationId="{70CE53DD-117C-493D-AD1D-1AB8E2D5511C}"/>
          </ac:spMkLst>
        </pc:spChg>
        <pc:spChg chg="mod topLvl">
          <ac:chgData name="Aurelien Domont" userId="6da7715ce44349b3" providerId="LiveId" clId="{AFF9B0D5-CA7D-40FB-964A-23276295459E}" dt="2021-07-06T04:50:43.896" v="6426" actId="165"/>
          <ac:spMkLst>
            <pc:docMk/>
            <pc:sldMk cId="3379055426" sldId="2192"/>
            <ac:spMk id="62" creationId="{4656F7B9-B091-4F59-B888-6DEA15CF287B}"/>
          </ac:spMkLst>
        </pc:spChg>
        <pc:spChg chg="mod topLvl">
          <ac:chgData name="Aurelien Domont" userId="6da7715ce44349b3" providerId="LiveId" clId="{AFF9B0D5-CA7D-40FB-964A-23276295459E}" dt="2021-07-06T04:50:43.896" v="6426" actId="165"/>
          <ac:spMkLst>
            <pc:docMk/>
            <pc:sldMk cId="3379055426" sldId="2192"/>
            <ac:spMk id="63" creationId="{F743838F-4369-4298-8BDF-24B1A81D7CC9}"/>
          </ac:spMkLst>
        </pc:spChg>
        <pc:spChg chg="mod topLvl">
          <ac:chgData name="Aurelien Domont" userId="6da7715ce44349b3" providerId="LiveId" clId="{AFF9B0D5-CA7D-40FB-964A-23276295459E}" dt="2021-07-06T04:50:43.896" v="6426" actId="165"/>
          <ac:spMkLst>
            <pc:docMk/>
            <pc:sldMk cId="3379055426" sldId="2192"/>
            <ac:spMk id="64" creationId="{84D7C36D-FE20-4E88-8829-94E2EC4CEE79}"/>
          </ac:spMkLst>
        </pc:spChg>
        <pc:spChg chg="mod topLvl">
          <ac:chgData name="Aurelien Domont" userId="6da7715ce44349b3" providerId="LiveId" clId="{AFF9B0D5-CA7D-40FB-964A-23276295459E}" dt="2021-07-06T04:50:43.896" v="6426" actId="165"/>
          <ac:spMkLst>
            <pc:docMk/>
            <pc:sldMk cId="3379055426" sldId="2192"/>
            <ac:spMk id="65" creationId="{8AA055DE-5DEA-480F-9D58-EB35AB60A4AF}"/>
          </ac:spMkLst>
        </pc:spChg>
        <pc:spChg chg="mod topLvl">
          <ac:chgData name="Aurelien Domont" userId="6da7715ce44349b3" providerId="LiveId" clId="{AFF9B0D5-CA7D-40FB-964A-23276295459E}" dt="2021-07-06T04:50:43.896" v="6426" actId="165"/>
          <ac:spMkLst>
            <pc:docMk/>
            <pc:sldMk cId="3379055426" sldId="2192"/>
            <ac:spMk id="66" creationId="{5B305A7E-46F5-43B2-ACBF-71567A90F965}"/>
          </ac:spMkLst>
        </pc:spChg>
        <pc:spChg chg="mod topLvl">
          <ac:chgData name="Aurelien Domont" userId="6da7715ce44349b3" providerId="LiveId" clId="{AFF9B0D5-CA7D-40FB-964A-23276295459E}" dt="2021-07-06T04:50:43.896" v="6426" actId="165"/>
          <ac:spMkLst>
            <pc:docMk/>
            <pc:sldMk cId="3379055426" sldId="2192"/>
            <ac:spMk id="67" creationId="{7455C64C-AFC5-4C29-93D3-4332E1BAEE9C}"/>
          </ac:spMkLst>
        </pc:spChg>
        <pc:spChg chg="mod topLvl">
          <ac:chgData name="Aurelien Domont" userId="6da7715ce44349b3" providerId="LiveId" clId="{AFF9B0D5-CA7D-40FB-964A-23276295459E}" dt="2021-07-06T04:50:43.896" v="6426" actId="165"/>
          <ac:spMkLst>
            <pc:docMk/>
            <pc:sldMk cId="3379055426" sldId="2192"/>
            <ac:spMk id="68" creationId="{5E8A23BD-D375-4967-ACA7-E1CCA49242EA}"/>
          </ac:spMkLst>
        </pc:spChg>
        <pc:spChg chg="mod topLvl">
          <ac:chgData name="Aurelien Domont" userId="6da7715ce44349b3" providerId="LiveId" clId="{AFF9B0D5-CA7D-40FB-964A-23276295459E}" dt="2021-07-06T04:50:43.896" v="6426" actId="165"/>
          <ac:spMkLst>
            <pc:docMk/>
            <pc:sldMk cId="3379055426" sldId="2192"/>
            <ac:spMk id="69" creationId="{4030F0B9-06DB-4A6A-968B-33EF931731CE}"/>
          </ac:spMkLst>
        </pc:spChg>
        <pc:spChg chg="mod topLvl">
          <ac:chgData name="Aurelien Domont" userId="6da7715ce44349b3" providerId="LiveId" clId="{AFF9B0D5-CA7D-40FB-964A-23276295459E}" dt="2021-07-06T04:50:43.896" v="6426" actId="165"/>
          <ac:spMkLst>
            <pc:docMk/>
            <pc:sldMk cId="3379055426" sldId="2192"/>
            <ac:spMk id="70" creationId="{A2C60355-D617-4490-8E3E-1D6F4CB8A214}"/>
          </ac:spMkLst>
        </pc:spChg>
        <pc:spChg chg="mod topLvl">
          <ac:chgData name="Aurelien Domont" userId="6da7715ce44349b3" providerId="LiveId" clId="{AFF9B0D5-CA7D-40FB-964A-23276295459E}" dt="2021-07-06T04:50:43.896" v="6426" actId="165"/>
          <ac:spMkLst>
            <pc:docMk/>
            <pc:sldMk cId="3379055426" sldId="2192"/>
            <ac:spMk id="71" creationId="{CA9EB5AA-76BB-4143-A0DE-34A4DC0010AC}"/>
          </ac:spMkLst>
        </pc:spChg>
        <pc:spChg chg="mod topLvl">
          <ac:chgData name="Aurelien Domont" userId="6da7715ce44349b3" providerId="LiveId" clId="{AFF9B0D5-CA7D-40FB-964A-23276295459E}" dt="2021-07-06T04:50:43.896" v="6426" actId="165"/>
          <ac:spMkLst>
            <pc:docMk/>
            <pc:sldMk cId="3379055426" sldId="2192"/>
            <ac:spMk id="72" creationId="{966691BF-5126-4A33-8916-C81706F25C90}"/>
          </ac:spMkLst>
        </pc:spChg>
        <pc:spChg chg="mod topLvl">
          <ac:chgData name="Aurelien Domont" userId="6da7715ce44349b3" providerId="LiveId" clId="{AFF9B0D5-CA7D-40FB-964A-23276295459E}" dt="2021-07-06T04:50:43.896" v="6426" actId="165"/>
          <ac:spMkLst>
            <pc:docMk/>
            <pc:sldMk cId="3379055426" sldId="2192"/>
            <ac:spMk id="73" creationId="{5390EC5E-7055-4804-84A3-7E70E3904E93}"/>
          </ac:spMkLst>
        </pc:spChg>
        <pc:spChg chg="mod topLvl">
          <ac:chgData name="Aurelien Domont" userId="6da7715ce44349b3" providerId="LiveId" clId="{AFF9B0D5-CA7D-40FB-964A-23276295459E}" dt="2021-07-06T04:50:43.896" v="6426" actId="165"/>
          <ac:spMkLst>
            <pc:docMk/>
            <pc:sldMk cId="3379055426" sldId="2192"/>
            <ac:spMk id="74" creationId="{E65D02F2-FDEC-478F-8C7C-EF6B6E889CDF}"/>
          </ac:spMkLst>
        </pc:spChg>
        <pc:spChg chg="mod topLvl">
          <ac:chgData name="Aurelien Domont" userId="6da7715ce44349b3" providerId="LiveId" clId="{AFF9B0D5-CA7D-40FB-964A-23276295459E}" dt="2021-07-06T04:50:43.896" v="6426" actId="165"/>
          <ac:spMkLst>
            <pc:docMk/>
            <pc:sldMk cId="3379055426" sldId="2192"/>
            <ac:spMk id="75" creationId="{10C7DD6A-EDF4-4E97-BF30-74BFFFD36441}"/>
          </ac:spMkLst>
        </pc:spChg>
        <pc:spChg chg="mod topLvl">
          <ac:chgData name="Aurelien Domont" userId="6da7715ce44349b3" providerId="LiveId" clId="{AFF9B0D5-CA7D-40FB-964A-23276295459E}" dt="2021-07-06T04:50:43.896" v="6426" actId="165"/>
          <ac:spMkLst>
            <pc:docMk/>
            <pc:sldMk cId="3379055426" sldId="2192"/>
            <ac:spMk id="76" creationId="{12F4E801-8132-4F0C-B8DA-A36568ECCC40}"/>
          </ac:spMkLst>
        </pc:spChg>
        <pc:spChg chg="mod topLvl">
          <ac:chgData name="Aurelien Domont" userId="6da7715ce44349b3" providerId="LiveId" clId="{AFF9B0D5-CA7D-40FB-964A-23276295459E}" dt="2021-07-06T04:50:43.896" v="6426" actId="165"/>
          <ac:spMkLst>
            <pc:docMk/>
            <pc:sldMk cId="3379055426" sldId="2192"/>
            <ac:spMk id="77" creationId="{C5615F12-CE48-4C91-BA28-3C8B3DDC3F58}"/>
          </ac:spMkLst>
        </pc:spChg>
        <pc:spChg chg="mod topLvl">
          <ac:chgData name="Aurelien Domont" userId="6da7715ce44349b3" providerId="LiveId" clId="{AFF9B0D5-CA7D-40FB-964A-23276295459E}" dt="2021-07-06T04:50:43.896" v="6426" actId="165"/>
          <ac:spMkLst>
            <pc:docMk/>
            <pc:sldMk cId="3379055426" sldId="2192"/>
            <ac:spMk id="78" creationId="{22A89C04-5EB4-44E9-A32D-27408ED8CB56}"/>
          </ac:spMkLst>
        </pc:spChg>
        <pc:spChg chg="mod topLvl">
          <ac:chgData name="Aurelien Domont" userId="6da7715ce44349b3" providerId="LiveId" clId="{AFF9B0D5-CA7D-40FB-964A-23276295459E}" dt="2021-07-06T04:50:43.896" v="6426" actId="165"/>
          <ac:spMkLst>
            <pc:docMk/>
            <pc:sldMk cId="3379055426" sldId="2192"/>
            <ac:spMk id="79" creationId="{56A025F8-D352-4D26-97E8-71FDE85A31BB}"/>
          </ac:spMkLst>
        </pc:spChg>
        <pc:spChg chg="mod topLvl">
          <ac:chgData name="Aurelien Domont" userId="6da7715ce44349b3" providerId="LiveId" clId="{AFF9B0D5-CA7D-40FB-964A-23276295459E}" dt="2021-07-06T04:50:43.896" v="6426" actId="165"/>
          <ac:spMkLst>
            <pc:docMk/>
            <pc:sldMk cId="3379055426" sldId="2192"/>
            <ac:spMk id="80" creationId="{9A3331CC-8CC9-46B2-B479-BF612DE96A49}"/>
          </ac:spMkLst>
        </pc:spChg>
        <pc:spChg chg="mod topLvl">
          <ac:chgData name="Aurelien Domont" userId="6da7715ce44349b3" providerId="LiveId" clId="{AFF9B0D5-CA7D-40FB-964A-23276295459E}" dt="2021-07-06T04:50:43.896" v="6426" actId="165"/>
          <ac:spMkLst>
            <pc:docMk/>
            <pc:sldMk cId="3379055426" sldId="2192"/>
            <ac:spMk id="81" creationId="{AE32AB5F-2BE3-4D9C-A624-18BF13205C37}"/>
          </ac:spMkLst>
        </pc:spChg>
        <pc:spChg chg="mod topLvl">
          <ac:chgData name="Aurelien Domont" userId="6da7715ce44349b3" providerId="LiveId" clId="{AFF9B0D5-CA7D-40FB-964A-23276295459E}" dt="2021-07-06T04:50:43.896" v="6426" actId="165"/>
          <ac:spMkLst>
            <pc:docMk/>
            <pc:sldMk cId="3379055426" sldId="2192"/>
            <ac:spMk id="82" creationId="{3F3D471F-019C-499B-849A-3C0555B66D7C}"/>
          </ac:spMkLst>
        </pc:spChg>
        <pc:spChg chg="mod topLvl">
          <ac:chgData name="Aurelien Domont" userId="6da7715ce44349b3" providerId="LiveId" clId="{AFF9B0D5-CA7D-40FB-964A-23276295459E}" dt="2021-07-06T04:50:43.896" v="6426" actId="165"/>
          <ac:spMkLst>
            <pc:docMk/>
            <pc:sldMk cId="3379055426" sldId="2192"/>
            <ac:spMk id="83" creationId="{89794A8E-92B0-4F14-BCC8-8E09C4E8EB7B}"/>
          </ac:spMkLst>
        </pc:spChg>
        <pc:spChg chg="mod topLvl">
          <ac:chgData name="Aurelien Domont" userId="6da7715ce44349b3" providerId="LiveId" clId="{AFF9B0D5-CA7D-40FB-964A-23276295459E}" dt="2021-07-06T04:50:43.896" v="6426" actId="165"/>
          <ac:spMkLst>
            <pc:docMk/>
            <pc:sldMk cId="3379055426" sldId="2192"/>
            <ac:spMk id="84" creationId="{7CD25A7C-1C59-4AF8-8A24-ADDD1091CAA3}"/>
          </ac:spMkLst>
        </pc:spChg>
        <pc:spChg chg="mod topLvl">
          <ac:chgData name="Aurelien Domont" userId="6da7715ce44349b3" providerId="LiveId" clId="{AFF9B0D5-CA7D-40FB-964A-23276295459E}" dt="2021-07-06T04:50:43.896" v="6426" actId="165"/>
          <ac:spMkLst>
            <pc:docMk/>
            <pc:sldMk cId="3379055426" sldId="2192"/>
            <ac:spMk id="85" creationId="{C4050E01-DB91-4148-825F-4017F471C329}"/>
          </ac:spMkLst>
        </pc:spChg>
        <pc:spChg chg="mod topLvl">
          <ac:chgData name="Aurelien Domont" userId="6da7715ce44349b3" providerId="LiveId" clId="{AFF9B0D5-CA7D-40FB-964A-23276295459E}" dt="2021-07-06T04:50:43.896" v="6426" actId="165"/>
          <ac:spMkLst>
            <pc:docMk/>
            <pc:sldMk cId="3379055426" sldId="2192"/>
            <ac:spMk id="86" creationId="{7EA15ED6-46A5-43A0-B67C-11BDD4BF88EB}"/>
          </ac:spMkLst>
        </pc:spChg>
        <pc:spChg chg="mod topLvl">
          <ac:chgData name="Aurelien Domont" userId="6da7715ce44349b3" providerId="LiveId" clId="{AFF9B0D5-CA7D-40FB-964A-23276295459E}" dt="2021-07-06T04:50:43.896" v="6426" actId="165"/>
          <ac:spMkLst>
            <pc:docMk/>
            <pc:sldMk cId="3379055426" sldId="2192"/>
            <ac:spMk id="87" creationId="{FC2D8D47-DCE8-41DC-B4D8-D14FEC5472C2}"/>
          </ac:spMkLst>
        </pc:spChg>
        <pc:spChg chg="mod topLvl">
          <ac:chgData name="Aurelien Domont" userId="6da7715ce44349b3" providerId="LiveId" clId="{AFF9B0D5-CA7D-40FB-964A-23276295459E}" dt="2021-07-06T04:50:43.896" v="6426" actId="165"/>
          <ac:spMkLst>
            <pc:docMk/>
            <pc:sldMk cId="3379055426" sldId="2192"/>
            <ac:spMk id="88" creationId="{4C383830-3025-4A26-80CA-D9DD9FFC4366}"/>
          </ac:spMkLst>
        </pc:spChg>
        <pc:spChg chg="mod topLvl">
          <ac:chgData name="Aurelien Domont" userId="6da7715ce44349b3" providerId="LiveId" clId="{AFF9B0D5-CA7D-40FB-964A-23276295459E}" dt="2021-07-06T04:50:43.896" v="6426" actId="165"/>
          <ac:spMkLst>
            <pc:docMk/>
            <pc:sldMk cId="3379055426" sldId="2192"/>
            <ac:spMk id="89" creationId="{0A9438A0-9A3F-408D-8570-5955D7D53414}"/>
          </ac:spMkLst>
        </pc:spChg>
        <pc:spChg chg="mod topLvl">
          <ac:chgData name="Aurelien Domont" userId="6da7715ce44349b3" providerId="LiveId" clId="{AFF9B0D5-CA7D-40FB-964A-23276295459E}" dt="2021-07-06T04:50:43.896" v="6426" actId="165"/>
          <ac:spMkLst>
            <pc:docMk/>
            <pc:sldMk cId="3379055426" sldId="2192"/>
            <ac:spMk id="90" creationId="{CCF6A828-CC27-43AB-81DC-A5E4A45B8030}"/>
          </ac:spMkLst>
        </pc:spChg>
        <pc:spChg chg="mod topLvl">
          <ac:chgData name="Aurelien Domont" userId="6da7715ce44349b3" providerId="LiveId" clId="{AFF9B0D5-CA7D-40FB-964A-23276295459E}" dt="2021-07-06T04:50:43.896" v="6426" actId="165"/>
          <ac:spMkLst>
            <pc:docMk/>
            <pc:sldMk cId="3379055426" sldId="2192"/>
            <ac:spMk id="91" creationId="{EDB86CFC-23D4-4473-B846-3DA806F5108D}"/>
          </ac:spMkLst>
        </pc:spChg>
        <pc:spChg chg="mod topLvl">
          <ac:chgData name="Aurelien Domont" userId="6da7715ce44349b3" providerId="LiveId" clId="{AFF9B0D5-CA7D-40FB-964A-23276295459E}" dt="2021-07-06T04:50:43.896" v="6426" actId="165"/>
          <ac:spMkLst>
            <pc:docMk/>
            <pc:sldMk cId="3379055426" sldId="2192"/>
            <ac:spMk id="92" creationId="{9E27841A-5BBF-4869-8CB3-6677215968FD}"/>
          </ac:spMkLst>
        </pc:spChg>
        <pc:spChg chg="mod topLvl">
          <ac:chgData name="Aurelien Domont" userId="6da7715ce44349b3" providerId="LiveId" clId="{AFF9B0D5-CA7D-40FB-964A-23276295459E}" dt="2021-07-06T04:50:43.896" v="6426" actId="165"/>
          <ac:spMkLst>
            <pc:docMk/>
            <pc:sldMk cId="3379055426" sldId="2192"/>
            <ac:spMk id="93" creationId="{848846B1-BA0C-4806-B1DC-2FCF6F3B46EF}"/>
          </ac:spMkLst>
        </pc:spChg>
        <pc:spChg chg="mod topLvl">
          <ac:chgData name="Aurelien Domont" userId="6da7715ce44349b3" providerId="LiveId" clId="{AFF9B0D5-CA7D-40FB-964A-23276295459E}" dt="2021-07-06T04:50:43.896" v="6426" actId="165"/>
          <ac:spMkLst>
            <pc:docMk/>
            <pc:sldMk cId="3379055426" sldId="2192"/>
            <ac:spMk id="94" creationId="{B32F85AD-308E-4382-B339-9D0E3532E3B1}"/>
          </ac:spMkLst>
        </pc:spChg>
        <pc:spChg chg="mod topLvl">
          <ac:chgData name="Aurelien Domont" userId="6da7715ce44349b3" providerId="LiveId" clId="{AFF9B0D5-CA7D-40FB-964A-23276295459E}" dt="2021-07-06T04:50:43.896" v="6426" actId="165"/>
          <ac:spMkLst>
            <pc:docMk/>
            <pc:sldMk cId="3379055426" sldId="2192"/>
            <ac:spMk id="95" creationId="{F081A304-2C8F-4778-8EC0-5DCF78B4211E}"/>
          </ac:spMkLst>
        </pc:spChg>
        <pc:spChg chg="mod topLvl">
          <ac:chgData name="Aurelien Domont" userId="6da7715ce44349b3" providerId="LiveId" clId="{AFF9B0D5-CA7D-40FB-964A-23276295459E}" dt="2021-07-06T04:50:43.896" v="6426" actId="165"/>
          <ac:spMkLst>
            <pc:docMk/>
            <pc:sldMk cId="3379055426" sldId="2192"/>
            <ac:spMk id="96" creationId="{5B9E9E35-688A-4E46-AD17-958B53B2A9BD}"/>
          </ac:spMkLst>
        </pc:spChg>
        <pc:spChg chg="mod topLvl">
          <ac:chgData name="Aurelien Domont" userId="6da7715ce44349b3" providerId="LiveId" clId="{AFF9B0D5-CA7D-40FB-964A-23276295459E}" dt="2021-07-06T04:50:43.896" v="6426" actId="165"/>
          <ac:spMkLst>
            <pc:docMk/>
            <pc:sldMk cId="3379055426" sldId="2192"/>
            <ac:spMk id="97" creationId="{A76194B1-A38E-4BB8-8B3F-AE4835F7AC4E}"/>
          </ac:spMkLst>
        </pc:spChg>
        <pc:spChg chg="mod topLvl">
          <ac:chgData name="Aurelien Domont" userId="6da7715ce44349b3" providerId="LiveId" clId="{AFF9B0D5-CA7D-40FB-964A-23276295459E}" dt="2021-07-06T04:50:43.896" v="6426" actId="165"/>
          <ac:spMkLst>
            <pc:docMk/>
            <pc:sldMk cId="3379055426" sldId="2192"/>
            <ac:spMk id="98" creationId="{55792372-BB82-4ECA-8C77-C82715CC6A14}"/>
          </ac:spMkLst>
        </pc:spChg>
        <pc:spChg chg="mod topLvl">
          <ac:chgData name="Aurelien Domont" userId="6da7715ce44349b3" providerId="LiveId" clId="{AFF9B0D5-CA7D-40FB-964A-23276295459E}" dt="2021-07-06T04:50:43.896" v="6426" actId="165"/>
          <ac:spMkLst>
            <pc:docMk/>
            <pc:sldMk cId="3379055426" sldId="2192"/>
            <ac:spMk id="99" creationId="{90896AAA-AEDF-49B2-8503-7CA2DF421D32}"/>
          </ac:spMkLst>
        </pc:spChg>
        <pc:spChg chg="mod topLvl">
          <ac:chgData name="Aurelien Domont" userId="6da7715ce44349b3" providerId="LiveId" clId="{AFF9B0D5-CA7D-40FB-964A-23276295459E}" dt="2021-07-06T04:50:43.896" v="6426" actId="165"/>
          <ac:spMkLst>
            <pc:docMk/>
            <pc:sldMk cId="3379055426" sldId="2192"/>
            <ac:spMk id="100" creationId="{4E419948-B362-4317-B94F-EB6EEF93D5F8}"/>
          </ac:spMkLst>
        </pc:spChg>
        <pc:spChg chg="mod topLvl">
          <ac:chgData name="Aurelien Domont" userId="6da7715ce44349b3" providerId="LiveId" clId="{AFF9B0D5-CA7D-40FB-964A-23276295459E}" dt="2021-07-06T04:50:43.896" v="6426" actId="165"/>
          <ac:spMkLst>
            <pc:docMk/>
            <pc:sldMk cId="3379055426" sldId="2192"/>
            <ac:spMk id="101" creationId="{F0E0088D-D528-4463-A7EF-0CD7ED8D8194}"/>
          </ac:spMkLst>
        </pc:spChg>
        <pc:spChg chg="mod topLvl">
          <ac:chgData name="Aurelien Domont" userId="6da7715ce44349b3" providerId="LiveId" clId="{AFF9B0D5-CA7D-40FB-964A-23276295459E}" dt="2021-07-06T04:50:43.896" v="6426" actId="165"/>
          <ac:spMkLst>
            <pc:docMk/>
            <pc:sldMk cId="3379055426" sldId="2192"/>
            <ac:spMk id="102" creationId="{75C95256-B79D-4118-9B21-A8859DCC2637}"/>
          </ac:spMkLst>
        </pc:spChg>
        <pc:spChg chg="mod topLvl">
          <ac:chgData name="Aurelien Domont" userId="6da7715ce44349b3" providerId="LiveId" clId="{AFF9B0D5-CA7D-40FB-964A-23276295459E}" dt="2021-07-06T04:50:43.896" v="6426" actId="165"/>
          <ac:spMkLst>
            <pc:docMk/>
            <pc:sldMk cId="3379055426" sldId="2192"/>
            <ac:spMk id="103" creationId="{65BF41B5-CFC3-43AD-A8E2-6B26904CC06B}"/>
          </ac:spMkLst>
        </pc:spChg>
        <pc:spChg chg="mod topLvl">
          <ac:chgData name="Aurelien Domont" userId="6da7715ce44349b3" providerId="LiveId" clId="{AFF9B0D5-CA7D-40FB-964A-23276295459E}" dt="2021-07-06T04:50:43.896" v="6426" actId="165"/>
          <ac:spMkLst>
            <pc:docMk/>
            <pc:sldMk cId="3379055426" sldId="2192"/>
            <ac:spMk id="104" creationId="{E1AE7574-E20A-43ED-86E1-67FF47EE59E9}"/>
          </ac:spMkLst>
        </pc:spChg>
        <pc:spChg chg="mod topLvl">
          <ac:chgData name="Aurelien Domont" userId="6da7715ce44349b3" providerId="LiveId" clId="{AFF9B0D5-CA7D-40FB-964A-23276295459E}" dt="2021-07-06T04:50:43.896" v="6426" actId="165"/>
          <ac:spMkLst>
            <pc:docMk/>
            <pc:sldMk cId="3379055426" sldId="2192"/>
            <ac:spMk id="105" creationId="{1CA686F3-4B48-4FCA-9990-4A687AED190F}"/>
          </ac:spMkLst>
        </pc:spChg>
        <pc:spChg chg="mod topLvl">
          <ac:chgData name="Aurelien Domont" userId="6da7715ce44349b3" providerId="LiveId" clId="{AFF9B0D5-CA7D-40FB-964A-23276295459E}" dt="2021-07-06T04:50:43.896" v="6426" actId="165"/>
          <ac:spMkLst>
            <pc:docMk/>
            <pc:sldMk cId="3379055426" sldId="2192"/>
            <ac:spMk id="106" creationId="{230C6DFA-375D-4416-9E4E-067C619F1BFF}"/>
          </ac:spMkLst>
        </pc:spChg>
        <pc:spChg chg="mod topLvl">
          <ac:chgData name="Aurelien Domont" userId="6da7715ce44349b3" providerId="LiveId" clId="{AFF9B0D5-CA7D-40FB-964A-23276295459E}" dt="2021-07-06T04:50:43.896" v="6426" actId="165"/>
          <ac:spMkLst>
            <pc:docMk/>
            <pc:sldMk cId="3379055426" sldId="2192"/>
            <ac:spMk id="107" creationId="{77E2697D-9897-4A3B-A255-C96C05DFB65E}"/>
          </ac:spMkLst>
        </pc:spChg>
        <pc:spChg chg="mod topLvl">
          <ac:chgData name="Aurelien Domont" userId="6da7715ce44349b3" providerId="LiveId" clId="{AFF9B0D5-CA7D-40FB-964A-23276295459E}" dt="2021-07-06T04:50:43.896" v="6426" actId="165"/>
          <ac:spMkLst>
            <pc:docMk/>
            <pc:sldMk cId="3379055426" sldId="2192"/>
            <ac:spMk id="108" creationId="{FC706995-E8AA-43E2-8476-DA80D70E249C}"/>
          </ac:spMkLst>
        </pc:spChg>
        <pc:spChg chg="mod topLvl">
          <ac:chgData name="Aurelien Domont" userId="6da7715ce44349b3" providerId="LiveId" clId="{AFF9B0D5-CA7D-40FB-964A-23276295459E}" dt="2021-07-06T04:50:43.896" v="6426" actId="165"/>
          <ac:spMkLst>
            <pc:docMk/>
            <pc:sldMk cId="3379055426" sldId="2192"/>
            <ac:spMk id="109" creationId="{2B07D6D4-194B-4146-A1AE-508C73D392A6}"/>
          </ac:spMkLst>
        </pc:spChg>
        <pc:spChg chg="mod topLvl">
          <ac:chgData name="Aurelien Domont" userId="6da7715ce44349b3" providerId="LiveId" clId="{AFF9B0D5-CA7D-40FB-964A-23276295459E}" dt="2021-07-06T04:50:43.896" v="6426" actId="165"/>
          <ac:spMkLst>
            <pc:docMk/>
            <pc:sldMk cId="3379055426" sldId="2192"/>
            <ac:spMk id="110" creationId="{C5A5E31E-BC3F-4031-B4BD-96322C581A05}"/>
          </ac:spMkLst>
        </pc:spChg>
        <pc:spChg chg="mod topLvl">
          <ac:chgData name="Aurelien Domont" userId="6da7715ce44349b3" providerId="LiveId" clId="{AFF9B0D5-CA7D-40FB-964A-23276295459E}" dt="2021-07-06T04:50:43.896" v="6426" actId="165"/>
          <ac:spMkLst>
            <pc:docMk/>
            <pc:sldMk cId="3379055426" sldId="2192"/>
            <ac:spMk id="111" creationId="{632D5824-AD44-4E4F-AF47-F307A1FA0E2C}"/>
          </ac:spMkLst>
        </pc:spChg>
        <pc:spChg chg="mod topLvl">
          <ac:chgData name="Aurelien Domont" userId="6da7715ce44349b3" providerId="LiveId" clId="{AFF9B0D5-CA7D-40FB-964A-23276295459E}" dt="2021-07-06T04:50:43.896" v="6426" actId="165"/>
          <ac:spMkLst>
            <pc:docMk/>
            <pc:sldMk cId="3379055426" sldId="2192"/>
            <ac:spMk id="112" creationId="{6F83E090-B402-410D-AFC1-C419C6F8E4CB}"/>
          </ac:spMkLst>
        </pc:spChg>
        <pc:spChg chg="mod topLvl">
          <ac:chgData name="Aurelien Domont" userId="6da7715ce44349b3" providerId="LiveId" clId="{AFF9B0D5-CA7D-40FB-964A-23276295459E}" dt="2021-07-06T04:50:43.896" v="6426" actId="165"/>
          <ac:spMkLst>
            <pc:docMk/>
            <pc:sldMk cId="3379055426" sldId="2192"/>
            <ac:spMk id="113" creationId="{651407DE-861B-4C05-842D-A44085EFF369}"/>
          </ac:spMkLst>
        </pc:spChg>
        <pc:spChg chg="mod topLvl">
          <ac:chgData name="Aurelien Domont" userId="6da7715ce44349b3" providerId="LiveId" clId="{AFF9B0D5-CA7D-40FB-964A-23276295459E}" dt="2021-07-06T04:50:43.896" v="6426" actId="165"/>
          <ac:spMkLst>
            <pc:docMk/>
            <pc:sldMk cId="3379055426" sldId="2192"/>
            <ac:spMk id="114" creationId="{783A9BBE-48DB-4AE1-8421-30B47ED6B068}"/>
          </ac:spMkLst>
        </pc:spChg>
        <pc:spChg chg="mod topLvl">
          <ac:chgData name="Aurelien Domont" userId="6da7715ce44349b3" providerId="LiveId" clId="{AFF9B0D5-CA7D-40FB-964A-23276295459E}" dt="2021-07-06T04:50:43.896" v="6426" actId="165"/>
          <ac:spMkLst>
            <pc:docMk/>
            <pc:sldMk cId="3379055426" sldId="2192"/>
            <ac:spMk id="115" creationId="{BF2EC1BE-F8C3-4855-8D2E-4C26D0C250BD}"/>
          </ac:spMkLst>
        </pc:spChg>
        <pc:spChg chg="mod topLvl">
          <ac:chgData name="Aurelien Domont" userId="6da7715ce44349b3" providerId="LiveId" clId="{AFF9B0D5-CA7D-40FB-964A-23276295459E}" dt="2021-07-06T04:50:43.896" v="6426" actId="165"/>
          <ac:spMkLst>
            <pc:docMk/>
            <pc:sldMk cId="3379055426" sldId="2192"/>
            <ac:spMk id="116" creationId="{3B25F4FD-B5EE-4E5D-A3A5-1ABDEAD5F06B}"/>
          </ac:spMkLst>
        </pc:spChg>
        <pc:spChg chg="mod topLvl">
          <ac:chgData name="Aurelien Domont" userId="6da7715ce44349b3" providerId="LiveId" clId="{AFF9B0D5-CA7D-40FB-964A-23276295459E}" dt="2021-07-06T04:50:43.896" v="6426" actId="165"/>
          <ac:spMkLst>
            <pc:docMk/>
            <pc:sldMk cId="3379055426" sldId="2192"/>
            <ac:spMk id="117" creationId="{4150CB89-F485-436E-97D1-4FB1609F4986}"/>
          </ac:spMkLst>
        </pc:spChg>
        <pc:spChg chg="mod topLvl">
          <ac:chgData name="Aurelien Domont" userId="6da7715ce44349b3" providerId="LiveId" clId="{AFF9B0D5-CA7D-40FB-964A-23276295459E}" dt="2021-07-06T04:50:43.896" v="6426" actId="165"/>
          <ac:spMkLst>
            <pc:docMk/>
            <pc:sldMk cId="3379055426" sldId="2192"/>
            <ac:spMk id="118" creationId="{49E8AE7E-7F5A-4A11-9512-6C7079D464A2}"/>
          </ac:spMkLst>
        </pc:spChg>
        <pc:spChg chg="mod topLvl">
          <ac:chgData name="Aurelien Domont" userId="6da7715ce44349b3" providerId="LiveId" clId="{AFF9B0D5-CA7D-40FB-964A-23276295459E}" dt="2021-07-06T04:50:43.896" v="6426" actId="165"/>
          <ac:spMkLst>
            <pc:docMk/>
            <pc:sldMk cId="3379055426" sldId="2192"/>
            <ac:spMk id="119" creationId="{82534475-B316-4ED5-BDD3-1061DFF13294}"/>
          </ac:spMkLst>
        </pc:spChg>
        <pc:spChg chg="mod topLvl">
          <ac:chgData name="Aurelien Domont" userId="6da7715ce44349b3" providerId="LiveId" clId="{AFF9B0D5-CA7D-40FB-964A-23276295459E}" dt="2021-07-06T04:50:43.896" v="6426" actId="165"/>
          <ac:spMkLst>
            <pc:docMk/>
            <pc:sldMk cId="3379055426" sldId="2192"/>
            <ac:spMk id="120" creationId="{894A3104-C61D-488C-BD9D-15689C082991}"/>
          </ac:spMkLst>
        </pc:spChg>
        <pc:spChg chg="mod topLvl">
          <ac:chgData name="Aurelien Domont" userId="6da7715ce44349b3" providerId="LiveId" clId="{AFF9B0D5-CA7D-40FB-964A-23276295459E}" dt="2021-07-06T04:50:43.896" v="6426" actId="165"/>
          <ac:spMkLst>
            <pc:docMk/>
            <pc:sldMk cId="3379055426" sldId="2192"/>
            <ac:spMk id="121" creationId="{19010C2B-F3E6-484A-A3F9-6592B0831B41}"/>
          </ac:spMkLst>
        </pc:spChg>
        <pc:spChg chg="mod topLvl">
          <ac:chgData name="Aurelien Domont" userId="6da7715ce44349b3" providerId="LiveId" clId="{AFF9B0D5-CA7D-40FB-964A-23276295459E}" dt="2021-07-06T04:50:43.896" v="6426" actId="165"/>
          <ac:spMkLst>
            <pc:docMk/>
            <pc:sldMk cId="3379055426" sldId="2192"/>
            <ac:spMk id="122" creationId="{39FEB8F0-3332-4428-AEEA-741658E4FDC4}"/>
          </ac:spMkLst>
        </pc:spChg>
        <pc:spChg chg="mod topLvl">
          <ac:chgData name="Aurelien Domont" userId="6da7715ce44349b3" providerId="LiveId" clId="{AFF9B0D5-CA7D-40FB-964A-23276295459E}" dt="2021-07-06T04:50:43.896" v="6426" actId="165"/>
          <ac:spMkLst>
            <pc:docMk/>
            <pc:sldMk cId="3379055426" sldId="2192"/>
            <ac:spMk id="123" creationId="{7499BFA2-541F-43A4-8B7D-28E1FABD6E23}"/>
          </ac:spMkLst>
        </pc:spChg>
        <pc:spChg chg="mod topLvl">
          <ac:chgData name="Aurelien Domont" userId="6da7715ce44349b3" providerId="LiveId" clId="{AFF9B0D5-CA7D-40FB-964A-23276295459E}" dt="2021-07-06T04:50:43.896" v="6426" actId="165"/>
          <ac:spMkLst>
            <pc:docMk/>
            <pc:sldMk cId="3379055426" sldId="2192"/>
            <ac:spMk id="125" creationId="{2C9E90AE-B1D5-4F9C-BFCF-DCC3E4BCD4E2}"/>
          </ac:spMkLst>
        </pc:spChg>
        <pc:spChg chg="mod topLvl">
          <ac:chgData name="Aurelien Domont" userId="6da7715ce44349b3" providerId="LiveId" clId="{AFF9B0D5-CA7D-40FB-964A-23276295459E}" dt="2021-07-06T04:50:43.896" v="6426" actId="165"/>
          <ac:spMkLst>
            <pc:docMk/>
            <pc:sldMk cId="3379055426" sldId="2192"/>
            <ac:spMk id="127" creationId="{378FBEAB-0A9B-4243-98E7-1FEF1F9571B3}"/>
          </ac:spMkLst>
        </pc:spChg>
        <pc:spChg chg="mod topLvl">
          <ac:chgData name="Aurelien Domont" userId="6da7715ce44349b3" providerId="LiveId" clId="{AFF9B0D5-CA7D-40FB-964A-23276295459E}" dt="2021-07-06T04:50:43.896" v="6426" actId="165"/>
          <ac:spMkLst>
            <pc:docMk/>
            <pc:sldMk cId="3379055426" sldId="2192"/>
            <ac:spMk id="129" creationId="{C5A5F10F-556A-4AE1-A4ED-861F2945FF0C}"/>
          </ac:spMkLst>
        </pc:spChg>
        <pc:spChg chg="mod topLvl">
          <ac:chgData name="Aurelien Domont" userId="6da7715ce44349b3" providerId="LiveId" clId="{AFF9B0D5-CA7D-40FB-964A-23276295459E}" dt="2021-07-06T04:50:43.896" v="6426" actId="165"/>
          <ac:spMkLst>
            <pc:docMk/>
            <pc:sldMk cId="3379055426" sldId="2192"/>
            <ac:spMk id="131" creationId="{350273C7-56F8-484A-88FB-9CC9C5B030D4}"/>
          </ac:spMkLst>
        </pc:spChg>
        <pc:spChg chg="mod topLvl">
          <ac:chgData name="Aurelien Domont" userId="6da7715ce44349b3" providerId="LiveId" clId="{AFF9B0D5-CA7D-40FB-964A-23276295459E}" dt="2021-07-06T04:50:43.896" v="6426" actId="165"/>
          <ac:spMkLst>
            <pc:docMk/>
            <pc:sldMk cId="3379055426" sldId="2192"/>
            <ac:spMk id="132" creationId="{BC6174EC-1DA5-446D-880E-B7EA6E2BB114}"/>
          </ac:spMkLst>
        </pc:spChg>
        <pc:spChg chg="mod topLvl">
          <ac:chgData name="Aurelien Domont" userId="6da7715ce44349b3" providerId="LiveId" clId="{AFF9B0D5-CA7D-40FB-964A-23276295459E}" dt="2021-07-06T04:50:43.896" v="6426" actId="165"/>
          <ac:spMkLst>
            <pc:docMk/>
            <pc:sldMk cId="3379055426" sldId="2192"/>
            <ac:spMk id="133" creationId="{512FA95D-9A9C-4659-B363-4DC368AFFBCF}"/>
          </ac:spMkLst>
        </pc:spChg>
        <pc:spChg chg="mod topLvl">
          <ac:chgData name="Aurelien Domont" userId="6da7715ce44349b3" providerId="LiveId" clId="{AFF9B0D5-CA7D-40FB-964A-23276295459E}" dt="2021-07-06T04:50:43.896" v="6426" actId="165"/>
          <ac:spMkLst>
            <pc:docMk/>
            <pc:sldMk cId="3379055426" sldId="2192"/>
            <ac:spMk id="134" creationId="{CF8EEA38-F094-4816-918B-C5ECB1F04613}"/>
          </ac:spMkLst>
        </pc:spChg>
        <pc:spChg chg="mod topLvl">
          <ac:chgData name="Aurelien Domont" userId="6da7715ce44349b3" providerId="LiveId" clId="{AFF9B0D5-CA7D-40FB-964A-23276295459E}" dt="2021-07-06T04:50:43.896" v="6426" actId="165"/>
          <ac:spMkLst>
            <pc:docMk/>
            <pc:sldMk cId="3379055426" sldId="2192"/>
            <ac:spMk id="135" creationId="{B477CF5F-A7AF-43CE-8582-FAB481858132}"/>
          </ac:spMkLst>
        </pc:spChg>
        <pc:spChg chg="mod topLvl">
          <ac:chgData name="Aurelien Domont" userId="6da7715ce44349b3" providerId="LiveId" clId="{AFF9B0D5-CA7D-40FB-964A-23276295459E}" dt="2021-07-06T04:50:43.896" v="6426" actId="165"/>
          <ac:spMkLst>
            <pc:docMk/>
            <pc:sldMk cId="3379055426" sldId="2192"/>
            <ac:spMk id="136" creationId="{3A8CD19A-AC64-4532-A17D-3F89472AF0E5}"/>
          </ac:spMkLst>
        </pc:spChg>
        <pc:spChg chg="mod topLvl">
          <ac:chgData name="Aurelien Domont" userId="6da7715ce44349b3" providerId="LiveId" clId="{AFF9B0D5-CA7D-40FB-964A-23276295459E}" dt="2021-07-06T04:50:43.896" v="6426" actId="165"/>
          <ac:spMkLst>
            <pc:docMk/>
            <pc:sldMk cId="3379055426" sldId="2192"/>
            <ac:spMk id="137" creationId="{CAE23BEF-B51F-4CF7-8DEE-8420F4B8CC48}"/>
          </ac:spMkLst>
        </pc:spChg>
        <pc:spChg chg="mod topLvl">
          <ac:chgData name="Aurelien Domont" userId="6da7715ce44349b3" providerId="LiveId" clId="{AFF9B0D5-CA7D-40FB-964A-23276295459E}" dt="2021-07-06T04:50:43.896" v="6426" actId="165"/>
          <ac:spMkLst>
            <pc:docMk/>
            <pc:sldMk cId="3379055426" sldId="2192"/>
            <ac:spMk id="138" creationId="{985FBAC8-C39C-4F76-BF89-235488B6688A}"/>
          </ac:spMkLst>
        </pc:spChg>
        <pc:spChg chg="mod topLvl">
          <ac:chgData name="Aurelien Domont" userId="6da7715ce44349b3" providerId="LiveId" clId="{AFF9B0D5-CA7D-40FB-964A-23276295459E}" dt="2021-07-06T04:50:43.896" v="6426" actId="165"/>
          <ac:spMkLst>
            <pc:docMk/>
            <pc:sldMk cId="3379055426" sldId="2192"/>
            <ac:spMk id="139" creationId="{B2B8939D-415D-4191-AE3F-6BF5ACDF3066}"/>
          </ac:spMkLst>
        </pc:spChg>
        <pc:spChg chg="mod topLvl">
          <ac:chgData name="Aurelien Domont" userId="6da7715ce44349b3" providerId="LiveId" clId="{AFF9B0D5-CA7D-40FB-964A-23276295459E}" dt="2021-07-06T04:50:43.896" v="6426" actId="165"/>
          <ac:spMkLst>
            <pc:docMk/>
            <pc:sldMk cId="3379055426" sldId="2192"/>
            <ac:spMk id="140" creationId="{7752E709-95CB-4091-AB1E-A5086F134AC1}"/>
          </ac:spMkLst>
        </pc:spChg>
        <pc:spChg chg="mod topLvl">
          <ac:chgData name="Aurelien Domont" userId="6da7715ce44349b3" providerId="LiveId" clId="{AFF9B0D5-CA7D-40FB-964A-23276295459E}" dt="2021-07-06T04:50:43.896" v="6426" actId="165"/>
          <ac:spMkLst>
            <pc:docMk/>
            <pc:sldMk cId="3379055426" sldId="2192"/>
            <ac:spMk id="142" creationId="{BDDB4D79-5A59-41A1-B66F-8B658F59082A}"/>
          </ac:spMkLst>
        </pc:spChg>
        <pc:spChg chg="mod topLvl">
          <ac:chgData name="Aurelien Domont" userId="6da7715ce44349b3" providerId="LiveId" clId="{AFF9B0D5-CA7D-40FB-964A-23276295459E}" dt="2021-07-06T04:50:43.896" v="6426" actId="165"/>
          <ac:spMkLst>
            <pc:docMk/>
            <pc:sldMk cId="3379055426" sldId="2192"/>
            <ac:spMk id="143" creationId="{1D1E885F-74AF-4A3B-95AC-54D9FE340769}"/>
          </ac:spMkLst>
        </pc:spChg>
        <pc:spChg chg="mod topLvl">
          <ac:chgData name="Aurelien Domont" userId="6da7715ce44349b3" providerId="LiveId" clId="{AFF9B0D5-CA7D-40FB-964A-23276295459E}" dt="2021-07-06T04:50:43.896" v="6426" actId="165"/>
          <ac:spMkLst>
            <pc:docMk/>
            <pc:sldMk cId="3379055426" sldId="2192"/>
            <ac:spMk id="144" creationId="{D74FA934-62DC-4E2B-BDE0-202AF8CB9A49}"/>
          </ac:spMkLst>
        </pc:spChg>
        <pc:spChg chg="mod topLvl">
          <ac:chgData name="Aurelien Domont" userId="6da7715ce44349b3" providerId="LiveId" clId="{AFF9B0D5-CA7D-40FB-964A-23276295459E}" dt="2021-07-06T04:50:43.896" v="6426" actId="165"/>
          <ac:spMkLst>
            <pc:docMk/>
            <pc:sldMk cId="3379055426" sldId="2192"/>
            <ac:spMk id="145" creationId="{16FC8BD7-DDAE-44C2-B89E-C4034E712BED}"/>
          </ac:spMkLst>
        </pc:spChg>
        <pc:spChg chg="mod topLvl">
          <ac:chgData name="Aurelien Domont" userId="6da7715ce44349b3" providerId="LiveId" clId="{AFF9B0D5-CA7D-40FB-964A-23276295459E}" dt="2021-07-06T04:50:43.896" v="6426" actId="165"/>
          <ac:spMkLst>
            <pc:docMk/>
            <pc:sldMk cId="3379055426" sldId="2192"/>
            <ac:spMk id="146" creationId="{41B138E6-41E9-4AF6-A29C-165D08513D2D}"/>
          </ac:spMkLst>
        </pc:spChg>
        <pc:spChg chg="mod topLvl">
          <ac:chgData name="Aurelien Domont" userId="6da7715ce44349b3" providerId="LiveId" clId="{AFF9B0D5-CA7D-40FB-964A-23276295459E}" dt="2021-07-06T04:50:43.896" v="6426" actId="165"/>
          <ac:spMkLst>
            <pc:docMk/>
            <pc:sldMk cId="3379055426" sldId="2192"/>
            <ac:spMk id="147" creationId="{1C8FEC86-DF11-4FE6-A64F-AF70A02773BE}"/>
          </ac:spMkLst>
        </pc:spChg>
        <pc:spChg chg="mod topLvl">
          <ac:chgData name="Aurelien Domont" userId="6da7715ce44349b3" providerId="LiveId" clId="{AFF9B0D5-CA7D-40FB-964A-23276295459E}" dt="2021-07-06T04:50:43.896" v="6426" actId="165"/>
          <ac:spMkLst>
            <pc:docMk/>
            <pc:sldMk cId="3379055426" sldId="2192"/>
            <ac:spMk id="148" creationId="{7BFF15EB-F63D-4FAD-BCE0-0A283F0ACECB}"/>
          </ac:spMkLst>
        </pc:spChg>
        <pc:spChg chg="mod topLvl">
          <ac:chgData name="Aurelien Domont" userId="6da7715ce44349b3" providerId="LiveId" clId="{AFF9B0D5-CA7D-40FB-964A-23276295459E}" dt="2021-07-06T04:50:43.896" v="6426" actId="165"/>
          <ac:spMkLst>
            <pc:docMk/>
            <pc:sldMk cId="3379055426" sldId="2192"/>
            <ac:spMk id="149" creationId="{62DDC113-79AB-4405-8A05-4AF26497DD0C}"/>
          </ac:spMkLst>
        </pc:spChg>
        <pc:spChg chg="mod topLvl">
          <ac:chgData name="Aurelien Domont" userId="6da7715ce44349b3" providerId="LiveId" clId="{AFF9B0D5-CA7D-40FB-964A-23276295459E}" dt="2021-07-06T04:50:43.896" v="6426" actId="165"/>
          <ac:spMkLst>
            <pc:docMk/>
            <pc:sldMk cId="3379055426" sldId="2192"/>
            <ac:spMk id="150" creationId="{4365A171-557B-4606-A3EB-AF8BC2288201}"/>
          </ac:spMkLst>
        </pc:spChg>
        <pc:spChg chg="mod topLvl">
          <ac:chgData name="Aurelien Domont" userId="6da7715ce44349b3" providerId="LiveId" clId="{AFF9B0D5-CA7D-40FB-964A-23276295459E}" dt="2021-07-06T04:50:43.896" v="6426" actId="165"/>
          <ac:spMkLst>
            <pc:docMk/>
            <pc:sldMk cId="3379055426" sldId="2192"/>
            <ac:spMk id="151" creationId="{EEFF0CDB-017C-4A77-BB78-49C959810886}"/>
          </ac:spMkLst>
        </pc:spChg>
        <pc:spChg chg="mod topLvl">
          <ac:chgData name="Aurelien Domont" userId="6da7715ce44349b3" providerId="LiveId" clId="{AFF9B0D5-CA7D-40FB-964A-23276295459E}" dt="2021-07-06T04:50:43.896" v="6426" actId="165"/>
          <ac:spMkLst>
            <pc:docMk/>
            <pc:sldMk cId="3379055426" sldId="2192"/>
            <ac:spMk id="152" creationId="{8D03B6DB-D72C-4AB8-97B4-A9A20666B2CD}"/>
          </ac:spMkLst>
        </pc:spChg>
        <pc:spChg chg="mod topLvl">
          <ac:chgData name="Aurelien Domont" userId="6da7715ce44349b3" providerId="LiveId" clId="{AFF9B0D5-CA7D-40FB-964A-23276295459E}" dt="2021-07-06T04:50:43.896" v="6426" actId="165"/>
          <ac:spMkLst>
            <pc:docMk/>
            <pc:sldMk cId="3379055426" sldId="2192"/>
            <ac:spMk id="153" creationId="{A259B0CE-4E24-4931-A600-EAB7EE0723CE}"/>
          </ac:spMkLst>
        </pc:spChg>
        <pc:spChg chg="mod topLvl">
          <ac:chgData name="Aurelien Domont" userId="6da7715ce44349b3" providerId="LiveId" clId="{AFF9B0D5-CA7D-40FB-964A-23276295459E}" dt="2021-07-06T04:50:43.896" v="6426" actId="165"/>
          <ac:spMkLst>
            <pc:docMk/>
            <pc:sldMk cId="3379055426" sldId="2192"/>
            <ac:spMk id="154" creationId="{ABD91C8D-FC50-47FE-A53C-35530B9E6A4C}"/>
          </ac:spMkLst>
        </pc:spChg>
        <pc:spChg chg="mod topLvl">
          <ac:chgData name="Aurelien Domont" userId="6da7715ce44349b3" providerId="LiveId" clId="{AFF9B0D5-CA7D-40FB-964A-23276295459E}" dt="2021-07-06T04:50:43.896" v="6426" actId="165"/>
          <ac:spMkLst>
            <pc:docMk/>
            <pc:sldMk cId="3379055426" sldId="2192"/>
            <ac:spMk id="155" creationId="{25B903D7-A74D-430A-8D7F-DCA08103D522}"/>
          </ac:spMkLst>
        </pc:spChg>
        <pc:spChg chg="mod topLvl">
          <ac:chgData name="Aurelien Domont" userId="6da7715ce44349b3" providerId="LiveId" clId="{AFF9B0D5-CA7D-40FB-964A-23276295459E}" dt="2021-07-06T04:50:43.896" v="6426" actId="165"/>
          <ac:spMkLst>
            <pc:docMk/>
            <pc:sldMk cId="3379055426" sldId="2192"/>
            <ac:spMk id="156" creationId="{C0E7B4A7-61CE-422B-839A-837E9A743E3A}"/>
          </ac:spMkLst>
        </pc:spChg>
        <pc:spChg chg="mod topLvl">
          <ac:chgData name="Aurelien Domont" userId="6da7715ce44349b3" providerId="LiveId" clId="{AFF9B0D5-CA7D-40FB-964A-23276295459E}" dt="2021-07-06T04:50:43.896" v="6426" actId="165"/>
          <ac:spMkLst>
            <pc:docMk/>
            <pc:sldMk cId="3379055426" sldId="2192"/>
            <ac:spMk id="157" creationId="{3D657CDC-FAA8-4289-82C8-81810B6165D3}"/>
          </ac:spMkLst>
        </pc:spChg>
        <pc:spChg chg="mod topLvl">
          <ac:chgData name="Aurelien Domont" userId="6da7715ce44349b3" providerId="LiveId" clId="{AFF9B0D5-CA7D-40FB-964A-23276295459E}" dt="2021-07-06T04:50:43.896" v="6426" actId="165"/>
          <ac:spMkLst>
            <pc:docMk/>
            <pc:sldMk cId="3379055426" sldId="2192"/>
            <ac:spMk id="158" creationId="{B17EB213-4950-42CF-9699-018AD4232B1A}"/>
          </ac:spMkLst>
        </pc:spChg>
        <pc:spChg chg="mod topLvl">
          <ac:chgData name="Aurelien Domont" userId="6da7715ce44349b3" providerId="LiveId" clId="{AFF9B0D5-CA7D-40FB-964A-23276295459E}" dt="2021-07-06T04:50:43.896" v="6426" actId="165"/>
          <ac:spMkLst>
            <pc:docMk/>
            <pc:sldMk cId="3379055426" sldId="2192"/>
            <ac:spMk id="159" creationId="{8CA38F92-3E3C-43A5-90D1-5E8700DAB383}"/>
          </ac:spMkLst>
        </pc:spChg>
        <pc:spChg chg="mod topLvl">
          <ac:chgData name="Aurelien Domont" userId="6da7715ce44349b3" providerId="LiveId" clId="{AFF9B0D5-CA7D-40FB-964A-23276295459E}" dt="2021-07-06T04:50:43.896" v="6426" actId="165"/>
          <ac:spMkLst>
            <pc:docMk/>
            <pc:sldMk cId="3379055426" sldId="2192"/>
            <ac:spMk id="160" creationId="{23EDF098-AA5C-4CC4-A915-B946B8E572BC}"/>
          </ac:spMkLst>
        </pc:spChg>
        <pc:spChg chg="mod topLvl">
          <ac:chgData name="Aurelien Domont" userId="6da7715ce44349b3" providerId="LiveId" clId="{AFF9B0D5-CA7D-40FB-964A-23276295459E}" dt="2021-07-06T04:50:43.896" v="6426" actId="165"/>
          <ac:spMkLst>
            <pc:docMk/>
            <pc:sldMk cId="3379055426" sldId="2192"/>
            <ac:spMk id="161" creationId="{D56F5FB8-B708-4119-9373-80F1E11159C9}"/>
          </ac:spMkLst>
        </pc:spChg>
        <pc:spChg chg="mod topLvl">
          <ac:chgData name="Aurelien Domont" userId="6da7715ce44349b3" providerId="LiveId" clId="{AFF9B0D5-CA7D-40FB-964A-23276295459E}" dt="2021-07-06T04:50:43.896" v="6426" actId="165"/>
          <ac:spMkLst>
            <pc:docMk/>
            <pc:sldMk cId="3379055426" sldId="2192"/>
            <ac:spMk id="162" creationId="{BA676946-82C1-4EBE-B717-21F7E57ED277}"/>
          </ac:spMkLst>
        </pc:spChg>
        <pc:spChg chg="mod topLvl">
          <ac:chgData name="Aurelien Domont" userId="6da7715ce44349b3" providerId="LiveId" clId="{AFF9B0D5-CA7D-40FB-964A-23276295459E}" dt="2021-07-06T04:50:43.896" v="6426" actId="165"/>
          <ac:spMkLst>
            <pc:docMk/>
            <pc:sldMk cId="3379055426" sldId="2192"/>
            <ac:spMk id="163" creationId="{60EB86DE-7405-492F-9024-C261802C202B}"/>
          </ac:spMkLst>
        </pc:spChg>
        <pc:spChg chg="mod topLvl">
          <ac:chgData name="Aurelien Domont" userId="6da7715ce44349b3" providerId="LiveId" clId="{AFF9B0D5-CA7D-40FB-964A-23276295459E}" dt="2021-07-06T04:50:43.896" v="6426" actId="165"/>
          <ac:spMkLst>
            <pc:docMk/>
            <pc:sldMk cId="3379055426" sldId="2192"/>
            <ac:spMk id="164" creationId="{BDBE1806-5F82-440C-B248-5D0992D119E4}"/>
          </ac:spMkLst>
        </pc:spChg>
        <pc:spChg chg="mod topLvl">
          <ac:chgData name="Aurelien Domont" userId="6da7715ce44349b3" providerId="LiveId" clId="{AFF9B0D5-CA7D-40FB-964A-23276295459E}" dt="2021-07-06T04:50:43.896" v="6426" actId="165"/>
          <ac:spMkLst>
            <pc:docMk/>
            <pc:sldMk cId="3379055426" sldId="2192"/>
            <ac:spMk id="165" creationId="{0CB2C5FB-2220-441B-A825-6A63E1B5CE87}"/>
          </ac:spMkLst>
        </pc:spChg>
        <pc:spChg chg="mod topLvl">
          <ac:chgData name="Aurelien Domont" userId="6da7715ce44349b3" providerId="LiveId" clId="{AFF9B0D5-CA7D-40FB-964A-23276295459E}" dt="2021-07-06T04:50:43.896" v="6426" actId="165"/>
          <ac:spMkLst>
            <pc:docMk/>
            <pc:sldMk cId="3379055426" sldId="2192"/>
            <ac:spMk id="166" creationId="{9FACDA72-1072-4DEE-B174-2A6F35E08C8D}"/>
          </ac:spMkLst>
        </pc:spChg>
        <pc:spChg chg="mod topLvl">
          <ac:chgData name="Aurelien Domont" userId="6da7715ce44349b3" providerId="LiveId" clId="{AFF9B0D5-CA7D-40FB-964A-23276295459E}" dt="2021-07-06T04:50:43.896" v="6426" actId="165"/>
          <ac:spMkLst>
            <pc:docMk/>
            <pc:sldMk cId="3379055426" sldId="2192"/>
            <ac:spMk id="167" creationId="{52057368-38F5-4FC7-89D7-71864828E198}"/>
          </ac:spMkLst>
        </pc:spChg>
        <pc:spChg chg="mod topLvl">
          <ac:chgData name="Aurelien Domont" userId="6da7715ce44349b3" providerId="LiveId" clId="{AFF9B0D5-CA7D-40FB-964A-23276295459E}" dt="2021-07-06T04:50:43.896" v="6426" actId="165"/>
          <ac:spMkLst>
            <pc:docMk/>
            <pc:sldMk cId="3379055426" sldId="2192"/>
            <ac:spMk id="168" creationId="{99762878-AFAD-4D28-9244-65AC64A29FAB}"/>
          </ac:spMkLst>
        </pc:spChg>
        <pc:spChg chg="mod topLvl">
          <ac:chgData name="Aurelien Domont" userId="6da7715ce44349b3" providerId="LiveId" clId="{AFF9B0D5-CA7D-40FB-964A-23276295459E}" dt="2021-07-06T04:50:43.896" v="6426" actId="165"/>
          <ac:spMkLst>
            <pc:docMk/>
            <pc:sldMk cId="3379055426" sldId="2192"/>
            <ac:spMk id="169" creationId="{C6E0C370-1AE7-4B71-B582-54390B3E9756}"/>
          </ac:spMkLst>
        </pc:spChg>
        <pc:spChg chg="mod topLvl">
          <ac:chgData name="Aurelien Domont" userId="6da7715ce44349b3" providerId="LiveId" clId="{AFF9B0D5-CA7D-40FB-964A-23276295459E}" dt="2021-07-06T04:50:43.896" v="6426" actId="165"/>
          <ac:spMkLst>
            <pc:docMk/>
            <pc:sldMk cId="3379055426" sldId="2192"/>
            <ac:spMk id="170" creationId="{89396123-E9E1-41A2-9494-24C475D336FD}"/>
          </ac:spMkLst>
        </pc:spChg>
        <pc:spChg chg="mod topLvl">
          <ac:chgData name="Aurelien Domont" userId="6da7715ce44349b3" providerId="LiveId" clId="{AFF9B0D5-CA7D-40FB-964A-23276295459E}" dt="2021-07-06T04:50:43.896" v="6426" actId="165"/>
          <ac:spMkLst>
            <pc:docMk/>
            <pc:sldMk cId="3379055426" sldId="2192"/>
            <ac:spMk id="171" creationId="{823194CC-6111-4944-B231-CB5B35E28962}"/>
          </ac:spMkLst>
        </pc:spChg>
        <pc:spChg chg="mod topLvl">
          <ac:chgData name="Aurelien Domont" userId="6da7715ce44349b3" providerId="LiveId" clId="{AFF9B0D5-CA7D-40FB-964A-23276295459E}" dt="2021-07-06T04:50:43.896" v="6426" actId="165"/>
          <ac:spMkLst>
            <pc:docMk/>
            <pc:sldMk cId="3379055426" sldId="2192"/>
            <ac:spMk id="172" creationId="{4D754B61-CAB2-4876-AD55-A97070A02FF7}"/>
          </ac:spMkLst>
        </pc:spChg>
        <pc:spChg chg="mod topLvl">
          <ac:chgData name="Aurelien Domont" userId="6da7715ce44349b3" providerId="LiveId" clId="{AFF9B0D5-CA7D-40FB-964A-23276295459E}" dt="2021-07-06T04:50:43.896" v="6426" actId="165"/>
          <ac:spMkLst>
            <pc:docMk/>
            <pc:sldMk cId="3379055426" sldId="2192"/>
            <ac:spMk id="173" creationId="{92A6D021-607D-4A3A-9541-A61366B44512}"/>
          </ac:spMkLst>
        </pc:spChg>
        <pc:spChg chg="mod topLvl">
          <ac:chgData name="Aurelien Domont" userId="6da7715ce44349b3" providerId="LiveId" clId="{AFF9B0D5-CA7D-40FB-964A-23276295459E}" dt="2021-07-06T04:50:43.896" v="6426" actId="165"/>
          <ac:spMkLst>
            <pc:docMk/>
            <pc:sldMk cId="3379055426" sldId="2192"/>
            <ac:spMk id="174" creationId="{7CC84701-7558-4313-BB29-B13B7F846F11}"/>
          </ac:spMkLst>
        </pc:spChg>
        <pc:spChg chg="mod topLvl">
          <ac:chgData name="Aurelien Domont" userId="6da7715ce44349b3" providerId="LiveId" clId="{AFF9B0D5-CA7D-40FB-964A-23276295459E}" dt="2021-07-06T04:50:43.896" v="6426" actId="165"/>
          <ac:spMkLst>
            <pc:docMk/>
            <pc:sldMk cId="3379055426" sldId="2192"/>
            <ac:spMk id="175" creationId="{03B4CC72-2489-41BE-A1DA-877AE3EA9DF3}"/>
          </ac:spMkLst>
        </pc:spChg>
        <pc:spChg chg="mod topLvl">
          <ac:chgData name="Aurelien Domont" userId="6da7715ce44349b3" providerId="LiveId" clId="{AFF9B0D5-CA7D-40FB-964A-23276295459E}" dt="2021-07-06T04:50:43.896" v="6426" actId="165"/>
          <ac:spMkLst>
            <pc:docMk/>
            <pc:sldMk cId="3379055426" sldId="2192"/>
            <ac:spMk id="176" creationId="{47D6B5AF-3BB1-4F40-80A3-E718FFB2BBF9}"/>
          </ac:spMkLst>
        </pc:spChg>
        <pc:spChg chg="mod topLvl">
          <ac:chgData name="Aurelien Domont" userId="6da7715ce44349b3" providerId="LiveId" clId="{AFF9B0D5-CA7D-40FB-964A-23276295459E}" dt="2021-07-06T04:50:43.896" v="6426" actId="165"/>
          <ac:spMkLst>
            <pc:docMk/>
            <pc:sldMk cId="3379055426" sldId="2192"/>
            <ac:spMk id="177" creationId="{4DCF5414-4CBF-45A5-B95E-85CED01A12B7}"/>
          </ac:spMkLst>
        </pc:spChg>
        <pc:spChg chg="mod topLvl">
          <ac:chgData name="Aurelien Domont" userId="6da7715ce44349b3" providerId="LiveId" clId="{AFF9B0D5-CA7D-40FB-964A-23276295459E}" dt="2021-07-06T04:50:43.896" v="6426" actId="165"/>
          <ac:spMkLst>
            <pc:docMk/>
            <pc:sldMk cId="3379055426" sldId="2192"/>
            <ac:spMk id="178" creationId="{2678A3CD-131E-4EDF-A30A-53317901811B}"/>
          </ac:spMkLst>
        </pc:spChg>
        <pc:spChg chg="mod topLvl">
          <ac:chgData name="Aurelien Domont" userId="6da7715ce44349b3" providerId="LiveId" clId="{AFF9B0D5-CA7D-40FB-964A-23276295459E}" dt="2021-07-06T04:50:43.896" v="6426" actId="165"/>
          <ac:spMkLst>
            <pc:docMk/>
            <pc:sldMk cId="3379055426" sldId="2192"/>
            <ac:spMk id="179" creationId="{46610A0A-B8CE-41D9-91CC-A7B06C419CAF}"/>
          </ac:spMkLst>
        </pc:spChg>
        <pc:spChg chg="mod topLvl">
          <ac:chgData name="Aurelien Domont" userId="6da7715ce44349b3" providerId="LiveId" clId="{AFF9B0D5-CA7D-40FB-964A-23276295459E}" dt="2021-07-06T04:50:43.896" v="6426" actId="165"/>
          <ac:spMkLst>
            <pc:docMk/>
            <pc:sldMk cId="3379055426" sldId="2192"/>
            <ac:spMk id="180" creationId="{808EFAEC-EFEE-465B-9F07-B3397A83BC3D}"/>
          </ac:spMkLst>
        </pc:spChg>
        <pc:spChg chg="mod topLvl">
          <ac:chgData name="Aurelien Domont" userId="6da7715ce44349b3" providerId="LiveId" clId="{AFF9B0D5-CA7D-40FB-964A-23276295459E}" dt="2021-07-06T04:50:43.896" v="6426" actId="165"/>
          <ac:spMkLst>
            <pc:docMk/>
            <pc:sldMk cId="3379055426" sldId="2192"/>
            <ac:spMk id="181" creationId="{B0EA3EF7-DB1A-48F5-8310-A1017DB54E6F}"/>
          </ac:spMkLst>
        </pc:spChg>
        <pc:spChg chg="mod topLvl">
          <ac:chgData name="Aurelien Domont" userId="6da7715ce44349b3" providerId="LiveId" clId="{AFF9B0D5-CA7D-40FB-964A-23276295459E}" dt="2021-07-06T04:50:43.896" v="6426" actId="165"/>
          <ac:spMkLst>
            <pc:docMk/>
            <pc:sldMk cId="3379055426" sldId="2192"/>
            <ac:spMk id="182" creationId="{16651324-4218-4C8D-848C-EC8DDB563767}"/>
          </ac:spMkLst>
        </pc:spChg>
        <pc:spChg chg="mod topLvl">
          <ac:chgData name="Aurelien Domont" userId="6da7715ce44349b3" providerId="LiveId" clId="{AFF9B0D5-CA7D-40FB-964A-23276295459E}" dt="2021-07-06T04:50:43.896" v="6426" actId="165"/>
          <ac:spMkLst>
            <pc:docMk/>
            <pc:sldMk cId="3379055426" sldId="2192"/>
            <ac:spMk id="183" creationId="{2D1C61DB-DB9D-4FCD-A59D-5698A6522902}"/>
          </ac:spMkLst>
        </pc:spChg>
        <pc:spChg chg="mod topLvl">
          <ac:chgData name="Aurelien Domont" userId="6da7715ce44349b3" providerId="LiveId" clId="{AFF9B0D5-CA7D-40FB-964A-23276295459E}" dt="2021-07-06T04:50:43.896" v="6426" actId="165"/>
          <ac:spMkLst>
            <pc:docMk/>
            <pc:sldMk cId="3379055426" sldId="2192"/>
            <ac:spMk id="184" creationId="{72B0C558-0604-4F2E-8F50-BDE457973D38}"/>
          </ac:spMkLst>
        </pc:spChg>
        <pc:spChg chg="mod topLvl">
          <ac:chgData name="Aurelien Domont" userId="6da7715ce44349b3" providerId="LiveId" clId="{AFF9B0D5-CA7D-40FB-964A-23276295459E}" dt="2021-07-06T04:50:43.896" v="6426" actId="165"/>
          <ac:spMkLst>
            <pc:docMk/>
            <pc:sldMk cId="3379055426" sldId="2192"/>
            <ac:spMk id="185" creationId="{D5A1BFFB-B8FB-4800-BC3D-EE46E81A5431}"/>
          </ac:spMkLst>
        </pc:spChg>
        <pc:spChg chg="mod topLvl">
          <ac:chgData name="Aurelien Domont" userId="6da7715ce44349b3" providerId="LiveId" clId="{AFF9B0D5-CA7D-40FB-964A-23276295459E}" dt="2021-07-06T04:50:43.896" v="6426" actId="165"/>
          <ac:spMkLst>
            <pc:docMk/>
            <pc:sldMk cId="3379055426" sldId="2192"/>
            <ac:spMk id="186" creationId="{27671FE5-EDAE-4670-BEF7-A720F30F3665}"/>
          </ac:spMkLst>
        </pc:spChg>
        <pc:spChg chg="mod topLvl">
          <ac:chgData name="Aurelien Domont" userId="6da7715ce44349b3" providerId="LiveId" clId="{AFF9B0D5-CA7D-40FB-964A-23276295459E}" dt="2021-07-06T04:50:43.896" v="6426" actId="165"/>
          <ac:spMkLst>
            <pc:docMk/>
            <pc:sldMk cId="3379055426" sldId="2192"/>
            <ac:spMk id="187" creationId="{27C7BAE0-2998-41E2-ADC9-71D60AE6372D}"/>
          </ac:spMkLst>
        </pc:spChg>
        <pc:spChg chg="mod topLvl">
          <ac:chgData name="Aurelien Domont" userId="6da7715ce44349b3" providerId="LiveId" clId="{AFF9B0D5-CA7D-40FB-964A-23276295459E}" dt="2021-07-06T04:50:43.896" v="6426" actId="165"/>
          <ac:spMkLst>
            <pc:docMk/>
            <pc:sldMk cId="3379055426" sldId="2192"/>
            <ac:spMk id="188" creationId="{3800CFC3-6C5F-4327-98F1-E4477F94260D}"/>
          </ac:spMkLst>
        </pc:spChg>
        <pc:spChg chg="mod topLvl">
          <ac:chgData name="Aurelien Domont" userId="6da7715ce44349b3" providerId="LiveId" clId="{AFF9B0D5-CA7D-40FB-964A-23276295459E}" dt="2021-07-06T04:50:43.896" v="6426" actId="165"/>
          <ac:spMkLst>
            <pc:docMk/>
            <pc:sldMk cId="3379055426" sldId="2192"/>
            <ac:spMk id="189" creationId="{BD3D661E-CE23-4A3A-862C-A4530123CB0A}"/>
          </ac:spMkLst>
        </pc:spChg>
        <pc:spChg chg="mod topLvl">
          <ac:chgData name="Aurelien Domont" userId="6da7715ce44349b3" providerId="LiveId" clId="{AFF9B0D5-CA7D-40FB-964A-23276295459E}" dt="2021-07-06T04:50:43.896" v="6426" actId="165"/>
          <ac:spMkLst>
            <pc:docMk/>
            <pc:sldMk cId="3379055426" sldId="2192"/>
            <ac:spMk id="190" creationId="{1BF0723C-6F69-4D40-B7B3-E15B38FA66D9}"/>
          </ac:spMkLst>
        </pc:spChg>
        <pc:spChg chg="mod topLvl">
          <ac:chgData name="Aurelien Domont" userId="6da7715ce44349b3" providerId="LiveId" clId="{AFF9B0D5-CA7D-40FB-964A-23276295459E}" dt="2021-07-06T04:50:43.896" v="6426" actId="165"/>
          <ac:spMkLst>
            <pc:docMk/>
            <pc:sldMk cId="3379055426" sldId="2192"/>
            <ac:spMk id="191" creationId="{21AE6CAF-9A47-4EE1-A1D6-3C8CED98D246}"/>
          </ac:spMkLst>
        </pc:spChg>
        <pc:spChg chg="mod topLvl">
          <ac:chgData name="Aurelien Domont" userId="6da7715ce44349b3" providerId="LiveId" clId="{AFF9B0D5-CA7D-40FB-964A-23276295459E}" dt="2021-07-06T04:50:43.896" v="6426" actId="165"/>
          <ac:spMkLst>
            <pc:docMk/>
            <pc:sldMk cId="3379055426" sldId="2192"/>
            <ac:spMk id="192" creationId="{2373E3CE-B579-453F-89B1-B7E1CF0C0EB6}"/>
          </ac:spMkLst>
        </pc:spChg>
        <pc:spChg chg="mod topLvl">
          <ac:chgData name="Aurelien Domont" userId="6da7715ce44349b3" providerId="LiveId" clId="{AFF9B0D5-CA7D-40FB-964A-23276295459E}" dt="2021-07-06T04:50:43.896" v="6426" actId="165"/>
          <ac:spMkLst>
            <pc:docMk/>
            <pc:sldMk cId="3379055426" sldId="2192"/>
            <ac:spMk id="193" creationId="{E0AE16BE-90F8-40E4-A739-7DAF8EA978B2}"/>
          </ac:spMkLst>
        </pc:spChg>
        <pc:spChg chg="mod topLvl">
          <ac:chgData name="Aurelien Domont" userId="6da7715ce44349b3" providerId="LiveId" clId="{AFF9B0D5-CA7D-40FB-964A-23276295459E}" dt="2021-07-06T04:50:43.896" v="6426" actId="165"/>
          <ac:spMkLst>
            <pc:docMk/>
            <pc:sldMk cId="3379055426" sldId="2192"/>
            <ac:spMk id="194" creationId="{3E230726-7D04-48F3-A135-4F04E3E248FA}"/>
          </ac:spMkLst>
        </pc:spChg>
        <pc:spChg chg="mod topLvl">
          <ac:chgData name="Aurelien Domont" userId="6da7715ce44349b3" providerId="LiveId" clId="{AFF9B0D5-CA7D-40FB-964A-23276295459E}" dt="2021-07-06T04:50:43.896" v="6426" actId="165"/>
          <ac:spMkLst>
            <pc:docMk/>
            <pc:sldMk cId="3379055426" sldId="2192"/>
            <ac:spMk id="195" creationId="{E435410C-3B5C-4565-9E8D-60834A321263}"/>
          </ac:spMkLst>
        </pc:spChg>
        <pc:spChg chg="mod topLvl">
          <ac:chgData name="Aurelien Domont" userId="6da7715ce44349b3" providerId="LiveId" clId="{AFF9B0D5-CA7D-40FB-964A-23276295459E}" dt="2021-07-06T04:50:43.896" v="6426" actId="165"/>
          <ac:spMkLst>
            <pc:docMk/>
            <pc:sldMk cId="3379055426" sldId="2192"/>
            <ac:spMk id="196" creationId="{46F36E87-E302-412F-BB37-08F349D2161D}"/>
          </ac:spMkLst>
        </pc:spChg>
        <pc:spChg chg="mod topLvl">
          <ac:chgData name="Aurelien Domont" userId="6da7715ce44349b3" providerId="LiveId" clId="{AFF9B0D5-CA7D-40FB-964A-23276295459E}" dt="2021-07-06T04:50:43.896" v="6426" actId="165"/>
          <ac:spMkLst>
            <pc:docMk/>
            <pc:sldMk cId="3379055426" sldId="2192"/>
            <ac:spMk id="197" creationId="{C7ACEAE5-152B-49D2-8F07-FFD86767A0FB}"/>
          </ac:spMkLst>
        </pc:spChg>
        <pc:spChg chg="mod topLvl">
          <ac:chgData name="Aurelien Domont" userId="6da7715ce44349b3" providerId="LiveId" clId="{AFF9B0D5-CA7D-40FB-964A-23276295459E}" dt="2021-07-06T04:50:43.896" v="6426" actId="165"/>
          <ac:spMkLst>
            <pc:docMk/>
            <pc:sldMk cId="3379055426" sldId="2192"/>
            <ac:spMk id="198" creationId="{7104C839-48BF-4BA4-BF53-6AFD43BAED39}"/>
          </ac:spMkLst>
        </pc:spChg>
        <pc:spChg chg="mod topLvl">
          <ac:chgData name="Aurelien Domont" userId="6da7715ce44349b3" providerId="LiveId" clId="{AFF9B0D5-CA7D-40FB-964A-23276295459E}" dt="2021-07-06T04:50:43.896" v="6426" actId="165"/>
          <ac:spMkLst>
            <pc:docMk/>
            <pc:sldMk cId="3379055426" sldId="2192"/>
            <ac:spMk id="199" creationId="{0A27973E-F093-4443-948D-6F5E0135F593}"/>
          </ac:spMkLst>
        </pc:spChg>
        <pc:spChg chg="mod topLvl">
          <ac:chgData name="Aurelien Domont" userId="6da7715ce44349b3" providerId="LiveId" clId="{AFF9B0D5-CA7D-40FB-964A-23276295459E}" dt="2021-07-06T04:50:43.896" v="6426" actId="165"/>
          <ac:spMkLst>
            <pc:docMk/>
            <pc:sldMk cId="3379055426" sldId="2192"/>
            <ac:spMk id="200" creationId="{0C367E29-D0D4-4244-8139-3B655EF87F12}"/>
          </ac:spMkLst>
        </pc:spChg>
        <pc:spChg chg="mod topLvl">
          <ac:chgData name="Aurelien Domont" userId="6da7715ce44349b3" providerId="LiveId" clId="{AFF9B0D5-CA7D-40FB-964A-23276295459E}" dt="2021-07-06T04:50:43.896" v="6426" actId="165"/>
          <ac:spMkLst>
            <pc:docMk/>
            <pc:sldMk cId="3379055426" sldId="2192"/>
            <ac:spMk id="201" creationId="{1726BD3E-877B-4098-9E8D-71732ED9C71C}"/>
          </ac:spMkLst>
        </pc:spChg>
        <pc:spChg chg="mod topLvl">
          <ac:chgData name="Aurelien Domont" userId="6da7715ce44349b3" providerId="LiveId" clId="{AFF9B0D5-CA7D-40FB-964A-23276295459E}" dt="2021-07-06T04:50:43.896" v="6426" actId="165"/>
          <ac:spMkLst>
            <pc:docMk/>
            <pc:sldMk cId="3379055426" sldId="2192"/>
            <ac:spMk id="202" creationId="{417DE7D5-87EB-4446-90B6-E380A5B3F9E1}"/>
          </ac:spMkLst>
        </pc:spChg>
        <pc:spChg chg="mod topLvl">
          <ac:chgData name="Aurelien Domont" userId="6da7715ce44349b3" providerId="LiveId" clId="{AFF9B0D5-CA7D-40FB-964A-23276295459E}" dt="2021-07-06T04:50:43.896" v="6426" actId="165"/>
          <ac:spMkLst>
            <pc:docMk/>
            <pc:sldMk cId="3379055426" sldId="2192"/>
            <ac:spMk id="203" creationId="{F8234C4E-1277-4509-A12C-171C20B61378}"/>
          </ac:spMkLst>
        </pc:spChg>
        <pc:spChg chg="mod topLvl">
          <ac:chgData name="Aurelien Domont" userId="6da7715ce44349b3" providerId="LiveId" clId="{AFF9B0D5-CA7D-40FB-964A-23276295459E}" dt="2021-07-06T04:50:43.896" v="6426" actId="165"/>
          <ac:spMkLst>
            <pc:docMk/>
            <pc:sldMk cId="3379055426" sldId="2192"/>
            <ac:spMk id="204" creationId="{6CD2DCA3-6635-45E3-BAA3-A827175806C8}"/>
          </ac:spMkLst>
        </pc:spChg>
        <pc:spChg chg="mod topLvl">
          <ac:chgData name="Aurelien Domont" userId="6da7715ce44349b3" providerId="LiveId" clId="{AFF9B0D5-CA7D-40FB-964A-23276295459E}" dt="2021-07-06T04:50:43.896" v="6426" actId="165"/>
          <ac:spMkLst>
            <pc:docMk/>
            <pc:sldMk cId="3379055426" sldId="2192"/>
            <ac:spMk id="205" creationId="{D0EE785C-B516-4A7F-9FD6-932B3B082390}"/>
          </ac:spMkLst>
        </pc:spChg>
        <pc:spChg chg="mod topLvl">
          <ac:chgData name="Aurelien Domont" userId="6da7715ce44349b3" providerId="LiveId" clId="{AFF9B0D5-CA7D-40FB-964A-23276295459E}" dt="2021-07-06T04:50:43.896" v="6426" actId="165"/>
          <ac:spMkLst>
            <pc:docMk/>
            <pc:sldMk cId="3379055426" sldId="2192"/>
            <ac:spMk id="206" creationId="{69F9CB50-A8DF-4971-A970-65EBA0D3708C}"/>
          </ac:spMkLst>
        </pc:spChg>
        <pc:spChg chg="mod topLvl">
          <ac:chgData name="Aurelien Domont" userId="6da7715ce44349b3" providerId="LiveId" clId="{AFF9B0D5-CA7D-40FB-964A-23276295459E}" dt="2021-07-06T04:50:43.896" v="6426" actId="165"/>
          <ac:spMkLst>
            <pc:docMk/>
            <pc:sldMk cId="3379055426" sldId="2192"/>
            <ac:spMk id="207" creationId="{3A5C33E5-CB47-49F3-9703-5FABDAB57EC3}"/>
          </ac:spMkLst>
        </pc:spChg>
        <pc:spChg chg="mod topLvl">
          <ac:chgData name="Aurelien Domont" userId="6da7715ce44349b3" providerId="LiveId" clId="{AFF9B0D5-CA7D-40FB-964A-23276295459E}" dt="2021-07-06T04:50:43.896" v="6426" actId="165"/>
          <ac:spMkLst>
            <pc:docMk/>
            <pc:sldMk cId="3379055426" sldId="2192"/>
            <ac:spMk id="208" creationId="{85E7AF01-E658-4CF9-91AD-AAA4D538385C}"/>
          </ac:spMkLst>
        </pc:spChg>
        <pc:spChg chg="mod topLvl">
          <ac:chgData name="Aurelien Domont" userId="6da7715ce44349b3" providerId="LiveId" clId="{AFF9B0D5-CA7D-40FB-964A-23276295459E}" dt="2021-07-06T04:50:43.896" v="6426" actId="165"/>
          <ac:spMkLst>
            <pc:docMk/>
            <pc:sldMk cId="3379055426" sldId="2192"/>
            <ac:spMk id="209" creationId="{80F74A73-23C5-4D68-9D8A-23DC7F7E918C}"/>
          </ac:spMkLst>
        </pc:spChg>
        <pc:spChg chg="mod topLvl">
          <ac:chgData name="Aurelien Domont" userId="6da7715ce44349b3" providerId="LiveId" clId="{AFF9B0D5-CA7D-40FB-964A-23276295459E}" dt="2021-07-06T04:50:43.896" v="6426" actId="165"/>
          <ac:spMkLst>
            <pc:docMk/>
            <pc:sldMk cId="3379055426" sldId="2192"/>
            <ac:spMk id="210" creationId="{1C34C438-EB6D-4823-B4F5-43F46CB4F136}"/>
          </ac:spMkLst>
        </pc:spChg>
        <pc:spChg chg="mod topLvl">
          <ac:chgData name="Aurelien Domont" userId="6da7715ce44349b3" providerId="LiveId" clId="{AFF9B0D5-CA7D-40FB-964A-23276295459E}" dt="2021-07-06T04:50:43.896" v="6426" actId="165"/>
          <ac:spMkLst>
            <pc:docMk/>
            <pc:sldMk cId="3379055426" sldId="2192"/>
            <ac:spMk id="211" creationId="{62858DE9-8389-40F0-B1B8-BFA176A1109C}"/>
          </ac:spMkLst>
        </pc:spChg>
        <pc:spChg chg="mod topLvl">
          <ac:chgData name="Aurelien Domont" userId="6da7715ce44349b3" providerId="LiveId" clId="{AFF9B0D5-CA7D-40FB-964A-23276295459E}" dt="2021-07-06T04:50:43.896" v="6426" actId="165"/>
          <ac:spMkLst>
            <pc:docMk/>
            <pc:sldMk cId="3379055426" sldId="2192"/>
            <ac:spMk id="212" creationId="{35FA5D01-3B25-4F8D-9A0F-7FFF9F3BE0FB}"/>
          </ac:spMkLst>
        </pc:spChg>
        <pc:spChg chg="mod topLvl">
          <ac:chgData name="Aurelien Domont" userId="6da7715ce44349b3" providerId="LiveId" clId="{AFF9B0D5-CA7D-40FB-964A-23276295459E}" dt="2021-07-06T04:50:43.896" v="6426" actId="165"/>
          <ac:spMkLst>
            <pc:docMk/>
            <pc:sldMk cId="3379055426" sldId="2192"/>
            <ac:spMk id="213" creationId="{F07095F0-5F81-4E87-8152-6FA12EAABAAF}"/>
          </ac:spMkLst>
        </pc:spChg>
        <pc:spChg chg="mod topLvl">
          <ac:chgData name="Aurelien Domont" userId="6da7715ce44349b3" providerId="LiveId" clId="{AFF9B0D5-CA7D-40FB-964A-23276295459E}" dt="2021-07-06T04:50:43.896" v="6426" actId="165"/>
          <ac:spMkLst>
            <pc:docMk/>
            <pc:sldMk cId="3379055426" sldId="2192"/>
            <ac:spMk id="214" creationId="{6D88220E-9BA8-4095-9058-A84188E97F6B}"/>
          </ac:spMkLst>
        </pc:spChg>
        <pc:spChg chg="mod topLvl">
          <ac:chgData name="Aurelien Domont" userId="6da7715ce44349b3" providerId="LiveId" clId="{AFF9B0D5-CA7D-40FB-964A-23276295459E}" dt="2021-07-06T04:50:43.896" v="6426" actId="165"/>
          <ac:spMkLst>
            <pc:docMk/>
            <pc:sldMk cId="3379055426" sldId="2192"/>
            <ac:spMk id="215" creationId="{FA0F2FA6-CE91-4B62-9BA1-78C7638E7621}"/>
          </ac:spMkLst>
        </pc:spChg>
        <pc:spChg chg="mod topLvl">
          <ac:chgData name="Aurelien Domont" userId="6da7715ce44349b3" providerId="LiveId" clId="{AFF9B0D5-CA7D-40FB-964A-23276295459E}" dt="2021-07-06T04:50:43.896" v="6426" actId="165"/>
          <ac:spMkLst>
            <pc:docMk/>
            <pc:sldMk cId="3379055426" sldId="2192"/>
            <ac:spMk id="216" creationId="{02503988-11CB-45E2-8EBE-8DB0875F0A48}"/>
          </ac:spMkLst>
        </pc:spChg>
        <pc:spChg chg="mod topLvl">
          <ac:chgData name="Aurelien Domont" userId="6da7715ce44349b3" providerId="LiveId" clId="{AFF9B0D5-CA7D-40FB-964A-23276295459E}" dt="2021-07-06T04:50:43.896" v="6426" actId="165"/>
          <ac:spMkLst>
            <pc:docMk/>
            <pc:sldMk cId="3379055426" sldId="2192"/>
            <ac:spMk id="217" creationId="{A2D11221-FFDD-40DB-8071-FB96292CF32F}"/>
          </ac:spMkLst>
        </pc:spChg>
        <pc:spChg chg="mod topLvl">
          <ac:chgData name="Aurelien Domont" userId="6da7715ce44349b3" providerId="LiveId" clId="{AFF9B0D5-CA7D-40FB-964A-23276295459E}" dt="2021-07-06T04:50:43.896" v="6426" actId="165"/>
          <ac:spMkLst>
            <pc:docMk/>
            <pc:sldMk cId="3379055426" sldId="2192"/>
            <ac:spMk id="218" creationId="{F89419B7-8002-4A66-8E1F-B15EA2EF54CE}"/>
          </ac:spMkLst>
        </pc:spChg>
        <pc:spChg chg="mod">
          <ac:chgData name="Aurelien Domont" userId="6da7715ce44349b3" providerId="LiveId" clId="{AFF9B0D5-CA7D-40FB-964A-23276295459E}" dt="2021-07-06T04:50:43.896" v="6426" actId="165"/>
          <ac:spMkLst>
            <pc:docMk/>
            <pc:sldMk cId="3379055426" sldId="2192"/>
            <ac:spMk id="219" creationId="{2104C40C-A33D-4E6D-9D98-BC4F83960F51}"/>
          </ac:spMkLst>
        </pc:spChg>
        <pc:spChg chg="mod">
          <ac:chgData name="Aurelien Domont" userId="6da7715ce44349b3" providerId="LiveId" clId="{AFF9B0D5-CA7D-40FB-964A-23276295459E}" dt="2021-07-06T04:50:43.896" v="6426" actId="165"/>
          <ac:spMkLst>
            <pc:docMk/>
            <pc:sldMk cId="3379055426" sldId="2192"/>
            <ac:spMk id="220" creationId="{AE069398-DCB6-4C53-AE55-140B6878653C}"/>
          </ac:spMkLst>
        </pc:spChg>
        <pc:spChg chg="mod">
          <ac:chgData name="Aurelien Domont" userId="6da7715ce44349b3" providerId="LiveId" clId="{AFF9B0D5-CA7D-40FB-964A-23276295459E}" dt="2021-07-06T04:50:43.896" v="6426" actId="165"/>
          <ac:spMkLst>
            <pc:docMk/>
            <pc:sldMk cId="3379055426" sldId="2192"/>
            <ac:spMk id="221" creationId="{EA413C8C-5A81-4A84-9508-42F13C4C0267}"/>
          </ac:spMkLst>
        </pc:spChg>
        <pc:spChg chg="mod">
          <ac:chgData name="Aurelien Domont" userId="6da7715ce44349b3" providerId="LiveId" clId="{AFF9B0D5-CA7D-40FB-964A-23276295459E}" dt="2021-07-06T04:50:43.896" v="6426" actId="165"/>
          <ac:spMkLst>
            <pc:docMk/>
            <pc:sldMk cId="3379055426" sldId="2192"/>
            <ac:spMk id="222" creationId="{6F011FD1-4573-4382-B364-DB6F82607017}"/>
          </ac:spMkLst>
        </pc:spChg>
        <pc:spChg chg="mod">
          <ac:chgData name="Aurelien Domont" userId="6da7715ce44349b3" providerId="LiveId" clId="{AFF9B0D5-CA7D-40FB-964A-23276295459E}" dt="2021-07-06T04:50:43.896" v="6426" actId="165"/>
          <ac:spMkLst>
            <pc:docMk/>
            <pc:sldMk cId="3379055426" sldId="2192"/>
            <ac:spMk id="223" creationId="{B9602CC6-B71E-4ED6-9041-140D27C4E4E3}"/>
          </ac:spMkLst>
        </pc:spChg>
        <pc:spChg chg="mod">
          <ac:chgData name="Aurelien Domont" userId="6da7715ce44349b3" providerId="LiveId" clId="{AFF9B0D5-CA7D-40FB-964A-23276295459E}" dt="2021-07-06T04:50:43.896" v="6426" actId="165"/>
          <ac:spMkLst>
            <pc:docMk/>
            <pc:sldMk cId="3379055426" sldId="2192"/>
            <ac:spMk id="224" creationId="{E713764D-8FD9-4C54-A023-D80F71593A6B}"/>
          </ac:spMkLst>
        </pc:spChg>
        <pc:spChg chg="mod">
          <ac:chgData name="Aurelien Domont" userId="6da7715ce44349b3" providerId="LiveId" clId="{AFF9B0D5-CA7D-40FB-964A-23276295459E}" dt="2021-07-06T04:50:43.896" v="6426" actId="165"/>
          <ac:spMkLst>
            <pc:docMk/>
            <pc:sldMk cId="3379055426" sldId="2192"/>
            <ac:spMk id="225" creationId="{40198528-FAD1-4DF1-BE03-1F5CE0DF5115}"/>
          </ac:spMkLst>
        </pc:spChg>
        <pc:spChg chg="mod">
          <ac:chgData name="Aurelien Domont" userId="6da7715ce44349b3" providerId="LiveId" clId="{AFF9B0D5-CA7D-40FB-964A-23276295459E}" dt="2021-07-06T04:50:43.896" v="6426" actId="165"/>
          <ac:spMkLst>
            <pc:docMk/>
            <pc:sldMk cId="3379055426" sldId="2192"/>
            <ac:spMk id="226" creationId="{FF7CCC2D-2F86-44F8-B589-36D24F6BD3BC}"/>
          </ac:spMkLst>
        </pc:spChg>
        <pc:spChg chg="mod">
          <ac:chgData name="Aurelien Domont" userId="6da7715ce44349b3" providerId="LiveId" clId="{AFF9B0D5-CA7D-40FB-964A-23276295459E}" dt="2021-07-06T04:50:43.896" v="6426" actId="165"/>
          <ac:spMkLst>
            <pc:docMk/>
            <pc:sldMk cId="3379055426" sldId="2192"/>
            <ac:spMk id="227" creationId="{355CCFEB-EFF7-4767-B082-7F25BBEF1865}"/>
          </ac:spMkLst>
        </pc:spChg>
        <pc:spChg chg="mod">
          <ac:chgData name="Aurelien Domont" userId="6da7715ce44349b3" providerId="LiveId" clId="{AFF9B0D5-CA7D-40FB-964A-23276295459E}" dt="2021-07-06T04:50:43.896" v="6426" actId="165"/>
          <ac:spMkLst>
            <pc:docMk/>
            <pc:sldMk cId="3379055426" sldId="2192"/>
            <ac:spMk id="228" creationId="{3FEB8FE2-A508-41DC-AE11-14061B6EABC9}"/>
          </ac:spMkLst>
        </pc:spChg>
        <pc:spChg chg="mod">
          <ac:chgData name="Aurelien Domont" userId="6da7715ce44349b3" providerId="LiveId" clId="{AFF9B0D5-CA7D-40FB-964A-23276295459E}" dt="2021-07-06T04:50:43.896" v="6426" actId="165"/>
          <ac:spMkLst>
            <pc:docMk/>
            <pc:sldMk cId="3379055426" sldId="2192"/>
            <ac:spMk id="229" creationId="{B264EC5D-A47A-48AA-B4C5-9EF7968CDDAF}"/>
          </ac:spMkLst>
        </pc:spChg>
        <pc:spChg chg="mod">
          <ac:chgData name="Aurelien Domont" userId="6da7715ce44349b3" providerId="LiveId" clId="{AFF9B0D5-CA7D-40FB-964A-23276295459E}" dt="2021-07-06T04:50:43.896" v="6426" actId="165"/>
          <ac:spMkLst>
            <pc:docMk/>
            <pc:sldMk cId="3379055426" sldId="2192"/>
            <ac:spMk id="230" creationId="{4F1CECCC-B7AE-4091-99C7-3D8A57509494}"/>
          </ac:spMkLst>
        </pc:spChg>
        <pc:spChg chg="mod">
          <ac:chgData name="Aurelien Domont" userId="6da7715ce44349b3" providerId="LiveId" clId="{AFF9B0D5-CA7D-40FB-964A-23276295459E}" dt="2021-07-06T04:50:43.896" v="6426" actId="165"/>
          <ac:spMkLst>
            <pc:docMk/>
            <pc:sldMk cId="3379055426" sldId="2192"/>
            <ac:spMk id="231" creationId="{9D9F2C61-12B2-4CFC-9F59-A5D246962912}"/>
          </ac:spMkLst>
        </pc:spChg>
        <pc:spChg chg="mod">
          <ac:chgData name="Aurelien Domont" userId="6da7715ce44349b3" providerId="LiveId" clId="{AFF9B0D5-CA7D-40FB-964A-23276295459E}" dt="2021-07-06T04:50:43.896" v="6426" actId="165"/>
          <ac:spMkLst>
            <pc:docMk/>
            <pc:sldMk cId="3379055426" sldId="2192"/>
            <ac:spMk id="232" creationId="{038E4FC5-3825-4C9D-9C75-4359EB4187B2}"/>
          </ac:spMkLst>
        </pc:spChg>
        <pc:spChg chg="mod">
          <ac:chgData name="Aurelien Domont" userId="6da7715ce44349b3" providerId="LiveId" clId="{AFF9B0D5-CA7D-40FB-964A-23276295459E}" dt="2021-07-06T04:50:43.896" v="6426" actId="165"/>
          <ac:spMkLst>
            <pc:docMk/>
            <pc:sldMk cId="3379055426" sldId="2192"/>
            <ac:spMk id="233" creationId="{63489E06-23B3-4FDE-985E-9363B3EC7F8A}"/>
          </ac:spMkLst>
        </pc:spChg>
        <pc:spChg chg="mod">
          <ac:chgData name="Aurelien Domont" userId="6da7715ce44349b3" providerId="LiveId" clId="{AFF9B0D5-CA7D-40FB-964A-23276295459E}" dt="2021-07-06T04:50:43.896" v="6426" actId="165"/>
          <ac:spMkLst>
            <pc:docMk/>
            <pc:sldMk cId="3379055426" sldId="2192"/>
            <ac:spMk id="234" creationId="{79221B8C-59C2-42DB-BF50-6900D8AEB4D8}"/>
          </ac:spMkLst>
        </pc:spChg>
        <pc:spChg chg="mod">
          <ac:chgData name="Aurelien Domont" userId="6da7715ce44349b3" providerId="LiveId" clId="{AFF9B0D5-CA7D-40FB-964A-23276295459E}" dt="2021-07-06T04:50:43.896" v="6426" actId="165"/>
          <ac:spMkLst>
            <pc:docMk/>
            <pc:sldMk cId="3379055426" sldId="2192"/>
            <ac:spMk id="235" creationId="{8A915F83-38FE-40E1-B654-F200BD2669BB}"/>
          </ac:spMkLst>
        </pc:spChg>
        <pc:spChg chg="mod">
          <ac:chgData name="Aurelien Domont" userId="6da7715ce44349b3" providerId="LiveId" clId="{AFF9B0D5-CA7D-40FB-964A-23276295459E}" dt="2021-07-06T04:50:43.896" v="6426" actId="165"/>
          <ac:spMkLst>
            <pc:docMk/>
            <pc:sldMk cId="3379055426" sldId="2192"/>
            <ac:spMk id="236" creationId="{9A5EE1FD-B9F0-4328-8FAD-B440111B9798}"/>
          </ac:spMkLst>
        </pc:spChg>
        <pc:spChg chg="mod">
          <ac:chgData name="Aurelien Domont" userId="6da7715ce44349b3" providerId="LiveId" clId="{AFF9B0D5-CA7D-40FB-964A-23276295459E}" dt="2021-07-06T04:50:43.896" v="6426" actId="165"/>
          <ac:spMkLst>
            <pc:docMk/>
            <pc:sldMk cId="3379055426" sldId="2192"/>
            <ac:spMk id="237" creationId="{B1485E9E-08D1-4969-9994-4C08790CE3A9}"/>
          </ac:spMkLst>
        </pc:spChg>
        <pc:spChg chg="mod">
          <ac:chgData name="Aurelien Domont" userId="6da7715ce44349b3" providerId="LiveId" clId="{AFF9B0D5-CA7D-40FB-964A-23276295459E}" dt="2021-07-06T04:50:43.896" v="6426" actId="165"/>
          <ac:spMkLst>
            <pc:docMk/>
            <pc:sldMk cId="3379055426" sldId="2192"/>
            <ac:spMk id="238" creationId="{F9145D23-22F4-41E3-9E8D-910174B5DBB8}"/>
          </ac:spMkLst>
        </pc:spChg>
        <pc:spChg chg="mod">
          <ac:chgData name="Aurelien Domont" userId="6da7715ce44349b3" providerId="LiveId" clId="{AFF9B0D5-CA7D-40FB-964A-23276295459E}" dt="2021-07-06T04:50:43.896" v="6426" actId="165"/>
          <ac:spMkLst>
            <pc:docMk/>
            <pc:sldMk cId="3379055426" sldId="2192"/>
            <ac:spMk id="239" creationId="{A9742A27-D2E8-4A37-AA55-EB1308A6DA74}"/>
          </ac:spMkLst>
        </pc:spChg>
        <pc:spChg chg="mod">
          <ac:chgData name="Aurelien Domont" userId="6da7715ce44349b3" providerId="LiveId" clId="{AFF9B0D5-CA7D-40FB-964A-23276295459E}" dt="2021-07-06T04:50:43.896" v="6426" actId="165"/>
          <ac:spMkLst>
            <pc:docMk/>
            <pc:sldMk cId="3379055426" sldId="2192"/>
            <ac:spMk id="240" creationId="{A2DC8A6B-373E-4CAF-A535-BF54006E617E}"/>
          </ac:spMkLst>
        </pc:spChg>
        <pc:spChg chg="mod">
          <ac:chgData name="Aurelien Domont" userId="6da7715ce44349b3" providerId="LiveId" clId="{AFF9B0D5-CA7D-40FB-964A-23276295459E}" dt="2021-07-06T04:50:43.896" v="6426" actId="165"/>
          <ac:spMkLst>
            <pc:docMk/>
            <pc:sldMk cId="3379055426" sldId="2192"/>
            <ac:spMk id="241" creationId="{48655EB1-407B-43A0-8829-E858DAE63D9D}"/>
          </ac:spMkLst>
        </pc:spChg>
        <pc:spChg chg="mod">
          <ac:chgData name="Aurelien Domont" userId="6da7715ce44349b3" providerId="LiveId" clId="{AFF9B0D5-CA7D-40FB-964A-23276295459E}" dt="2021-07-06T04:50:43.896" v="6426" actId="165"/>
          <ac:spMkLst>
            <pc:docMk/>
            <pc:sldMk cId="3379055426" sldId="2192"/>
            <ac:spMk id="242" creationId="{B70CA7DC-536C-4452-8F7E-D2876C88E093}"/>
          </ac:spMkLst>
        </pc:spChg>
        <pc:spChg chg="mod">
          <ac:chgData name="Aurelien Domont" userId="6da7715ce44349b3" providerId="LiveId" clId="{AFF9B0D5-CA7D-40FB-964A-23276295459E}" dt="2021-07-06T04:50:43.896" v="6426" actId="165"/>
          <ac:spMkLst>
            <pc:docMk/>
            <pc:sldMk cId="3379055426" sldId="2192"/>
            <ac:spMk id="243" creationId="{9790A531-4D0D-41B6-94DE-DB614334F6D0}"/>
          </ac:spMkLst>
        </pc:spChg>
        <pc:spChg chg="mod">
          <ac:chgData name="Aurelien Domont" userId="6da7715ce44349b3" providerId="LiveId" clId="{AFF9B0D5-CA7D-40FB-964A-23276295459E}" dt="2021-07-06T04:50:43.896" v="6426" actId="165"/>
          <ac:spMkLst>
            <pc:docMk/>
            <pc:sldMk cId="3379055426" sldId="2192"/>
            <ac:spMk id="244" creationId="{98351D31-2037-45FE-AB54-87A5B51FBFDF}"/>
          </ac:spMkLst>
        </pc:spChg>
        <pc:spChg chg="mod">
          <ac:chgData name="Aurelien Domont" userId="6da7715ce44349b3" providerId="LiveId" clId="{AFF9B0D5-CA7D-40FB-964A-23276295459E}" dt="2021-07-06T04:50:43.896" v="6426" actId="165"/>
          <ac:spMkLst>
            <pc:docMk/>
            <pc:sldMk cId="3379055426" sldId="2192"/>
            <ac:spMk id="245" creationId="{8C3D4576-60DD-4805-812B-AA65ED83D9BA}"/>
          </ac:spMkLst>
        </pc:spChg>
        <pc:spChg chg="mod">
          <ac:chgData name="Aurelien Domont" userId="6da7715ce44349b3" providerId="LiveId" clId="{AFF9B0D5-CA7D-40FB-964A-23276295459E}" dt="2021-07-06T04:50:43.896" v="6426" actId="165"/>
          <ac:spMkLst>
            <pc:docMk/>
            <pc:sldMk cId="3379055426" sldId="2192"/>
            <ac:spMk id="246" creationId="{2195CA09-EFC7-4007-A7A7-10C502924E47}"/>
          </ac:spMkLst>
        </pc:spChg>
        <pc:spChg chg="mod">
          <ac:chgData name="Aurelien Domont" userId="6da7715ce44349b3" providerId="LiveId" clId="{AFF9B0D5-CA7D-40FB-964A-23276295459E}" dt="2021-07-06T04:50:43.896" v="6426" actId="165"/>
          <ac:spMkLst>
            <pc:docMk/>
            <pc:sldMk cId="3379055426" sldId="2192"/>
            <ac:spMk id="247" creationId="{07127B3D-D91B-4436-9C4C-CEB05642FF43}"/>
          </ac:spMkLst>
        </pc:spChg>
        <pc:spChg chg="mod">
          <ac:chgData name="Aurelien Domont" userId="6da7715ce44349b3" providerId="LiveId" clId="{AFF9B0D5-CA7D-40FB-964A-23276295459E}" dt="2021-07-06T04:50:43.896" v="6426" actId="165"/>
          <ac:spMkLst>
            <pc:docMk/>
            <pc:sldMk cId="3379055426" sldId="2192"/>
            <ac:spMk id="248" creationId="{C7E65F49-CA35-4C6F-99EF-A86431087C5C}"/>
          </ac:spMkLst>
        </pc:spChg>
        <pc:spChg chg="mod">
          <ac:chgData name="Aurelien Domont" userId="6da7715ce44349b3" providerId="LiveId" clId="{AFF9B0D5-CA7D-40FB-964A-23276295459E}" dt="2021-07-06T04:50:43.896" v="6426" actId="165"/>
          <ac:spMkLst>
            <pc:docMk/>
            <pc:sldMk cId="3379055426" sldId="2192"/>
            <ac:spMk id="249" creationId="{3CF81980-D6F0-499D-B952-0CCA99157FF3}"/>
          </ac:spMkLst>
        </pc:spChg>
        <pc:spChg chg="mod">
          <ac:chgData name="Aurelien Domont" userId="6da7715ce44349b3" providerId="LiveId" clId="{AFF9B0D5-CA7D-40FB-964A-23276295459E}" dt="2021-07-06T04:50:43.896" v="6426" actId="165"/>
          <ac:spMkLst>
            <pc:docMk/>
            <pc:sldMk cId="3379055426" sldId="2192"/>
            <ac:spMk id="250" creationId="{66CF125E-C950-46E1-AEB4-530BE2B6DB79}"/>
          </ac:spMkLst>
        </pc:spChg>
        <pc:spChg chg="mod">
          <ac:chgData name="Aurelien Domont" userId="6da7715ce44349b3" providerId="LiveId" clId="{AFF9B0D5-CA7D-40FB-964A-23276295459E}" dt="2021-07-06T04:50:43.896" v="6426" actId="165"/>
          <ac:spMkLst>
            <pc:docMk/>
            <pc:sldMk cId="3379055426" sldId="2192"/>
            <ac:spMk id="251" creationId="{E83F2309-B010-4B76-8F84-FB31FFAF091C}"/>
          </ac:spMkLst>
        </pc:spChg>
        <pc:spChg chg="mod">
          <ac:chgData name="Aurelien Domont" userId="6da7715ce44349b3" providerId="LiveId" clId="{AFF9B0D5-CA7D-40FB-964A-23276295459E}" dt="2021-07-06T04:50:43.896" v="6426" actId="165"/>
          <ac:spMkLst>
            <pc:docMk/>
            <pc:sldMk cId="3379055426" sldId="2192"/>
            <ac:spMk id="252" creationId="{BD6CF8CB-15A3-4ABD-AA76-432170908F04}"/>
          </ac:spMkLst>
        </pc:spChg>
        <pc:spChg chg="mod">
          <ac:chgData name="Aurelien Domont" userId="6da7715ce44349b3" providerId="LiveId" clId="{AFF9B0D5-CA7D-40FB-964A-23276295459E}" dt="2021-07-06T04:50:43.896" v="6426" actId="165"/>
          <ac:spMkLst>
            <pc:docMk/>
            <pc:sldMk cId="3379055426" sldId="2192"/>
            <ac:spMk id="253" creationId="{16517373-9328-4E32-9357-EDC75FAFB99B}"/>
          </ac:spMkLst>
        </pc:spChg>
        <pc:spChg chg="mod">
          <ac:chgData name="Aurelien Domont" userId="6da7715ce44349b3" providerId="LiveId" clId="{AFF9B0D5-CA7D-40FB-964A-23276295459E}" dt="2021-07-06T04:50:43.896" v="6426" actId="165"/>
          <ac:spMkLst>
            <pc:docMk/>
            <pc:sldMk cId="3379055426" sldId="2192"/>
            <ac:spMk id="254" creationId="{5C6F5702-5102-42BA-987D-E7B0AA7A99F5}"/>
          </ac:spMkLst>
        </pc:spChg>
        <pc:spChg chg="mod">
          <ac:chgData name="Aurelien Domont" userId="6da7715ce44349b3" providerId="LiveId" clId="{AFF9B0D5-CA7D-40FB-964A-23276295459E}" dt="2021-07-06T04:50:43.896" v="6426" actId="165"/>
          <ac:spMkLst>
            <pc:docMk/>
            <pc:sldMk cId="3379055426" sldId="2192"/>
            <ac:spMk id="255" creationId="{1DAAAD97-AE64-4EA0-95F4-DD6481A8F3FB}"/>
          </ac:spMkLst>
        </pc:spChg>
        <pc:spChg chg="mod">
          <ac:chgData name="Aurelien Domont" userId="6da7715ce44349b3" providerId="LiveId" clId="{AFF9B0D5-CA7D-40FB-964A-23276295459E}" dt="2021-07-06T04:50:43.896" v="6426" actId="165"/>
          <ac:spMkLst>
            <pc:docMk/>
            <pc:sldMk cId="3379055426" sldId="2192"/>
            <ac:spMk id="256" creationId="{FD77AEA8-D3B9-4B03-AAC1-D84292DB27F0}"/>
          </ac:spMkLst>
        </pc:spChg>
        <pc:spChg chg="mod">
          <ac:chgData name="Aurelien Domont" userId="6da7715ce44349b3" providerId="LiveId" clId="{AFF9B0D5-CA7D-40FB-964A-23276295459E}" dt="2021-07-06T04:50:43.896" v="6426" actId="165"/>
          <ac:spMkLst>
            <pc:docMk/>
            <pc:sldMk cId="3379055426" sldId="2192"/>
            <ac:spMk id="257" creationId="{C127406E-D506-41FE-A862-08B214DF7054}"/>
          </ac:spMkLst>
        </pc:spChg>
        <pc:spChg chg="mod">
          <ac:chgData name="Aurelien Domont" userId="6da7715ce44349b3" providerId="LiveId" clId="{AFF9B0D5-CA7D-40FB-964A-23276295459E}" dt="2021-07-06T04:50:43.896" v="6426" actId="165"/>
          <ac:spMkLst>
            <pc:docMk/>
            <pc:sldMk cId="3379055426" sldId="2192"/>
            <ac:spMk id="258" creationId="{5DDC51BE-2E59-4C3A-8264-BEC5D35F1086}"/>
          </ac:spMkLst>
        </pc:spChg>
        <pc:spChg chg="mod">
          <ac:chgData name="Aurelien Domont" userId="6da7715ce44349b3" providerId="LiveId" clId="{AFF9B0D5-CA7D-40FB-964A-23276295459E}" dt="2021-07-06T04:50:43.896" v="6426" actId="165"/>
          <ac:spMkLst>
            <pc:docMk/>
            <pc:sldMk cId="3379055426" sldId="2192"/>
            <ac:spMk id="259" creationId="{CA2283F1-72A8-46AB-A13B-BA6216774DA7}"/>
          </ac:spMkLst>
        </pc:spChg>
        <pc:spChg chg="mod">
          <ac:chgData name="Aurelien Domont" userId="6da7715ce44349b3" providerId="LiveId" clId="{AFF9B0D5-CA7D-40FB-964A-23276295459E}" dt="2021-07-06T04:50:43.896" v="6426" actId="165"/>
          <ac:spMkLst>
            <pc:docMk/>
            <pc:sldMk cId="3379055426" sldId="2192"/>
            <ac:spMk id="260" creationId="{19CBF73B-27AF-4FD5-B04C-456C7BBDDE93}"/>
          </ac:spMkLst>
        </pc:spChg>
        <pc:spChg chg="mod">
          <ac:chgData name="Aurelien Domont" userId="6da7715ce44349b3" providerId="LiveId" clId="{AFF9B0D5-CA7D-40FB-964A-23276295459E}" dt="2021-07-06T04:50:43.896" v="6426" actId="165"/>
          <ac:spMkLst>
            <pc:docMk/>
            <pc:sldMk cId="3379055426" sldId="2192"/>
            <ac:spMk id="261" creationId="{CB30A25C-C0BC-40C3-85C7-63C06C8CA694}"/>
          </ac:spMkLst>
        </pc:spChg>
        <pc:spChg chg="mod">
          <ac:chgData name="Aurelien Domont" userId="6da7715ce44349b3" providerId="LiveId" clId="{AFF9B0D5-CA7D-40FB-964A-23276295459E}" dt="2021-07-06T04:50:43.896" v="6426" actId="165"/>
          <ac:spMkLst>
            <pc:docMk/>
            <pc:sldMk cId="3379055426" sldId="2192"/>
            <ac:spMk id="262" creationId="{BB2E7AAB-6375-440E-8852-5A60B21E702E}"/>
          </ac:spMkLst>
        </pc:spChg>
        <pc:spChg chg="mod">
          <ac:chgData name="Aurelien Domont" userId="6da7715ce44349b3" providerId="LiveId" clId="{AFF9B0D5-CA7D-40FB-964A-23276295459E}" dt="2021-07-06T04:50:43.896" v="6426" actId="165"/>
          <ac:spMkLst>
            <pc:docMk/>
            <pc:sldMk cId="3379055426" sldId="2192"/>
            <ac:spMk id="263" creationId="{961625A5-71D7-4650-BA45-0A4B47CD917E}"/>
          </ac:spMkLst>
        </pc:spChg>
        <pc:spChg chg="mod">
          <ac:chgData name="Aurelien Domont" userId="6da7715ce44349b3" providerId="LiveId" clId="{AFF9B0D5-CA7D-40FB-964A-23276295459E}" dt="2021-07-06T04:50:43.896" v="6426" actId="165"/>
          <ac:spMkLst>
            <pc:docMk/>
            <pc:sldMk cId="3379055426" sldId="2192"/>
            <ac:spMk id="264" creationId="{448618C1-00F6-490C-AD92-E80B56FBF251}"/>
          </ac:spMkLst>
        </pc:spChg>
        <pc:spChg chg="mod">
          <ac:chgData name="Aurelien Domont" userId="6da7715ce44349b3" providerId="LiveId" clId="{AFF9B0D5-CA7D-40FB-964A-23276295459E}" dt="2021-07-06T04:50:43.896" v="6426" actId="165"/>
          <ac:spMkLst>
            <pc:docMk/>
            <pc:sldMk cId="3379055426" sldId="2192"/>
            <ac:spMk id="265" creationId="{AE388402-2123-4899-BB6F-5DEB0273117E}"/>
          </ac:spMkLst>
        </pc:spChg>
        <pc:spChg chg="mod">
          <ac:chgData name="Aurelien Domont" userId="6da7715ce44349b3" providerId="LiveId" clId="{AFF9B0D5-CA7D-40FB-964A-23276295459E}" dt="2021-07-06T04:50:43.896" v="6426" actId="165"/>
          <ac:spMkLst>
            <pc:docMk/>
            <pc:sldMk cId="3379055426" sldId="2192"/>
            <ac:spMk id="266" creationId="{CC680189-A550-4858-B692-80EA0F57D67A}"/>
          </ac:spMkLst>
        </pc:spChg>
        <pc:spChg chg="mod">
          <ac:chgData name="Aurelien Domont" userId="6da7715ce44349b3" providerId="LiveId" clId="{AFF9B0D5-CA7D-40FB-964A-23276295459E}" dt="2021-07-06T04:50:43.896" v="6426" actId="165"/>
          <ac:spMkLst>
            <pc:docMk/>
            <pc:sldMk cId="3379055426" sldId="2192"/>
            <ac:spMk id="267" creationId="{BEC58D69-1743-401D-995B-3DABB105C38E}"/>
          </ac:spMkLst>
        </pc:spChg>
        <pc:spChg chg="mod">
          <ac:chgData name="Aurelien Domont" userId="6da7715ce44349b3" providerId="LiveId" clId="{AFF9B0D5-CA7D-40FB-964A-23276295459E}" dt="2021-07-06T04:50:43.896" v="6426" actId="165"/>
          <ac:spMkLst>
            <pc:docMk/>
            <pc:sldMk cId="3379055426" sldId="2192"/>
            <ac:spMk id="268" creationId="{B2308CBA-51DB-4327-8C83-430D1BC9B381}"/>
          </ac:spMkLst>
        </pc:spChg>
        <pc:spChg chg="mod">
          <ac:chgData name="Aurelien Domont" userId="6da7715ce44349b3" providerId="LiveId" clId="{AFF9B0D5-CA7D-40FB-964A-23276295459E}" dt="2021-07-06T04:50:43.896" v="6426" actId="165"/>
          <ac:spMkLst>
            <pc:docMk/>
            <pc:sldMk cId="3379055426" sldId="2192"/>
            <ac:spMk id="269" creationId="{02D02326-76F8-489F-902D-E13229606DF4}"/>
          </ac:spMkLst>
        </pc:spChg>
        <pc:spChg chg="mod">
          <ac:chgData name="Aurelien Domont" userId="6da7715ce44349b3" providerId="LiveId" clId="{AFF9B0D5-CA7D-40FB-964A-23276295459E}" dt="2021-07-06T04:50:43.896" v="6426" actId="165"/>
          <ac:spMkLst>
            <pc:docMk/>
            <pc:sldMk cId="3379055426" sldId="2192"/>
            <ac:spMk id="270" creationId="{82A7A041-2D44-4311-932E-FF002429C68A}"/>
          </ac:spMkLst>
        </pc:spChg>
        <pc:spChg chg="mod">
          <ac:chgData name="Aurelien Domont" userId="6da7715ce44349b3" providerId="LiveId" clId="{AFF9B0D5-CA7D-40FB-964A-23276295459E}" dt="2021-07-06T04:50:43.896" v="6426" actId="165"/>
          <ac:spMkLst>
            <pc:docMk/>
            <pc:sldMk cId="3379055426" sldId="2192"/>
            <ac:spMk id="271" creationId="{B75C87F4-4973-47EC-BF93-3A8A98330813}"/>
          </ac:spMkLst>
        </pc:spChg>
        <pc:spChg chg="mod">
          <ac:chgData name="Aurelien Domont" userId="6da7715ce44349b3" providerId="LiveId" clId="{AFF9B0D5-CA7D-40FB-964A-23276295459E}" dt="2021-07-06T04:50:43.896" v="6426" actId="165"/>
          <ac:spMkLst>
            <pc:docMk/>
            <pc:sldMk cId="3379055426" sldId="2192"/>
            <ac:spMk id="272" creationId="{C9320842-AFED-47CC-94CD-949B95E4D937}"/>
          </ac:spMkLst>
        </pc:spChg>
        <pc:spChg chg="mod">
          <ac:chgData name="Aurelien Domont" userId="6da7715ce44349b3" providerId="LiveId" clId="{AFF9B0D5-CA7D-40FB-964A-23276295459E}" dt="2021-07-06T04:50:43.896" v="6426" actId="165"/>
          <ac:spMkLst>
            <pc:docMk/>
            <pc:sldMk cId="3379055426" sldId="2192"/>
            <ac:spMk id="273" creationId="{ED2EA6C0-2417-4198-9D9D-07017AF226EB}"/>
          </ac:spMkLst>
        </pc:spChg>
        <pc:spChg chg="mod">
          <ac:chgData name="Aurelien Domont" userId="6da7715ce44349b3" providerId="LiveId" clId="{AFF9B0D5-CA7D-40FB-964A-23276295459E}" dt="2021-07-06T04:50:43.896" v="6426" actId="165"/>
          <ac:spMkLst>
            <pc:docMk/>
            <pc:sldMk cId="3379055426" sldId="2192"/>
            <ac:spMk id="274" creationId="{98B7D588-D563-4CB9-B794-36C95C9DD022}"/>
          </ac:spMkLst>
        </pc:spChg>
        <pc:spChg chg="mod">
          <ac:chgData name="Aurelien Domont" userId="6da7715ce44349b3" providerId="LiveId" clId="{AFF9B0D5-CA7D-40FB-964A-23276295459E}" dt="2021-07-06T04:50:43.896" v="6426" actId="165"/>
          <ac:spMkLst>
            <pc:docMk/>
            <pc:sldMk cId="3379055426" sldId="2192"/>
            <ac:spMk id="275" creationId="{BB8E45AA-5429-4C1A-B292-889E0D29C23D}"/>
          </ac:spMkLst>
        </pc:spChg>
        <pc:spChg chg="mod">
          <ac:chgData name="Aurelien Domont" userId="6da7715ce44349b3" providerId="LiveId" clId="{AFF9B0D5-CA7D-40FB-964A-23276295459E}" dt="2021-07-06T04:50:43.896" v="6426" actId="165"/>
          <ac:spMkLst>
            <pc:docMk/>
            <pc:sldMk cId="3379055426" sldId="2192"/>
            <ac:spMk id="276" creationId="{6D62197F-F232-483F-BD40-DE7097ED8BCC}"/>
          </ac:spMkLst>
        </pc:spChg>
        <pc:spChg chg="mod">
          <ac:chgData name="Aurelien Domont" userId="6da7715ce44349b3" providerId="LiveId" clId="{AFF9B0D5-CA7D-40FB-964A-23276295459E}" dt="2021-07-06T04:50:43.896" v="6426" actId="165"/>
          <ac:spMkLst>
            <pc:docMk/>
            <pc:sldMk cId="3379055426" sldId="2192"/>
            <ac:spMk id="277" creationId="{D18B01B6-7A89-49E8-ACED-449071B54FF2}"/>
          </ac:spMkLst>
        </pc:spChg>
        <pc:spChg chg="mod">
          <ac:chgData name="Aurelien Domont" userId="6da7715ce44349b3" providerId="LiveId" clId="{AFF9B0D5-CA7D-40FB-964A-23276295459E}" dt="2021-07-06T04:50:43.896" v="6426" actId="165"/>
          <ac:spMkLst>
            <pc:docMk/>
            <pc:sldMk cId="3379055426" sldId="2192"/>
            <ac:spMk id="278" creationId="{F69E19C1-53F0-4BF5-81BD-52D5EE13A71E}"/>
          </ac:spMkLst>
        </pc:spChg>
        <pc:spChg chg="mod">
          <ac:chgData name="Aurelien Domont" userId="6da7715ce44349b3" providerId="LiveId" clId="{AFF9B0D5-CA7D-40FB-964A-23276295459E}" dt="2021-07-06T04:50:43.896" v="6426" actId="165"/>
          <ac:spMkLst>
            <pc:docMk/>
            <pc:sldMk cId="3379055426" sldId="2192"/>
            <ac:spMk id="279" creationId="{264919A1-9FA5-47E9-AE8B-4EC40CDB2256}"/>
          </ac:spMkLst>
        </pc:spChg>
        <pc:spChg chg="mod">
          <ac:chgData name="Aurelien Domont" userId="6da7715ce44349b3" providerId="LiveId" clId="{AFF9B0D5-CA7D-40FB-964A-23276295459E}" dt="2021-07-06T04:50:43.896" v="6426" actId="165"/>
          <ac:spMkLst>
            <pc:docMk/>
            <pc:sldMk cId="3379055426" sldId="2192"/>
            <ac:spMk id="280" creationId="{E4146AC9-FAA9-4FDA-B045-443AC2FD4ACF}"/>
          </ac:spMkLst>
        </pc:spChg>
        <pc:spChg chg="mod">
          <ac:chgData name="Aurelien Domont" userId="6da7715ce44349b3" providerId="LiveId" clId="{AFF9B0D5-CA7D-40FB-964A-23276295459E}" dt="2021-07-06T04:50:43.896" v="6426" actId="165"/>
          <ac:spMkLst>
            <pc:docMk/>
            <pc:sldMk cId="3379055426" sldId="2192"/>
            <ac:spMk id="281" creationId="{F23081F6-AB2E-4599-AF93-E2918EB05AAA}"/>
          </ac:spMkLst>
        </pc:spChg>
        <pc:spChg chg="mod">
          <ac:chgData name="Aurelien Domont" userId="6da7715ce44349b3" providerId="LiveId" clId="{AFF9B0D5-CA7D-40FB-964A-23276295459E}" dt="2021-07-06T04:50:43.896" v="6426" actId="165"/>
          <ac:spMkLst>
            <pc:docMk/>
            <pc:sldMk cId="3379055426" sldId="2192"/>
            <ac:spMk id="282" creationId="{DE94D9E9-CBB8-44AA-A4E5-8CE0C707EF6C}"/>
          </ac:spMkLst>
        </pc:spChg>
        <pc:spChg chg="mod">
          <ac:chgData name="Aurelien Domont" userId="6da7715ce44349b3" providerId="LiveId" clId="{AFF9B0D5-CA7D-40FB-964A-23276295459E}" dt="2021-07-06T04:50:43.896" v="6426" actId="165"/>
          <ac:spMkLst>
            <pc:docMk/>
            <pc:sldMk cId="3379055426" sldId="2192"/>
            <ac:spMk id="283" creationId="{8B25ABEE-9536-4BE8-94F1-AAD91DBA02D5}"/>
          </ac:spMkLst>
        </pc:spChg>
        <pc:spChg chg="mod">
          <ac:chgData name="Aurelien Domont" userId="6da7715ce44349b3" providerId="LiveId" clId="{AFF9B0D5-CA7D-40FB-964A-23276295459E}" dt="2021-07-06T04:50:43.896" v="6426" actId="165"/>
          <ac:spMkLst>
            <pc:docMk/>
            <pc:sldMk cId="3379055426" sldId="2192"/>
            <ac:spMk id="284" creationId="{1D668561-C8ED-4D80-BF96-03CE41435EEC}"/>
          </ac:spMkLst>
        </pc:spChg>
        <pc:spChg chg="mod">
          <ac:chgData name="Aurelien Domont" userId="6da7715ce44349b3" providerId="LiveId" clId="{AFF9B0D5-CA7D-40FB-964A-23276295459E}" dt="2021-07-06T04:50:43.896" v="6426" actId="165"/>
          <ac:spMkLst>
            <pc:docMk/>
            <pc:sldMk cId="3379055426" sldId="2192"/>
            <ac:spMk id="285" creationId="{98B10F92-DA53-484B-8844-DE36C140D00E}"/>
          </ac:spMkLst>
        </pc:spChg>
        <pc:spChg chg="mod">
          <ac:chgData name="Aurelien Domont" userId="6da7715ce44349b3" providerId="LiveId" clId="{AFF9B0D5-CA7D-40FB-964A-23276295459E}" dt="2021-07-06T04:50:43.896" v="6426" actId="165"/>
          <ac:spMkLst>
            <pc:docMk/>
            <pc:sldMk cId="3379055426" sldId="2192"/>
            <ac:spMk id="286" creationId="{70B179E6-E53C-48F0-874F-640E3D3516FA}"/>
          </ac:spMkLst>
        </pc:spChg>
        <pc:grpChg chg="del">
          <ac:chgData name="Aurelien Domont" userId="6da7715ce44349b3" providerId="LiveId" clId="{AFF9B0D5-CA7D-40FB-964A-23276295459E}" dt="2021-07-06T04:49:26.216" v="6417" actId="478"/>
          <ac:grpSpMkLst>
            <pc:docMk/>
            <pc:sldMk cId="3379055426" sldId="2192"/>
            <ac:grpSpMk id="6" creationId="{33747CCF-50E7-4EB5-9B4D-8E887AE145E7}"/>
          </ac:grpSpMkLst>
        </pc:grpChg>
        <pc:grpChg chg="add del mod">
          <ac:chgData name="Aurelien Domont" userId="6da7715ce44349b3" providerId="LiveId" clId="{AFF9B0D5-CA7D-40FB-964A-23276295459E}" dt="2021-07-06T04:50:43.896" v="6426" actId="165"/>
          <ac:grpSpMkLst>
            <pc:docMk/>
            <pc:sldMk cId="3379055426" sldId="2192"/>
            <ac:grpSpMk id="14" creationId="{EF088785-0CD7-4929-A1FD-6BC2F30A8FAB}"/>
          </ac:grpSpMkLst>
        </pc:grpChg>
        <pc:grpChg chg="mod topLvl">
          <ac:chgData name="Aurelien Domont" userId="6da7715ce44349b3" providerId="LiveId" clId="{AFF9B0D5-CA7D-40FB-964A-23276295459E}" dt="2021-07-06T04:50:43.896" v="6426" actId="165"/>
          <ac:grpSpMkLst>
            <pc:docMk/>
            <pc:sldMk cId="3379055426" sldId="2192"/>
            <ac:grpSpMk id="15" creationId="{9C0E45AE-B2E6-4B14-B298-BE405EA25E84}"/>
          </ac:grpSpMkLst>
        </pc:grpChg>
        <pc:grpChg chg="mod topLvl">
          <ac:chgData name="Aurelien Domont" userId="6da7715ce44349b3" providerId="LiveId" clId="{AFF9B0D5-CA7D-40FB-964A-23276295459E}" dt="2021-07-06T04:50:43.896" v="6426" actId="165"/>
          <ac:grpSpMkLst>
            <pc:docMk/>
            <pc:sldMk cId="3379055426" sldId="2192"/>
            <ac:grpSpMk id="17" creationId="{D7FD3650-AC39-4106-8A94-C39AD36375A5}"/>
          </ac:grpSpMkLst>
        </pc:grpChg>
        <pc:grpChg chg="mod topLvl">
          <ac:chgData name="Aurelien Domont" userId="6da7715ce44349b3" providerId="LiveId" clId="{AFF9B0D5-CA7D-40FB-964A-23276295459E}" dt="2021-07-06T04:50:43.896" v="6426" actId="165"/>
          <ac:grpSpMkLst>
            <pc:docMk/>
            <pc:sldMk cId="3379055426" sldId="2192"/>
            <ac:grpSpMk id="21" creationId="{968782E9-CA2E-480E-8CE1-A8E01F2D48CD}"/>
          </ac:grpSpMkLst>
        </pc:grpChg>
        <pc:grpChg chg="mod topLvl">
          <ac:chgData name="Aurelien Domont" userId="6da7715ce44349b3" providerId="LiveId" clId="{AFF9B0D5-CA7D-40FB-964A-23276295459E}" dt="2021-07-06T04:50:43.896" v="6426" actId="165"/>
          <ac:grpSpMkLst>
            <pc:docMk/>
            <pc:sldMk cId="3379055426" sldId="2192"/>
            <ac:grpSpMk id="28" creationId="{EE95D2F9-12D6-4383-9822-1B3404DCE0BA}"/>
          </ac:grpSpMkLst>
        </pc:grpChg>
        <pc:grpChg chg="mod topLvl">
          <ac:chgData name="Aurelien Domont" userId="6da7715ce44349b3" providerId="LiveId" clId="{AFF9B0D5-CA7D-40FB-964A-23276295459E}" dt="2021-07-06T04:50:43.896" v="6426" actId="165"/>
          <ac:grpSpMkLst>
            <pc:docMk/>
            <pc:sldMk cId="3379055426" sldId="2192"/>
            <ac:grpSpMk id="32" creationId="{C2AA4E4D-F099-4B69-BB71-8D05B53DA0FD}"/>
          </ac:grpSpMkLst>
        </pc:grpChg>
        <pc:grpChg chg="mod topLvl">
          <ac:chgData name="Aurelien Domont" userId="6da7715ce44349b3" providerId="LiveId" clId="{AFF9B0D5-CA7D-40FB-964A-23276295459E}" dt="2021-07-06T04:50:43.896" v="6426" actId="165"/>
          <ac:grpSpMkLst>
            <pc:docMk/>
            <pc:sldMk cId="3379055426" sldId="2192"/>
            <ac:grpSpMk id="36" creationId="{52771FB2-67D6-4FCE-A682-36315160C6EE}"/>
          </ac:grpSpMkLst>
        </pc:grpChg>
        <pc:grpChg chg="mod topLvl">
          <ac:chgData name="Aurelien Domont" userId="6da7715ce44349b3" providerId="LiveId" clId="{AFF9B0D5-CA7D-40FB-964A-23276295459E}" dt="2021-07-06T04:50:43.896" v="6426" actId="165"/>
          <ac:grpSpMkLst>
            <pc:docMk/>
            <pc:sldMk cId="3379055426" sldId="2192"/>
            <ac:grpSpMk id="43" creationId="{0D073FB2-9887-4DC7-9A8E-55301515F760}"/>
          </ac:grpSpMkLst>
        </pc:grpChg>
        <pc:grpChg chg="mod topLvl">
          <ac:chgData name="Aurelien Domont" userId="6da7715ce44349b3" providerId="LiveId" clId="{AFF9B0D5-CA7D-40FB-964A-23276295459E}" dt="2021-07-06T04:50:43.896" v="6426" actId="165"/>
          <ac:grpSpMkLst>
            <pc:docMk/>
            <pc:sldMk cId="3379055426" sldId="2192"/>
            <ac:grpSpMk id="45" creationId="{7C8F2046-8479-458F-BD6E-6311EC3DBB77}"/>
          </ac:grpSpMkLst>
        </pc:grpChg>
        <pc:grpChg chg="mod topLvl">
          <ac:chgData name="Aurelien Domont" userId="6da7715ce44349b3" providerId="LiveId" clId="{AFF9B0D5-CA7D-40FB-964A-23276295459E}" dt="2021-07-06T04:50:43.896" v="6426" actId="165"/>
          <ac:grpSpMkLst>
            <pc:docMk/>
            <pc:sldMk cId="3379055426" sldId="2192"/>
            <ac:grpSpMk id="46" creationId="{C326D45F-63EE-4C85-9BB1-455E811D4BF3}"/>
          </ac:grpSpMkLst>
        </pc:grpChg>
        <pc:grpChg chg="mod topLvl">
          <ac:chgData name="Aurelien Domont" userId="6da7715ce44349b3" providerId="LiveId" clId="{AFF9B0D5-CA7D-40FB-964A-23276295459E}" dt="2021-07-06T04:50:43.896" v="6426" actId="165"/>
          <ac:grpSpMkLst>
            <pc:docMk/>
            <pc:sldMk cId="3379055426" sldId="2192"/>
            <ac:grpSpMk id="61" creationId="{F9192B0A-60BC-458A-A90A-64E6BCF7B168}"/>
          </ac:grpSpMkLst>
        </pc:grpChg>
        <pc:grpChg chg="mod topLvl">
          <ac:chgData name="Aurelien Domont" userId="6da7715ce44349b3" providerId="LiveId" clId="{AFF9B0D5-CA7D-40FB-964A-23276295459E}" dt="2021-07-06T04:50:43.896" v="6426" actId="165"/>
          <ac:grpSpMkLst>
            <pc:docMk/>
            <pc:sldMk cId="3379055426" sldId="2192"/>
            <ac:grpSpMk id="124" creationId="{3F59DADE-E8D8-4B62-87BA-E7852DAF2A4A}"/>
          </ac:grpSpMkLst>
        </pc:grpChg>
        <pc:grpChg chg="mod topLvl">
          <ac:chgData name="Aurelien Domont" userId="6da7715ce44349b3" providerId="LiveId" clId="{AFF9B0D5-CA7D-40FB-964A-23276295459E}" dt="2021-07-06T04:50:43.896" v="6426" actId="165"/>
          <ac:grpSpMkLst>
            <pc:docMk/>
            <pc:sldMk cId="3379055426" sldId="2192"/>
            <ac:grpSpMk id="126" creationId="{695ED9C2-44C8-42C0-98F4-CDFA0A6FAB71}"/>
          </ac:grpSpMkLst>
        </pc:grpChg>
        <pc:grpChg chg="mod topLvl">
          <ac:chgData name="Aurelien Domont" userId="6da7715ce44349b3" providerId="LiveId" clId="{AFF9B0D5-CA7D-40FB-964A-23276295459E}" dt="2021-07-06T04:50:43.896" v="6426" actId="165"/>
          <ac:grpSpMkLst>
            <pc:docMk/>
            <pc:sldMk cId="3379055426" sldId="2192"/>
            <ac:grpSpMk id="128" creationId="{0CE860CB-0ACE-499B-B341-E9BAB83D7E19}"/>
          </ac:grpSpMkLst>
        </pc:grpChg>
        <pc:grpChg chg="mod topLvl">
          <ac:chgData name="Aurelien Domont" userId="6da7715ce44349b3" providerId="LiveId" clId="{AFF9B0D5-CA7D-40FB-964A-23276295459E}" dt="2021-07-06T04:50:43.896" v="6426" actId="165"/>
          <ac:grpSpMkLst>
            <pc:docMk/>
            <pc:sldMk cId="3379055426" sldId="2192"/>
            <ac:grpSpMk id="130" creationId="{C92112EC-D917-45DB-AC30-F792AAB9BB01}"/>
          </ac:grpSpMkLst>
        </pc:grpChg>
        <pc:grpChg chg="mod topLvl">
          <ac:chgData name="Aurelien Domont" userId="6da7715ce44349b3" providerId="LiveId" clId="{AFF9B0D5-CA7D-40FB-964A-23276295459E}" dt="2021-07-06T04:50:43.896" v="6426" actId="165"/>
          <ac:grpSpMkLst>
            <pc:docMk/>
            <pc:sldMk cId="3379055426" sldId="2192"/>
            <ac:grpSpMk id="141" creationId="{BF9644D1-2144-4F03-A2EB-F31C8C23F2B8}"/>
          </ac:grpSpMkLst>
        </pc:grpChg>
        <pc:picChg chg="del">
          <ac:chgData name="Aurelien Domont" userId="6da7715ce44349b3" providerId="LiveId" clId="{AFF9B0D5-CA7D-40FB-964A-23276295459E}" dt="2021-07-06T04:50:02.896" v="6422" actId="478"/>
          <ac:picMkLst>
            <pc:docMk/>
            <pc:sldMk cId="3379055426" sldId="2192"/>
            <ac:picMk id="3" creationId="{15370C7C-145F-4349-AE96-1E50E9582145}"/>
          </ac:picMkLst>
        </pc:picChg>
        <pc:picChg chg="del">
          <ac:chgData name="Aurelien Domont" userId="6da7715ce44349b3" providerId="LiveId" clId="{AFF9B0D5-CA7D-40FB-964A-23276295459E}" dt="2021-07-06T04:50:02.896" v="6422" actId="478"/>
          <ac:picMkLst>
            <pc:docMk/>
            <pc:sldMk cId="3379055426" sldId="2192"/>
            <ac:picMk id="11" creationId="{25D5DDB8-F1BB-4113-A087-0C0A746C7EB2}"/>
          </ac:picMkLst>
        </pc:picChg>
        <pc:picChg chg="del">
          <ac:chgData name="Aurelien Domont" userId="6da7715ce44349b3" providerId="LiveId" clId="{AFF9B0D5-CA7D-40FB-964A-23276295459E}" dt="2021-07-06T04:50:02.896" v="6422" actId="478"/>
          <ac:picMkLst>
            <pc:docMk/>
            <pc:sldMk cId="3379055426" sldId="2192"/>
            <ac:picMk id="19" creationId="{510380BB-04DC-414E-AEA0-0A102EFB8B64}"/>
          </ac:picMkLst>
        </pc:picChg>
        <pc:picChg chg="del">
          <ac:chgData name="Aurelien Domont" userId="6da7715ce44349b3" providerId="LiveId" clId="{AFF9B0D5-CA7D-40FB-964A-23276295459E}" dt="2021-07-06T04:50:02.896" v="6422" actId="478"/>
          <ac:picMkLst>
            <pc:docMk/>
            <pc:sldMk cId="3379055426" sldId="2192"/>
            <ac:picMk id="20" creationId="{6A38595B-0C20-4D15-AA90-C5B669693A38}"/>
          </ac:picMkLst>
        </pc:picChg>
      </pc:sldChg>
      <pc:sldChg chg="addSp delSp modSp add del mod">
        <pc:chgData name="Aurelien Domont" userId="6da7715ce44349b3" providerId="LiveId" clId="{AFF9B0D5-CA7D-40FB-964A-23276295459E}" dt="2021-07-06T05:45:33.756" v="7160" actId="47"/>
        <pc:sldMkLst>
          <pc:docMk/>
          <pc:sldMk cId="2365006287" sldId="2193"/>
        </pc:sldMkLst>
        <pc:spChg chg="add mod">
          <ac:chgData name="Aurelien Domont" userId="6da7715ce44349b3" providerId="LiveId" clId="{AFF9B0D5-CA7D-40FB-964A-23276295459E}" dt="2021-07-06T05:02:39.256" v="6497" actId="1037"/>
          <ac:spMkLst>
            <pc:docMk/>
            <pc:sldMk cId="2365006287" sldId="2193"/>
            <ac:spMk id="2" creationId="{AE798A20-BDA2-4BD7-9090-E20E7CFACF67}"/>
          </ac:spMkLst>
        </pc:spChg>
        <pc:spChg chg="mod">
          <ac:chgData name="Aurelien Domont" userId="6da7715ce44349b3" providerId="LiveId" clId="{AFF9B0D5-CA7D-40FB-964A-23276295459E}" dt="2021-07-06T05:06:50.296" v="6579" actId="20577"/>
          <ac:spMkLst>
            <pc:docMk/>
            <pc:sldMk cId="2365006287" sldId="2193"/>
            <ac:spMk id="16" creationId="{6C2BB713-9637-4B9B-938F-E9768876782A}"/>
          </ac:spMkLst>
        </pc:spChg>
        <pc:spChg chg="mod">
          <ac:chgData name="Aurelien Domont" userId="6da7715ce44349b3" providerId="LiveId" clId="{AFF9B0D5-CA7D-40FB-964A-23276295459E}" dt="2021-07-06T04:55:27.110" v="6436" actId="207"/>
          <ac:spMkLst>
            <pc:docMk/>
            <pc:sldMk cId="2365006287" sldId="2193"/>
            <ac:spMk id="18" creationId="{B771EFD1-480A-49D1-8311-D1631ADDCAE0}"/>
          </ac:spMkLst>
        </pc:spChg>
        <pc:spChg chg="mod">
          <ac:chgData name="Aurelien Domont" userId="6da7715ce44349b3" providerId="LiveId" clId="{AFF9B0D5-CA7D-40FB-964A-23276295459E}" dt="2021-07-06T04:55:27.110" v="6436" actId="207"/>
          <ac:spMkLst>
            <pc:docMk/>
            <pc:sldMk cId="2365006287" sldId="2193"/>
            <ac:spMk id="22" creationId="{65469F66-D281-4ED1-A6A4-53FB0256ADF0}"/>
          </ac:spMkLst>
        </pc:spChg>
        <pc:spChg chg="mod">
          <ac:chgData name="Aurelien Domont" userId="6da7715ce44349b3" providerId="LiveId" clId="{AFF9B0D5-CA7D-40FB-964A-23276295459E}" dt="2021-07-06T04:55:27.110" v="6436" actId="207"/>
          <ac:spMkLst>
            <pc:docMk/>
            <pc:sldMk cId="2365006287" sldId="2193"/>
            <ac:spMk id="23" creationId="{23E57CB2-F110-433B-8E68-828A876E73FC}"/>
          </ac:spMkLst>
        </pc:spChg>
        <pc:spChg chg="mod">
          <ac:chgData name="Aurelien Domont" userId="6da7715ce44349b3" providerId="LiveId" clId="{AFF9B0D5-CA7D-40FB-964A-23276295459E}" dt="2021-07-06T04:55:27.110" v="6436" actId="207"/>
          <ac:spMkLst>
            <pc:docMk/>
            <pc:sldMk cId="2365006287" sldId="2193"/>
            <ac:spMk id="24" creationId="{74E6FD3E-697E-437E-BCCF-D4036C531968}"/>
          </ac:spMkLst>
        </pc:spChg>
        <pc:spChg chg="mod">
          <ac:chgData name="Aurelien Domont" userId="6da7715ce44349b3" providerId="LiveId" clId="{AFF9B0D5-CA7D-40FB-964A-23276295459E}" dt="2021-07-06T04:55:27.110" v="6436" actId="207"/>
          <ac:spMkLst>
            <pc:docMk/>
            <pc:sldMk cId="2365006287" sldId="2193"/>
            <ac:spMk id="25" creationId="{92AABBE3-B444-4BEC-82DD-5644BBA7A771}"/>
          </ac:spMkLst>
        </pc:spChg>
        <pc:spChg chg="mod">
          <ac:chgData name="Aurelien Domont" userId="6da7715ce44349b3" providerId="LiveId" clId="{AFF9B0D5-CA7D-40FB-964A-23276295459E}" dt="2021-07-06T04:55:27.110" v="6436" actId="207"/>
          <ac:spMkLst>
            <pc:docMk/>
            <pc:sldMk cId="2365006287" sldId="2193"/>
            <ac:spMk id="26" creationId="{97B58A29-1D94-499B-8733-3910F9AD6F4A}"/>
          </ac:spMkLst>
        </pc:spChg>
        <pc:spChg chg="mod">
          <ac:chgData name="Aurelien Domont" userId="6da7715ce44349b3" providerId="LiveId" clId="{AFF9B0D5-CA7D-40FB-964A-23276295459E}" dt="2021-07-06T04:55:27.110" v="6436" actId="207"/>
          <ac:spMkLst>
            <pc:docMk/>
            <pc:sldMk cId="2365006287" sldId="2193"/>
            <ac:spMk id="27" creationId="{5D999E87-6D47-44EB-AA80-FAB1044E50B3}"/>
          </ac:spMkLst>
        </pc:spChg>
        <pc:spChg chg="mod">
          <ac:chgData name="Aurelien Domont" userId="6da7715ce44349b3" providerId="LiveId" clId="{AFF9B0D5-CA7D-40FB-964A-23276295459E}" dt="2021-07-06T04:55:27.110" v="6436" actId="207"/>
          <ac:spMkLst>
            <pc:docMk/>
            <pc:sldMk cId="2365006287" sldId="2193"/>
            <ac:spMk id="29" creationId="{3C06A61B-7951-49EC-954F-20BCE045D88C}"/>
          </ac:spMkLst>
        </pc:spChg>
        <pc:spChg chg="mod">
          <ac:chgData name="Aurelien Domont" userId="6da7715ce44349b3" providerId="LiveId" clId="{AFF9B0D5-CA7D-40FB-964A-23276295459E}" dt="2021-07-06T04:55:27.110" v="6436" actId="207"/>
          <ac:spMkLst>
            <pc:docMk/>
            <pc:sldMk cId="2365006287" sldId="2193"/>
            <ac:spMk id="30" creationId="{CEF0D8C1-C31C-434B-AE35-55B3471F9C9D}"/>
          </ac:spMkLst>
        </pc:spChg>
        <pc:spChg chg="mod">
          <ac:chgData name="Aurelien Domont" userId="6da7715ce44349b3" providerId="LiveId" clId="{AFF9B0D5-CA7D-40FB-964A-23276295459E}" dt="2021-07-06T04:55:27.110" v="6436" actId="207"/>
          <ac:spMkLst>
            <pc:docMk/>
            <pc:sldMk cId="2365006287" sldId="2193"/>
            <ac:spMk id="31" creationId="{811A9C04-9509-4F96-B5E1-2683FDB0AA62}"/>
          </ac:spMkLst>
        </pc:spChg>
        <pc:spChg chg="mod">
          <ac:chgData name="Aurelien Domont" userId="6da7715ce44349b3" providerId="LiveId" clId="{AFF9B0D5-CA7D-40FB-964A-23276295459E}" dt="2021-07-06T04:55:27.110" v="6436" actId="207"/>
          <ac:spMkLst>
            <pc:docMk/>
            <pc:sldMk cId="2365006287" sldId="2193"/>
            <ac:spMk id="33" creationId="{7C047B58-FCD5-4D1B-B651-61CF38F9DD85}"/>
          </ac:spMkLst>
        </pc:spChg>
        <pc:spChg chg="mod">
          <ac:chgData name="Aurelien Domont" userId="6da7715ce44349b3" providerId="LiveId" clId="{AFF9B0D5-CA7D-40FB-964A-23276295459E}" dt="2021-07-06T04:55:27.110" v="6436" actId="207"/>
          <ac:spMkLst>
            <pc:docMk/>
            <pc:sldMk cId="2365006287" sldId="2193"/>
            <ac:spMk id="34" creationId="{2E14BF7D-6F99-4D98-A8DA-8EB723F87710}"/>
          </ac:spMkLst>
        </pc:spChg>
        <pc:spChg chg="mod">
          <ac:chgData name="Aurelien Domont" userId="6da7715ce44349b3" providerId="LiveId" clId="{AFF9B0D5-CA7D-40FB-964A-23276295459E}" dt="2021-07-06T04:55:27.110" v="6436" actId="207"/>
          <ac:spMkLst>
            <pc:docMk/>
            <pc:sldMk cId="2365006287" sldId="2193"/>
            <ac:spMk id="35" creationId="{3882020F-C56B-44AB-8637-035FEE81CF3D}"/>
          </ac:spMkLst>
        </pc:spChg>
        <pc:spChg chg="mod">
          <ac:chgData name="Aurelien Domont" userId="6da7715ce44349b3" providerId="LiveId" clId="{AFF9B0D5-CA7D-40FB-964A-23276295459E}" dt="2021-07-06T04:55:27.110" v="6436" actId="207"/>
          <ac:spMkLst>
            <pc:docMk/>
            <pc:sldMk cId="2365006287" sldId="2193"/>
            <ac:spMk id="37" creationId="{BD423BD5-6D69-49BE-A67A-B9649D95191D}"/>
          </ac:spMkLst>
        </pc:spChg>
        <pc:spChg chg="mod">
          <ac:chgData name="Aurelien Domont" userId="6da7715ce44349b3" providerId="LiveId" clId="{AFF9B0D5-CA7D-40FB-964A-23276295459E}" dt="2021-07-06T04:55:27.110" v="6436" actId="207"/>
          <ac:spMkLst>
            <pc:docMk/>
            <pc:sldMk cId="2365006287" sldId="2193"/>
            <ac:spMk id="38" creationId="{E0BF46F7-A9D8-4C09-978A-75A9D4B5E441}"/>
          </ac:spMkLst>
        </pc:spChg>
        <pc:spChg chg="mod">
          <ac:chgData name="Aurelien Domont" userId="6da7715ce44349b3" providerId="LiveId" clId="{AFF9B0D5-CA7D-40FB-964A-23276295459E}" dt="2021-07-06T04:55:27.110" v="6436" actId="207"/>
          <ac:spMkLst>
            <pc:docMk/>
            <pc:sldMk cId="2365006287" sldId="2193"/>
            <ac:spMk id="39" creationId="{0C3749C6-D983-40E9-B6FE-9E314EE56A35}"/>
          </ac:spMkLst>
        </pc:spChg>
        <pc:spChg chg="mod">
          <ac:chgData name="Aurelien Domont" userId="6da7715ce44349b3" providerId="LiveId" clId="{AFF9B0D5-CA7D-40FB-964A-23276295459E}" dt="2021-07-06T04:55:27.110" v="6436" actId="207"/>
          <ac:spMkLst>
            <pc:docMk/>
            <pc:sldMk cId="2365006287" sldId="2193"/>
            <ac:spMk id="40" creationId="{1CE55E94-F6B3-43A5-8C94-74729058DAFB}"/>
          </ac:spMkLst>
        </pc:spChg>
        <pc:spChg chg="mod">
          <ac:chgData name="Aurelien Domont" userId="6da7715ce44349b3" providerId="LiveId" clId="{AFF9B0D5-CA7D-40FB-964A-23276295459E}" dt="2021-07-06T04:55:27.110" v="6436" actId="207"/>
          <ac:spMkLst>
            <pc:docMk/>
            <pc:sldMk cId="2365006287" sldId="2193"/>
            <ac:spMk id="41" creationId="{6EBB98D6-908A-4551-B26F-10C6768274FA}"/>
          </ac:spMkLst>
        </pc:spChg>
        <pc:spChg chg="mod">
          <ac:chgData name="Aurelien Domont" userId="6da7715ce44349b3" providerId="LiveId" clId="{AFF9B0D5-CA7D-40FB-964A-23276295459E}" dt="2021-07-06T04:55:27.110" v="6436" actId="207"/>
          <ac:spMkLst>
            <pc:docMk/>
            <pc:sldMk cId="2365006287" sldId="2193"/>
            <ac:spMk id="42" creationId="{E4CBA9D9-791A-4B6D-A6F5-C58BC1196434}"/>
          </ac:spMkLst>
        </pc:spChg>
        <pc:spChg chg="mod">
          <ac:chgData name="Aurelien Domont" userId="6da7715ce44349b3" providerId="LiveId" clId="{AFF9B0D5-CA7D-40FB-964A-23276295459E}" dt="2021-07-06T04:55:27.110" v="6436" actId="207"/>
          <ac:spMkLst>
            <pc:docMk/>
            <pc:sldMk cId="2365006287" sldId="2193"/>
            <ac:spMk id="44" creationId="{2324D931-C446-4406-A3B2-7EEF109E1330}"/>
          </ac:spMkLst>
        </pc:spChg>
        <pc:spChg chg="mod">
          <ac:chgData name="Aurelien Domont" userId="6da7715ce44349b3" providerId="LiveId" clId="{AFF9B0D5-CA7D-40FB-964A-23276295459E}" dt="2021-07-06T04:55:27.110" v="6436" actId="207"/>
          <ac:spMkLst>
            <pc:docMk/>
            <pc:sldMk cId="2365006287" sldId="2193"/>
            <ac:spMk id="47" creationId="{066BFCAB-9359-47E6-85A9-6446EEE47684}"/>
          </ac:spMkLst>
        </pc:spChg>
        <pc:spChg chg="mod">
          <ac:chgData name="Aurelien Domont" userId="6da7715ce44349b3" providerId="LiveId" clId="{AFF9B0D5-CA7D-40FB-964A-23276295459E}" dt="2021-07-06T04:55:27.110" v="6436" actId="207"/>
          <ac:spMkLst>
            <pc:docMk/>
            <pc:sldMk cId="2365006287" sldId="2193"/>
            <ac:spMk id="48" creationId="{596BEE1A-9790-483E-96EB-CDEEB9ED8E4A}"/>
          </ac:spMkLst>
        </pc:spChg>
        <pc:spChg chg="mod">
          <ac:chgData name="Aurelien Domont" userId="6da7715ce44349b3" providerId="LiveId" clId="{AFF9B0D5-CA7D-40FB-964A-23276295459E}" dt="2021-07-06T04:55:27.110" v="6436" actId="207"/>
          <ac:spMkLst>
            <pc:docMk/>
            <pc:sldMk cId="2365006287" sldId="2193"/>
            <ac:spMk id="49" creationId="{6C51E034-D463-40F4-A6FE-1AD0EECC2E18}"/>
          </ac:spMkLst>
        </pc:spChg>
        <pc:spChg chg="mod">
          <ac:chgData name="Aurelien Domont" userId="6da7715ce44349b3" providerId="LiveId" clId="{AFF9B0D5-CA7D-40FB-964A-23276295459E}" dt="2021-07-06T04:55:27.110" v="6436" actId="207"/>
          <ac:spMkLst>
            <pc:docMk/>
            <pc:sldMk cId="2365006287" sldId="2193"/>
            <ac:spMk id="50" creationId="{4DB629D9-D3D7-42A5-B2E5-376B2910CE6E}"/>
          </ac:spMkLst>
        </pc:spChg>
        <pc:spChg chg="mod">
          <ac:chgData name="Aurelien Domont" userId="6da7715ce44349b3" providerId="LiveId" clId="{AFF9B0D5-CA7D-40FB-964A-23276295459E}" dt="2021-07-06T04:55:27.110" v="6436" actId="207"/>
          <ac:spMkLst>
            <pc:docMk/>
            <pc:sldMk cId="2365006287" sldId="2193"/>
            <ac:spMk id="51" creationId="{0508A820-EDC6-4023-B09A-569DACAA89BC}"/>
          </ac:spMkLst>
        </pc:spChg>
        <pc:spChg chg="mod">
          <ac:chgData name="Aurelien Domont" userId="6da7715ce44349b3" providerId="LiveId" clId="{AFF9B0D5-CA7D-40FB-964A-23276295459E}" dt="2021-07-06T04:55:27.110" v="6436" actId="207"/>
          <ac:spMkLst>
            <pc:docMk/>
            <pc:sldMk cId="2365006287" sldId="2193"/>
            <ac:spMk id="52" creationId="{0598C82B-5B19-4ECD-A9F9-210E620301CE}"/>
          </ac:spMkLst>
        </pc:spChg>
        <pc:spChg chg="mod">
          <ac:chgData name="Aurelien Domont" userId="6da7715ce44349b3" providerId="LiveId" clId="{AFF9B0D5-CA7D-40FB-964A-23276295459E}" dt="2021-07-06T04:55:27.110" v="6436" actId="207"/>
          <ac:spMkLst>
            <pc:docMk/>
            <pc:sldMk cId="2365006287" sldId="2193"/>
            <ac:spMk id="53" creationId="{69AA8412-F4FC-49E9-8098-BA5431F25AEC}"/>
          </ac:spMkLst>
        </pc:spChg>
        <pc:spChg chg="mod">
          <ac:chgData name="Aurelien Domont" userId="6da7715ce44349b3" providerId="LiveId" clId="{AFF9B0D5-CA7D-40FB-964A-23276295459E}" dt="2021-07-06T04:55:27.110" v="6436" actId="207"/>
          <ac:spMkLst>
            <pc:docMk/>
            <pc:sldMk cId="2365006287" sldId="2193"/>
            <ac:spMk id="54" creationId="{FD10D8C9-608D-4706-9C95-87B692F7BC52}"/>
          </ac:spMkLst>
        </pc:spChg>
        <pc:spChg chg="mod">
          <ac:chgData name="Aurelien Domont" userId="6da7715ce44349b3" providerId="LiveId" clId="{AFF9B0D5-CA7D-40FB-964A-23276295459E}" dt="2021-07-06T04:55:27.110" v="6436" actId="207"/>
          <ac:spMkLst>
            <pc:docMk/>
            <pc:sldMk cId="2365006287" sldId="2193"/>
            <ac:spMk id="55" creationId="{F96E8F5D-13F7-4F5F-B0C7-43F495BBE507}"/>
          </ac:spMkLst>
        </pc:spChg>
        <pc:spChg chg="mod">
          <ac:chgData name="Aurelien Domont" userId="6da7715ce44349b3" providerId="LiveId" clId="{AFF9B0D5-CA7D-40FB-964A-23276295459E}" dt="2021-07-06T04:55:27.110" v="6436" actId="207"/>
          <ac:spMkLst>
            <pc:docMk/>
            <pc:sldMk cId="2365006287" sldId="2193"/>
            <ac:spMk id="56" creationId="{1944C13D-7976-4FFF-9C1A-50B916EBC481}"/>
          </ac:spMkLst>
        </pc:spChg>
        <pc:spChg chg="mod">
          <ac:chgData name="Aurelien Domont" userId="6da7715ce44349b3" providerId="LiveId" clId="{AFF9B0D5-CA7D-40FB-964A-23276295459E}" dt="2021-07-06T04:55:27.110" v="6436" actId="207"/>
          <ac:spMkLst>
            <pc:docMk/>
            <pc:sldMk cId="2365006287" sldId="2193"/>
            <ac:spMk id="57" creationId="{596979FA-5547-40C5-9D2D-03C54409A1FB}"/>
          </ac:spMkLst>
        </pc:spChg>
        <pc:spChg chg="mod">
          <ac:chgData name="Aurelien Domont" userId="6da7715ce44349b3" providerId="LiveId" clId="{AFF9B0D5-CA7D-40FB-964A-23276295459E}" dt="2021-07-06T04:55:27.110" v="6436" actId="207"/>
          <ac:spMkLst>
            <pc:docMk/>
            <pc:sldMk cId="2365006287" sldId="2193"/>
            <ac:spMk id="58" creationId="{E2562560-CC9C-4394-9A98-D6C4F0C35DF1}"/>
          </ac:spMkLst>
        </pc:spChg>
        <pc:spChg chg="mod">
          <ac:chgData name="Aurelien Domont" userId="6da7715ce44349b3" providerId="LiveId" clId="{AFF9B0D5-CA7D-40FB-964A-23276295459E}" dt="2021-07-06T04:55:27.110" v="6436" actId="207"/>
          <ac:spMkLst>
            <pc:docMk/>
            <pc:sldMk cId="2365006287" sldId="2193"/>
            <ac:spMk id="59" creationId="{FBF447C9-790F-4E87-A5F0-245B9CBB2C5C}"/>
          </ac:spMkLst>
        </pc:spChg>
        <pc:spChg chg="mod">
          <ac:chgData name="Aurelien Domont" userId="6da7715ce44349b3" providerId="LiveId" clId="{AFF9B0D5-CA7D-40FB-964A-23276295459E}" dt="2021-07-06T04:55:27.110" v="6436" actId="207"/>
          <ac:spMkLst>
            <pc:docMk/>
            <pc:sldMk cId="2365006287" sldId="2193"/>
            <ac:spMk id="60" creationId="{70CE53DD-117C-493D-AD1D-1AB8E2D5511C}"/>
          </ac:spMkLst>
        </pc:spChg>
        <pc:spChg chg="mod">
          <ac:chgData name="Aurelien Domont" userId="6da7715ce44349b3" providerId="LiveId" clId="{AFF9B0D5-CA7D-40FB-964A-23276295459E}" dt="2021-07-06T04:55:27.110" v="6436" actId="207"/>
          <ac:spMkLst>
            <pc:docMk/>
            <pc:sldMk cId="2365006287" sldId="2193"/>
            <ac:spMk id="62" creationId="{4656F7B9-B091-4F59-B888-6DEA15CF287B}"/>
          </ac:spMkLst>
        </pc:spChg>
        <pc:spChg chg="mod">
          <ac:chgData name="Aurelien Domont" userId="6da7715ce44349b3" providerId="LiveId" clId="{AFF9B0D5-CA7D-40FB-964A-23276295459E}" dt="2021-07-06T04:55:27.110" v="6436" actId="207"/>
          <ac:spMkLst>
            <pc:docMk/>
            <pc:sldMk cId="2365006287" sldId="2193"/>
            <ac:spMk id="63" creationId="{F743838F-4369-4298-8BDF-24B1A81D7CC9}"/>
          </ac:spMkLst>
        </pc:spChg>
        <pc:spChg chg="mod">
          <ac:chgData name="Aurelien Domont" userId="6da7715ce44349b3" providerId="LiveId" clId="{AFF9B0D5-CA7D-40FB-964A-23276295459E}" dt="2021-07-06T04:55:27.110" v="6436" actId="207"/>
          <ac:spMkLst>
            <pc:docMk/>
            <pc:sldMk cId="2365006287" sldId="2193"/>
            <ac:spMk id="64" creationId="{84D7C36D-FE20-4E88-8829-94E2EC4CEE79}"/>
          </ac:spMkLst>
        </pc:spChg>
        <pc:spChg chg="mod">
          <ac:chgData name="Aurelien Domont" userId="6da7715ce44349b3" providerId="LiveId" clId="{AFF9B0D5-CA7D-40FB-964A-23276295459E}" dt="2021-07-06T04:55:27.110" v="6436" actId="207"/>
          <ac:spMkLst>
            <pc:docMk/>
            <pc:sldMk cId="2365006287" sldId="2193"/>
            <ac:spMk id="65" creationId="{8AA055DE-5DEA-480F-9D58-EB35AB60A4AF}"/>
          </ac:spMkLst>
        </pc:spChg>
        <pc:spChg chg="mod">
          <ac:chgData name="Aurelien Domont" userId="6da7715ce44349b3" providerId="LiveId" clId="{AFF9B0D5-CA7D-40FB-964A-23276295459E}" dt="2021-07-06T04:55:27.110" v="6436" actId="207"/>
          <ac:spMkLst>
            <pc:docMk/>
            <pc:sldMk cId="2365006287" sldId="2193"/>
            <ac:spMk id="66" creationId="{5B305A7E-46F5-43B2-ACBF-71567A90F965}"/>
          </ac:spMkLst>
        </pc:spChg>
        <pc:spChg chg="mod">
          <ac:chgData name="Aurelien Domont" userId="6da7715ce44349b3" providerId="LiveId" clId="{AFF9B0D5-CA7D-40FB-964A-23276295459E}" dt="2021-07-06T04:55:27.110" v="6436" actId="207"/>
          <ac:spMkLst>
            <pc:docMk/>
            <pc:sldMk cId="2365006287" sldId="2193"/>
            <ac:spMk id="67" creationId="{7455C64C-AFC5-4C29-93D3-4332E1BAEE9C}"/>
          </ac:spMkLst>
        </pc:spChg>
        <pc:spChg chg="mod">
          <ac:chgData name="Aurelien Domont" userId="6da7715ce44349b3" providerId="LiveId" clId="{AFF9B0D5-CA7D-40FB-964A-23276295459E}" dt="2021-07-06T04:55:27.110" v="6436" actId="207"/>
          <ac:spMkLst>
            <pc:docMk/>
            <pc:sldMk cId="2365006287" sldId="2193"/>
            <ac:spMk id="68" creationId="{5E8A23BD-D375-4967-ACA7-E1CCA49242EA}"/>
          </ac:spMkLst>
        </pc:spChg>
        <pc:spChg chg="mod">
          <ac:chgData name="Aurelien Domont" userId="6da7715ce44349b3" providerId="LiveId" clId="{AFF9B0D5-CA7D-40FB-964A-23276295459E}" dt="2021-07-06T04:55:27.110" v="6436" actId="207"/>
          <ac:spMkLst>
            <pc:docMk/>
            <pc:sldMk cId="2365006287" sldId="2193"/>
            <ac:spMk id="69" creationId="{4030F0B9-06DB-4A6A-968B-33EF931731CE}"/>
          </ac:spMkLst>
        </pc:spChg>
        <pc:spChg chg="mod">
          <ac:chgData name="Aurelien Domont" userId="6da7715ce44349b3" providerId="LiveId" clId="{AFF9B0D5-CA7D-40FB-964A-23276295459E}" dt="2021-07-06T04:55:27.110" v="6436" actId="207"/>
          <ac:spMkLst>
            <pc:docMk/>
            <pc:sldMk cId="2365006287" sldId="2193"/>
            <ac:spMk id="70" creationId="{A2C60355-D617-4490-8E3E-1D6F4CB8A214}"/>
          </ac:spMkLst>
        </pc:spChg>
        <pc:spChg chg="mod">
          <ac:chgData name="Aurelien Domont" userId="6da7715ce44349b3" providerId="LiveId" clId="{AFF9B0D5-CA7D-40FB-964A-23276295459E}" dt="2021-07-06T04:55:27.110" v="6436" actId="207"/>
          <ac:spMkLst>
            <pc:docMk/>
            <pc:sldMk cId="2365006287" sldId="2193"/>
            <ac:spMk id="71" creationId="{CA9EB5AA-76BB-4143-A0DE-34A4DC0010AC}"/>
          </ac:spMkLst>
        </pc:spChg>
        <pc:spChg chg="mod">
          <ac:chgData name="Aurelien Domont" userId="6da7715ce44349b3" providerId="LiveId" clId="{AFF9B0D5-CA7D-40FB-964A-23276295459E}" dt="2021-07-06T04:55:27.110" v="6436" actId="207"/>
          <ac:spMkLst>
            <pc:docMk/>
            <pc:sldMk cId="2365006287" sldId="2193"/>
            <ac:spMk id="72" creationId="{966691BF-5126-4A33-8916-C81706F25C90}"/>
          </ac:spMkLst>
        </pc:spChg>
        <pc:spChg chg="mod">
          <ac:chgData name="Aurelien Domont" userId="6da7715ce44349b3" providerId="LiveId" clId="{AFF9B0D5-CA7D-40FB-964A-23276295459E}" dt="2021-07-06T04:55:27.110" v="6436" actId="207"/>
          <ac:spMkLst>
            <pc:docMk/>
            <pc:sldMk cId="2365006287" sldId="2193"/>
            <ac:spMk id="73" creationId="{5390EC5E-7055-4804-84A3-7E70E3904E93}"/>
          </ac:spMkLst>
        </pc:spChg>
        <pc:spChg chg="mod">
          <ac:chgData name="Aurelien Domont" userId="6da7715ce44349b3" providerId="LiveId" clId="{AFF9B0D5-CA7D-40FB-964A-23276295459E}" dt="2021-07-06T04:55:27.110" v="6436" actId="207"/>
          <ac:spMkLst>
            <pc:docMk/>
            <pc:sldMk cId="2365006287" sldId="2193"/>
            <ac:spMk id="74" creationId="{E65D02F2-FDEC-478F-8C7C-EF6B6E889CDF}"/>
          </ac:spMkLst>
        </pc:spChg>
        <pc:spChg chg="mod">
          <ac:chgData name="Aurelien Domont" userId="6da7715ce44349b3" providerId="LiveId" clId="{AFF9B0D5-CA7D-40FB-964A-23276295459E}" dt="2021-07-06T04:55:27.110" v="6436" actId="207"/>
          <ac:spMkLst>
            <pc:docMk/>
            <pc:sldMk cId="2365006287" sldId="2193"/>
            <ac:spMk id="75" creationId="{10C7DD6A-EDF4-4E97-BF30-74BFFFD36441}"/>
          </ac:spMkLst>
        </pc:spChg>
        <pc:spChg chg="mod">
          <ac:chgData name="Aurelien Domont" userId="6da7715ce44349b3" providerId="LiveId" clId="{AFF9B0D5-CA7D-40FB-964A-23276295459E}" dt="2021-07-06T04:55:27.110" v="6436" actId="207"/>
          <ac:spMkLst>
            <pc:docMk/>
            <pc:sldMk cId="2365006287" sldId="2193"/>
            <ac:spMk id="76" creationId="{12F4E801-8132-4F0C-B8DA-A36568ECCC40}"/>
          </ac:spMkLst>
        </pc:spChg>
        <pc:spChg chg="mod">
          <ac:chgData name="Aurelien Domont" userId="6da7715ce44349b3" providerId="LiveId" clId="{AFF9B0D5-CA7D-40FB-964A-23276295459E}" dt="2021-07-06T04:55:27.110" v="6436" actId="207"/>
          <ac:spMkLst>
            <pc:docMk/>
            <pc:sldMk cId="2365006287" sldId="2193"/>
            <ac:spMk id="77" creationId="{C5615F12-CE48-4C91-BA28-3C8B3DDC3F58}"/>
          </ac:spMkLst>
        </pc:spChg>
        <pc:spChg chg="mod">
          <ac:chgData name="Aurelien Domont" userId="6da7715ce44349b3" providerId="LiveId" clId="{AFF9B0D5-CA7D-40FB-964A-23276295459E}" dt="2021-07-06T04:55:27.110" v="6436" actId="207"/>
          <ac:spMkLst>
            <pc:docMk/>
            <pc:sldMk cId="2365006287" sldId="2193"/>
            <ac:spMk id="78" creationId="{22A89C04-5EB4-44E9-A32D-27408ED8CB56}"/>
          </ac:spMkLst>
        </pc:spChg>
        <pc:spChg chg="mod">
          <ac:chgData name="Aurelien Domont" userId="6da7715ce44349b3" providerId="LiveId" clId="{AFF9B0D5-CA7D-40FB-964A-23276295459E}" dt="2021-07-06T04:55:27.110" v="6436" actId="207"/>
          <ac:spMkLst>
            <pc:docMk/>
            <pc:sldMk cId="2365006287" sldId="2193"/>
            <ac:spMk id="79" creationId="{56A025F8-D352-4D26-97E8-71FDE85A31BB}"/>
          </ac:spMkLst>
        </pc:spChg>
        <pc:spChg chg="mod">
          <ac:chgData name="Aurelien Domont" userId="6da7715ce44349b3" providerId="LiveId" clId="{AFF9B0D5-CA7D-40FB-964A-23276295459E}" dt="2021-07-06T04:55:27.110" v="6436" actId="207"/>
          <ac:spMkLst>
            <pc:docMk/>
            <pc:sldMk cId="2365006287" sldId="2193"/>
            <ac:spMk id="80" creationId="{9A3331CC-8CC9-46B2-B479-BF612DE96A49}"/>
          </ac:spMkLst>
        </pc:spChg>
        <pc:spChg chg="mod">
          <ac:chgData name="Aurelien Domont" userId="6da7715ce44349b3" providerId="LiveId" clId="{AFF9B0D5-CA7D-40FB-964A-23276295459E}" dt="2021-07-06T04:55:27.110" v="6436" actId="207"/>
          <ac:spMkLst>
            <pc:docMk/>
            <pc:sldMk cId="2365006287" sldId="2193"/>
            <ac:spMk id="81" creationId="{AE32AB5F-2BE3-4D9C-A624-18BF13205C37}"/>
          </ac:spMkLst>
        </pc:spChg>
        <pc:spChg chg="mod">
          <ac:chgData name="Aurelien Domont" userId="6da7715ce44349b3" providerId="LiveId" clId="{AFF9B0D5-CA7D-40FB-964A-23276295459E}" dt="2021-07-06T04:55:27.110" v="6436" actId="207"/>
          <ac:spMkLst>
            <pc:docMk/>
            <pc:sldMk cId="2365006287" sldId="2193"/>
            <ac:spMk id="82" creationId="{3F3D471F-019C-499B-849A-3C0555B66D7C}"/>
          </ac:spMkLst>
        </pc:spChg>
        <pc:spChg chg="mod">
          <ac:chgData name="Aurelien Domont" userId="6da7715ce44349b3" providerId="LiveId" clId="{AFF9B0D5-CA7D-40FB-964A-23276295459E}" dt="2021-07-06T04:55:27.110" v="6436" actId="207"/>
          <ac:spMkLst>
            <pc:docMk/>
            <pc:sldMk cId="2365006287" sldId="2193"/>
            <ac:spMk id="83" creationId="{89794A8E-92B0-4F14-BCC8-8E09C4E8EB7B}"/>
          </ac:spMkLst>
        </pc:spChg>
        <pc:spChg chg="mod">
          <ac:chgData name="Aurelien Domont" userId="6da7715ce44349b3" providerId="LiveId" clId="{AFF9B0D5-CA7D-40FB-964A-23276295459E}" dt="2021-07-06T04:55:27.110" v="6436" actId="207"/>
          <ac:spMkLst>
            <pc:docMk/>
            <pc:sldMk cId="2365006287" sldId="2193"/>
            <ac:spMk id="84" creationId="{7CD25A7C-1C59-4AF8-8A24-ADDD1091CAA3}"/>
          </ac:spMkLst>
        </pc:spChg>
        <pc:spChg chg="mod">
          <ac:chgData name="Aurelien Domont" userId="6da7715ce44349b3" providerId="LiveId" clId="{AFF9B0D5-CA7D-40FB-964A-23276295459E}" dt="2021-07-06T04:55:27.110" v="6436" actId="207"/>
          <ac:spMkLst>
            <pc:docMk/>
            <pc:sldMk cId="2365006287" sldId="2193"/>
            <ac:spMk id="85" creationId="{C4050E01-DB91-4148-825F-4017F471C329}"/>
          </ac:spMkLst>
        </pc:spChg>
        <pc:spChg chg="mod">
          <ac:chgData name="Aurelien Domont" userId="6da7715ce44349b3" providerId="LiveId" clId="{AFF9B0D5-CA7D-40FB-964A-23276295459E}" dt="2021-07-06T04:55:27.110" v="6436" actId="207"/>
          <ac:spMkLst>
            <pc:docMk/>
            <pc:sldMk cId="2365006287" sldId="2193"/>
            <ac:spMk id="86" creationId="{7EA15ED6-46A5-43A0-B67C-11BDD4BF88EB}"/>
          </ac:spMkLst>
        </pc:spChg>
        <pc:spChg chg="mod">
          <ac:chgData name="Aurelien Domont" userId="6da7715ce44349b3" providerId="LiveId" clId="{AFF9B0D5-CA7D-40FB-964A-23276295459E}" dt="2021-07-06T04:55:27.110" v="6436" actId="207"/>
          <ac:spMkLst>
            <pc:docMk/>
            <pc:sldMk cId="2365006287" sldId="2193"/>
            <ac:spMk id="87" creationId="{FC2D8D47-DCE8-41DC-B4D8-D14FEC5472C2}"/>
          </ac:spMkLst>
        </pc:spChg>
        <pc:spChg chg="mod">
          <ac:chgData name="Aurelien Domont" userId="6da7715ce44349b3" providerId="LiveId" clId="{AFF9B0D5-CA7D-40FB-964A-23276295459E}" dt="2021-07-06T04:55:27.110" v="6436" actId="207"/>
          <ac:spMkLst>
            <pc:docMk/>
            <pc:sldMk cId="2365006287" sldId="2193"/>
            <ac:spMk id="88" creationId="{4C383830-3025-4A26-80CA-D9DD9FFC4366}"/>
          </ac:spMkLst>
        </pc:spChg>
        <pc:spChg chg="mod">
          <ac:chgData name="Aurelien Domont" userId="6da7715ce44349b3" providerId="LiveId" clId="{AFF9B0D5-CA7D-40FB-964A-23276295459E}" dt="2021-07-06T04:55:27.110" v="6436" actId="207"/>
          <ac:spMkLst>
            <pc:docMk/>
            <pc:sldMk cId="2365006287" sldId="2193"/>
            <ac:spMk id="89" creationId="{0A9438A0-9A3F-408D-8570-5955D7D53414}"/>
          </ac:spMkLst>
        </pc:spChg>
        <pc:spChg chg="mod">
          <ac:chgData name="Aurelien Domont" userId="6da7715ce44349b3" providerId="LiveId" clId="{AFF9B0D5-CA7D-40FB-964A-23276295459E}" dt="2021-07-06T04:55:27.110" v="6436" actId="207"/>
          <ac:spMkLst>
            <pc:docMk/>
            <pc:sldMk cId="2365006287" sldId="2193"/>
            <ac:spMk id="90" creationId="{CCF6A828-CC27-43AB-81DC-A5E4A45B8030}"/>
          </ac:spMkLst>
        </pc:spChg>
        <pc:spChg chg="mod">
          <ac:chgData name="Aurelien Domont" userId="6da7715ce44349b3" providerId="LiveId" clId="{AFF9B0D5-CA7D-40FB-964A-23276295459E}" dt="2021-07-06T04:55:27.110" v="6436" actId="207"/>
          <ac:spMkLst>
            <pc:docMk/>
            <pc:sldMk cId="2365006287" sldId="2193"/>
            <ac:spMk id="91" creationId="{EDB86CFC-23D4-4473-B846-3DA806F5108D}"/>
          </ac:spMkLst>
        </pc:spChg>
        <pc:spChg chg="mod">
          <ac:chgData name="Aurelien Domont" userId="6da7715ce44349b3" providerId="LiveId" clId="{AFF9B0D5-CA7D-40FB-964A-23276295459E}" dt="2021-07-06T04:55:27.110" v="6436" actId="207"/>
          <ac:spMkLst>
            <pc:docMk/>
            <pc:sldMk cId="2365006287" sldId="2193"/>
            <ac:spMk id="92" creationId="{9E27841A-5BBF-4869-8CB3-6677215968FD}"/>
          </ac:spMkLst>
        </pc:spChg>
        <pc:spChg chg="mod">
          <ac:chgData name="Aurelien Domont" userId="6da7715ce44349b3" providerId="LiveId" clId="{AFF9B0D5-CA7D-40FB-964A-23276295459E}" dt="2021-07-06T04:55:27.110" v="6436" actId="207"/>
          <ac:spMkLst>
            <pc:docMk/>
            <pc:sldMk cId="2365006287" sldId="2193"/>
            <ac:spMk id="93" creationId="{848846B1-BA0C-4806-B1DC-2FCF6F3B46EF}"/>
          </ac:spMkLst>
        </pc:spChg>
        <pc:spChg chg="mod">
          <ac:chgData name="Aurelien Domont" userId="6da7715ce44349b3" providerId="LiveId" clId="{AFF9B0D5-CA7D-40FB-964A-23276295459E}" dt="2021-07-06T04:55:27.110" v="6436" actId="207"/>
          <ac:spMkLst>
            <pc:docMk/>
            <pc:sldMk cId="2365006287" sldId="2193"/>
            <ac:spMk id="94" creationId="{B32F85AD-308E-4382-B339-9D0E3532E3B1}"/>
          </ac:spMkLst>
        </pc:spChg>
        <pc:spChg chg="mod">
          <ac:chgData name="Aurelien Domont" userId="6da7715ce44349b3" providerId="LiveId" clId="{AFF9B0D5-CA7D-40FB-964A-23276295459E}" dt="2021-07-06T04:55:27.110" v="6436" actId="207"/>
          <ac:spMkLst>
            <pc:docMk/>
            <pc:sldMk cId="2365006287" sldId="2193"/>
            <ac:spMk id="95" creationId="{F081A304-2C8F-4778-8EC0-5DCF78B4211E}"/>
          </ac:spMkLst>
        </pc:spChg>
        <pc:spChg chg="mod">
          <ac:chgData name="Aurelien Domont" userId="6da7715ce44349b3" providerId="LiveId" clId="{AFF9B0D5-CA7D-40FB-964A-23276295459E}" dt="2021-07-06T04:55:27.110" v="6436" actId="207"/>
          <ac:spMkLst>
            <pc:docMk/>
            <pc:sldMk cId="2365006287" sldId="2193"/>
            <ac:spMk id="96" creationId="{5B9E9E35-688A-4E46-AD17-958B53B2A9BD}"/>
          </ac:spMkLst>
        </pc:spChg>
        <pc:spChg chg="mod">
          <ac:chgData name="Aurelien Domont" userId="6da7715ce44349b3" providerId="LiveId" clId="{AFF9B0D5-CA7D-40FB-964A-23276295459E}" dt="2021-07-06T04:55:27.110" v="6436" actId="207"/>
          <ac:spMkLst>
            <pc:docMk/>
            <pc:sldMk cId="2365006287" sldId="2193"/>
            <ac:spMk id="97" creationId="{A76194B1-A38E-4BB8-8B3F-AE4835F7AC4E}"/>
          </ac:spMkLst>
        </pc:spChg>
        <pc:spChg chg="mod">
          <ac:chgData name="Aurelien Domont" userId="6da7715ce44349b3" providerId="LiveId" clId="{AFF9B0D5-CA7D-40FB-964A-23276295459E}" dt="2021-07-06T04:55:27.110" v="6436" actId="207"/>
          <ac:spMkLst>
            <pc:docMk/>
            <pc:sldMk cId="2365006287" sldId="2193"/>
            <ac:spMk id="98" creationId="{55792372-BB82-4ECA-8C77-C82715CC6A14}"/>
          </ac:spMkLst>
        </pc:spChg>
        <pc:spChg chg="mod">
          <ac:chgData name="Aurelien Domont" userId="6da7715ce44349b3" providerId="LiveId" clId="{AFF9B0D5-CA7D-40FB-964A-23276295459E}" dt="2021-07-06T04:55:27.110" v="6436" actId="207"/>
          <ac:spMkLst>
            <pc:docMk/>
            <pc:sldMk cId="2365006287" sldId="2193"/>
            <ac:spMk id="99" creationId="{90896AAA-AEDF-49B2-8503-7CA2DF421D32}"/>
          </ac:spMkLst>
        </pc:spChg>
        <pc:spChg chg="mod">
          <ac:chgData name="Aurelien Domont" userId="6da7715ce44349b3" providerId="LiveId" clId="{AFF9B0D5-CA7D-40FB-964A-23276295459E}" dt="2021-07-06T04:55:27.110" v="6436" actId="207"/>
          <ac:spMkLst>
            <pc:docMk/>
            <pc:sldMk cId="2365006287" sldId="2193"/>
            <ac:spMk id="100" creationId="{4E419948-B362-4317-B94F-EB6EEF93D5F8}"/>
          </ac:spMkLst>
        </pc:spChg>
        <pc:spChg chg="mod">
          <ac:chgData name="Aurelien Domont" userId="6da7715ce44349b3" providerId="LiveId" clId="{AFF9B0D5-CA7D-40FB-964A-23276295459E}" dt="2021-07-06T04:55:27.110" v="6436" actId="207"/>
          <ac:spMkLst>
            <pc:docMk/>
            <pc:sldMk cId="2365006287" sldId="2193"/>
            <ac:spMk id="101" creationId="{F0E0088D-D528-4463-A7EF-0CD7ED8D8194}"/>
          </ac:spMkLst>
        </pc:spChg>
        <pc:spChg chg="mod">
          <ac:chgData name="Aurelien Domont" userId="6da7715ce44349b3" providerId="LiveId" clId="{AFF9B0D5-CA7D-40FB-964A-23276295459E}" dt="2021-07-06T04:55:27.110" v="6436" actId="207"/>
          <ac:spMkLst>
            <pc:docMk/>
            <pc:sldMk cId="2365006287" sldId="2193"/>
            <ac:spMk id="102" creationId="{75C95256-B79D-4118-9B21-A8859DCC2637}"/>
          </ac:spMkLst>
        </pc:spChg>
        <pc:spChg chg="mod">
          <ac:chgData name="Aurelien Domont" userId="6da7715ce44349b3" providerId="LiveId" clId="{AFF9B0D5-CA7D-40FB-964A-23276295459E}" dt="2021-07-06T04:55:27.110" v="6436" actId="207"/>
          <ac:spMkLst>
            <pc:docMk/>
            <pc:sldMk cId="2365006287" sldId="2193"/>
            <ac:spMk id="103" creationId="{65BF41B5-CFC3-43AD-A8E2-6B26904CC06B}"/>
          </ac:spMkLst>
        </pc:spChg>
        <pc:spChg chg="mod">
          <ac:chgData name="Aurelien Domont" userId="6da7715ce44349b3" providerId="LiveId" clId="{AFF9B0D5-CA7D-40FB-964A-23276295459E}" dt="2021-07-06T04:55:27.110" v="6436" actId="207"/>
          <ac:spMkLst>
            <pc:docMk/>
            <pc:sldMk cId="2365006287" sldId="2193"/>
            <ac:spMk id="104" creationId="{E1AE7574-E20A-43ED-86E1-67FF47EE59E9}"/>
          </ac:spMkLst>
        </pc:spChg>
        <pc:spChg chg="mod">
          <ac:chgData name="Aurelien Domont" userId="6da7715ce44349b3" providerId="LiveId" clId="{AFF9B0D5-CA7D-40FB-964A-23276295459E}" dt="2021-07-06T04:55:27.110" v="6436" actId="207"/>
          <ac:spMkLst>
            <pc:docMk/>
            <pc:sldMk cId="2365006287" sldId="2193"/>
            <ac:spMk id="105" creationId="{1CA686F3-4B48-4FCA-9990-4A687AED190F}"/>
          </ac:spMkLst>
        </pc:spChg>
        <pc:spChg chg="mod">
          <ac:chgData name="Aurelien Domont" userId="6da7715ce44349b3" providerId="LiveId" clId="{AFF9B0D5-CA7D-40FB-964A-23276295459E}" dt="2021-07-06T04:55:27.110" v="6436" actId="207"/>
          <ac:spMkLst>
            <pc:docMk/>
            <pc:sldMk cId="2365006287" sldId="2193"/>
            <ac:spMk id="106" creationId="{230C6DFA-375D-4416-9E4E-067C619F1BFF}"/>
          </ac:spMkLst>
        </pc:spChg>
        <pc:spChg chg="mod">
          <ac:chgData name="Aurelien Domont" userId="6da7715ce44349b3" providerId="LiveId" clId="{AFF9B0D5-CA7D-40FB-964A-23276295459E}" dt="2021-07-06T04:55:27.110" v="6436" actId="207"/>
          <ac:spMkLst>
            <pc:docMk/>
            <pc:sldMk cId="2365006287" sldId="2193"/>
            <ac:spMk id="107" creationId="{77E2697D-9897-4A3B-A255-C96C05DFB65E}"/>
          </ac:spMkLst>
        </pc:spChg>
        <pc:spChg chg="mod">
          <ac:chgData name="Aurelien Domont" userId="6da7715ce44349b3" providerId="LiveId" clId="{AFF9B0D5-CA7D-40FB-964A-23276295459E}" dt="2021-07-06T04:55:27.110" v="6436" actId="207"/>
          <ac:spMkLst>
            <pc:docMk/>
            <pc:sldMk cId="2365006287" sldId="2193"/>
            <ac:spMk id="108" creationId="{FC706995-E8AA-43E2-8476-DA80D70E249C}"/>
          </ac:spMkLst>
        </pc:spChg>
        <pc:spChg chg="mod">
          <ac:chgData name="Aurelien Domont" userId="6da7715ce44349b3" providerId="LiveId" clId="{AFF9B0D5-CA7D-40FB-964A-23276295459E}" dt="2021-07-06T04:55:27.110" v="6436" actId="207"/>
          <ac:spMkLst>
            <pc:docMk/>
            <pc:sldMk cId="2365006287" sldId="2193"/>
            <ac:spMk id="109" creationId="{2B07D6D4-194B-4146-A1AE-508C73D392A6}"/>
          </ac:spMkLst>
        </pc:spChg>
        <pc:spChg chg="mod">
          <ac:chgData name="Aurelien Domont" userId="6da7715ce44349b3" providerId="LiveId" clId="{AFF9B0D5-CA7D-40FB-964A-23276295459E}" dt="2021-07-06T04:55:27.110" v="6436" actId="207"/>
          <ac:spMkLst>
            <pc:docMk/>
            <pc:sldMk cId="2365006287" sldId="2193"/>
            <ac:spMk id="110" creationId="{C5A5E31E-BC3F-4031-B4BD-96322C581A05}"/>
          </ac:spMkLst>
        </pc:spChg>
        <pc:spChg chg="mod">
          <ac:chgData name="Aurelien Domont" userId="6da7715ce44349b3" providerId="LiveId" clId="{AFF9B0D5-CA7D-40FB-964A-23276295459E}" dt="2021-07-06T04:55:27.110" v="6436" actId="207"/>
          <ac:spMkLst>
            <pc:docMk/>
            <pc:sldMk cId="2365006287" sldId="2193"/>
            <ac:spMk id="111" creationId="{632D5824-AD44-4E4F-AF47-F307A1FA0E2C}"/>
          </ac:spMkLst>
        </pc:spChg>
        <pc:spChg chg="mod">
          <ac:chgData name="Aurelien Domont" userId="6da7715ce44349b3" providerId="LiveId" clId="{AFF9B0D5-CA7D-40FB-964A-23276295459E}" dt="2021-07-06T04:55:27.110" v="6436" actId="207"/>
          <ac:spMkLst>
            <pc:docMk/>
            <pc:sldMk cId="2365006287" sldId="2193"/>
            <ac:spMk id="112" creationId="{6F83E090-B402-410D-AFC1-C419C6F8E4CB}"/>
          </ac:spMkLst>
        </pc:spChg>
        <pc:spChg chg="mod">
          <ac:chgData name="Aurelien Domont" userId="6da7715ce44349b3" providerId="LiveId" clId="{AFF9B0D5-CA7D-40FB-964A-23276295459E}" dt="2021-07-06T04:55:27.110" v="6436" actId="207"/>
          <ac:spMkLst>
            <pc:docMk/>
            <pc:sldMk cId="2365006287" sldId="2193"/>
            <ac:spMk id="113" creationId="{651407DE-861B-4C05-842D-A44085EFF369}"/>
          </ac:spMkLst>
        </pc:spChg>
        <pc:spChg chg="mod">
          <ac:chgData name="Aurelien Domont" userId="6da7715ce44349b3" providerId="LiveId" clId="{AFF9B0D5-CA7D-40FB-964A-23276295459E}" dt="2021-07-06T04:55:27.110" v="6436" actId="207"/>
          <ac:spMkLst>
            <pc:docMk/>
            <pc:sldMk cId="2365006287" sldId="2193"/>
            <ac:spMk id="114" creationId="{783A9BBE-48DB-4AE1-8421-30B47ED6B068}"/>
          </ac:spMkLst>
        </pc:spChg>
        <pc:spChg chg="mod">
          <ac:chgData name="Aurelien Domont" userId="6da7715ce44349b3" providerId="LiveId" clId="{AFF9B0D5-CA7D-40FB-964A-23276295459E}" dt="2021-07-06T04:55:27.110" v="6436" actId="207"/>
          <ac:spMkLst>
            <pc:docMk/>
            <pc:sldMk cId="2365006287" sldId="2193"/>
            <ac:spMk id="115" creationId="{BF2EC1BE-F8C3-4855-8D2E-4C26D0C250BD}"/>
          </ac:spMkLst>
        </pc:spChg>
        <pc:spChg chg="mod">
          <ac:chgData name="Aurelien Domont" userId="6da7715ce44349b3" providerId="LiveId" clId="{AFF9B0D5-CA7D-40FB-964A-23276295459E}" dt="2021-07-06T04:55:27.110" v="6436" actId="207"/>
          <ac:spMkLst>
            <pc:docMk/>
            <pc:sldMk cId="2365006287" sldId="2193"/>
            <ac:spMk id="116" creationId="{3B25F4FD-B5EE-4E5D-A3A5-1ABDEAD5F06B}"/>
          </ac:spMkLst>
        </pc:spChg>
        <pc:spChg chg="mod">
          <ac:chgData name="Aurelien Domont" userId="6da7715ce44349b3" providerId="LiveId" clId="{AFF9B0D5-CA7D-40FB-964A-23276295459E}" dt="2021-07-06T04:55:27.110" v="6436" actId="207"/>
          <ac:spMkLst>
            <pc:docMk/>
            <pc:sldMk cId="2365006287" sldId="2193"/>
            <ac:spMk id="117" creationId="{4150CB89-F485-436E-97D1-4FB1609F4986}"/>
          </ac:spMkLst>
        </pc:spChg>
        <pc:spChg chg="mod">
          <ac:chgData name="Aurelien Domont" userId="6da7715ce44349b3" providerId="LiveId" clId="{AFF9B0D5-CA7D-40FB-964A-23276295459E}" dt="2021-07-06T04:55:27.110" v="6436" actId="207"/>
          <ac:spMkLst>
            <pc:docMk/>
            <pc:sldMk cId="2365006287" sldId="2193"/>
            <ac:spMk id="118" creationId="{49E8AE7E-7F5A-4A11-9512-6C7079D464A2}"/>
          </ac:spMkLst>
        </pc:spChg>
        <pc:spChg chg="mod">
          <ac:chgData name="Aurelien Domont" userId="6da7715ce44349b3" providerId="LiveId" clId="{AFF9B0D5-CA7D-40FB-964A-23276295459E}" dt="2021-07-06T04:55:27.110" v="6436" actId="207"/>
          <ac:spMkLst>
            <pc:docMk/>
            <pc:sldMk cId="2365006287" sldId="2193"/>
            <ac:spMk id="119" creationId="{82534475-B316-4ED5-BDD3-1061DFF13294}"/>
          </ac:spMkLst>
        </pc:spChg>
        <pc:spChg chg="mod">
          <ac:chgData name="Aurelien Domont" userId="6da7715ce44349b3" providerId="LiveId" clId="{AFF9B0D5-CA7D-40FB-964A-23276295459E}" dt="2021-07-06T04:55:27.110" v="6436" actId="207"/>
          <ac:spMkLst>
            <pc:docMk/>
            <pc:sldMk cId="2365006287" sldId="2193"/>
            <ac:spMk id="120" creationId="{894A3104-C61D-488C-BD9D-15689C082991}"/>
          </ac:spMkLst>
        </pc:spChg>
        <pc:spChg chg="mod">
          <ac:chgData name="Aurelien Domont" userId="6da7715ce44349b3" providerId="LiveId" clId="{AFF9B0D5-CA7D-40FB-964A-23276295459E}" dt="2021-07-06T04:55:27.110" v="6436" actId="207"/>
          <ac:spMkLst>
            <pc:docMk/>
            <pc:sldMk cId="2365006287" sldId="2193"/>
            <ac:spMk id="121" creationId="{19010C2B-F3E6-484A-A3F9-6592B0831B41}"/>
          </ac:spMkLst>
        </pc:spChg>
        <pc:spChg chg="mod">
          <ac:chgData name="Aurelien Domont" userId="6da7715ce44349b3" providerId="LiveId" clId="{AFF9B0D5-CA7D-40FB-964A-23276295459E}" dt="2021-07-06T04:55:27.110" v="6436" actId="207"/>
          <ac:spMkLst>
            <pc:docMk/>
            <pc:sldMk cId="2365006287" sldId="2193"/>
            <ac:spMk id="122" creationId="{39FEB8F0-3332-4428-AEEA-741658E4FDC4}"/>
          </ac:spMkLst>
        </pc:spChg>
        <pc:spChg chg="mod">
          <ac:chgData name="Aurelien Domont" userId="6da7715ce44349b3" providerId="LiveId" clId="{AFF9B0D5-CA7D-40FB-964A-23276295459E}" dt="2021-07-06T04:55:27.110" v="6436" actId="207"/>
          <ac:spMkLst>
            <pc:docMk/>
            <pc:sldMk cId="2365006287" sldId="2193"/>
            <ac:spMk id="123" creationId="{7499BFA2-541F-43A4-8B7D-28E1FABD6E23}"/>
          </ac:spMkLst>
        </pc:spChg>
        <pc:spChg chg="mod">
          <ac:chgData name="Aurelien Domont" userId="6da7715ce44349b3" providerId="LiveId" clId="{AFF9B0D5-CA7D-40FB-964A-23276295459E}" dt="2021-07-06T04:55:27.110" v="6436" actId="207"/>
          <ac:spMkLst>
            <pc:docMk/>
            <pc:sldMk cId="2365006287" sldId="2193"/>
            <ac:spMk id="125" creationId="{2C9E90AE-B1D5-4F9C-BFCF-DCC3E4BCD4E2}"/>
          </ac:spMkLst>
        </pc:spChg>
        <pc:spChg chg="mod">
          <ac:chgData name="Aurelien Domont" userId="6da7715ce44349b3" providerId="LiveId" clId="{AFF9B0D5-CA7D-40FB-964A-23276295459E}" dt="2021-07-06T04:55:27.110" v="6436" actId="207"/>
          <ac:spMkLst>
            <pc:docMk/>
            <pc:sldMk cId="2365006287" sldId="2193"/>
            <ac:spMk id="127" creationId="{378FBEAB-0A9B-4243-98E7-1FEF1F9571B3}"/>
          </ac:spMkLst>
        </pc:spChg>
        <pc:spChg chg="mod">
          <ac:chgData name="Aurelien Domont" userId="6da7715ce44349b3" providerId="LiveId" clId="{AFF9B0D5-CA7D-40FB-964A-23276295459E}" dt="2021-07-06T04:55:27.110" v="6436" actId="207"/>
          <ac:spMkLst>
            <pc:docMk/>
            <pc:sldMk cId="2365006287" sldId="2193"/>
            <ac:spMk id="129" creationId="{C5A5F10F-556A-4AE1-A4ED-861F2945FF0C}"/>
          </ac:spMkLst>
        </pc:spChg>
        <pc:spChg chg="mod">
          <ac:chgData name="Aurelien Domont" userId="6da7715ce44349b3" providerId="LiveId" clId="{AFF9B0D5-CA7D-40FB-964A-23276295459E}" dt="2021-07-06T04:55:27.110" v="6436" actId="207"/>
          <ac:spMkLst>
            <pc:docMk/>
            <pc:sldMk cId="2365006287" sldId="2193"/>
            <ac:spMk id="131" creationId="{350273C7-56F8-484A-88FB-9CC9C5B030D4}"/>
          </ac:spMkLst>
        </pc:spChg>
        <pc:spChg chg="mod">
          <ac:chgData name="Aurelien Domont" userId="6da7715ce44349b3" providerId="LiveId" clId="{AFF9B0D5-CA7D-40FB-964A-23276295459E}" dt="2021-07-06T04:55:27.110" v="6436" actId="207"/>
          <ac:spMkLst>
            <pc:docMk/>
            <pc:sldMk cId="2365006287" sldId="2193"/>
            <ac:spMk id="132" creationId="{BC6174EC-1DA5-446D-880E-B7EA6E2BB114}"/>
          </ac:spMkLst>
        </pc:spChg>
        <pc:spChg chg="mod">
          <ac:chgData name="Aurelien Domont" userId="6da7715ce44349b3" providerId="LiveId" clId="{AFF9B0D5-CA7D-40FB-964A-23276295459E}" dt="2021-07-06T04:55:27.110" v="6436" actId="207"/>
          <ac:spMkLst>
            <pc:docMk/>
            <pc:sldMk cId="2365006287" sldId="2193"/>
            <ac:spMk id="133" creationId="{512FA95D-9A9C-4659-B363-4DC368AFFBCF}"/>
          </ac:spMkLst>
        </pc:spChg>
        <pc:spChg chg="mod">
          <ac:chgData name="Aurelien Domont" userId="6da7715ce44349b3" providerId="LiveId" clId="{AFF9B0D5-CA7D-40FB-964A-23276295459E}" dt="2021-07-06T04:55:27.110" v="6436" actId="207"/>
          <ac:spMkLst>
            <pc:docMk/>
            <pc:sldMk cId="2365006287" sldId="2193"/>
            <ac:spMk id="134" creationId="{CF8EEA38-F094-4816-918B-C5ECB1F04613}"/>
          </ac:spMkLst>
        </pc:spChg>
        <pc:spChg chg="mod">
          <ac:chgData name="Aurelien Domont" userId="6da7715ce44349b3" providerId="LiveId" clId="{AFF9B0D5-CA7D-40FB-964A-23276295459E}" dt="2021-07-06T04:55:27.110" v="6436" actId="207"/>
          <ac:spMkLst>
            <pc:docMk/>
            <pc:sldMk cId="2365006287" sldId="2193"/>
            <ac:spMk id="135" creationId="{B477CF5F-A7AF-43CE-8582-FAB481858132}"/>
          </ac:spMkLst>
        </pc:spChg>
        <pc:spChg chg="mod">
          <ac:chgData name="Aurelien Domont" userId="6da7715ce44349b3" providerId="LiveId" clId="{AFF9B0D5-CA7D-40FB-964A-23276295459E}" dt="2021-07-06T04:55:27.110" v="6436" actId="207"/>
          <ac:spMkLst>
            <pc:docMk/>
            <pc:sldMk cId="2365006287" sldId="2193"/>
            <ac:spMk id="136" creationId="{3A8CD19A-AC64-4532-A17D-3F89472AF0E5}"/>
          </ac:spMkLst>
        </pc:spChg>
        <pc:spChg chg="mod">
          <ac:chgData name="Aurelien Domont" userId="6da7715ce44349b3" providerId="LiveId" clId="{AFF9B0D5-CA7D-40FB-964A-23276295459E}" dt="2021-07-06T04:55:27.110" v="6436" actId="207"/>
          <ac:spMkLst>
            <pc:docMk/>
            <pc:sldMk cId="2365006287" sldId="2193"/>
            <ac:spMk id="137" creationId="{CAE23BEF-B51F-4CF7-8DEE-8420F4B8CC48}"/>
          </ac:spMkLst>
        </pc:spChg>
        <pc:spChg chg="mod">
          <ac:chgData name="Aurelien Domont" userId="6da7715ce44349b3" providerId="LiveId" clId="{AFF9B0D5-CA7D-40FB-964A-23276295459E}" dt="2021-07-06T04:55:27.110" v="6436" actId="207"/>
          <ac:spMkLst>
            <pc:docMk/>
            <pc:sldMk cId="2365006287" sldId="2193"/>
            <ac:spMk id="138" creationId="{985FBAC8-C39C-4F76-BF89-235488B6688A}"/>
          </ac:spMkLst>
        </pc:spChg>
        <pc:spChg chg="mod">
          <ac:chgData name="Aurelien Domont" userId="6da7715ce44349b3" providerId="LiveId" clId="{AFF9B0D5-CA7D-40FB-964A-23276295459E}" dt="2021-07-06T04:55:27.110" v="6436" actId="207"/>
          <ac:spMkLst>
            <pc:docMk/>
            <pc:sldMk cId="2365006287" sldId="2193"/>
            <ac:spMk id="139" creationId="{B2B8939D-415D-4191-AE3F-6BF5ACDF3066}"/>
          </ac:spMkLst>
        </pc:spChg>
        <pc:spChg chg="mod">
          <ac:chgData name="Aurelien Domont" userId="6da7715ce44349b3" providerId="LiveId" clId="{AFF9B0D5-CA7D-40FB-964A-23276295459E}" dt="2021-07-06T04:55:27.110" v="6436" actId="207"/>
          <ac:spMkLst>
            <pc:docMk/>
            <pc:sldMk cId="2365006287" sldId="2193"/>
            <ac:spMk id="140" creationId="{7752E709-95CB-4091-AB1E-A5086F134AC1}"/>
          </ac:spMkLst>
        </pc:spChg>
        <pc:spChg chg="mod">
          <ac:chgData name="Aurelien Domont" userId="6da7715ce44349b3" providerId="LiveId" clId="{AFF9B0D5-CA7D-40FB-964A-23276295459E}" dt="2021-07-06T04:55:27.110" v="6436" actId="207"/>
          <ac:spMkLst>
            <pc:docMk/>
            <pc:sldMk cId="2365006287" sldId="2193"/>
            <ac:spMk id="142" creationId="{BDDB4D79-5A59-41A1-B66F-8B658F59082A}"/>
          </ac:spMkLst>
        </pc:spChg>
        <pc:spChg chg="mod">
          <ac:chgData name="Aurelien Domont" userId="6da7715ce44349b3" providerId="LiveId" clId="{AFF9B0D5-CA7D-40FB-964A-23276295459E}" dt="2021-07-06T04:55:27.110" v="6436" actId="207"/>
          <ac:spMkLst>
            <pc:docMk/>
            <pc:sldMk cId="2365006287" sldId="2193"/>
            <ac:spMk id="143" creationId="{1D1E885F-74AF-4A3B-95AC-54D9FE340769}"/>
          </ac:spMkLst>
        </pc:spChg>
        <pc:spChg chg="mod">
          <ac:chgData name="Aurelien Domont" userId="6da7715ce44349b3" providerId="LiveId" clId="{AFF9B0D5-CA7D-40FB-964A-23276295459E}" dt="2021-07-06T04:55:27.110" v="6436" actId="207"/>
          <ac:spMkLst>
            <pc:docMk/>
            <pc:sldMk cId="2365006287" sldId="2193"/>
            <ac:spMk id="144" creationId="{D74FA934-62DC-4E2B-BDE0-202AF8CB9A49}"/>
          </ac:spMkLst>
        </pc:spChg>
        <pc:spChg chg="mod">
          <ac:chgData name="Aurelien Domont" userId="6da7715ce44349b3" providerId="LiveId" clId="{AFF9B0D5-CA7D-40FB-964A-23276295459E}" dt="2021-07-06T04:55:27.110" v="6436" actId="207"/>
          <ac:spMkLst>
            <pc:docMk/>
            <pc:sldMk cId="2365006287" sldId="2193"/>
            <ac:spMk id="145" creationId="{16FC8BD7-DDAE-44C2-B89E-C4034E712BED}"/>
          </ac:spMkLst>
        </pc:spChg>
        <pc:spChg chg="mod">
          <ac:chgData name="Aurelien Domont" userId="6da7715ce44349b3" providerId="LiveId" clId="{AFF9B0D5-CA7D-40FB-964A-23276295459E}" dt="2021-07-06T04:55:27.110" v="6436" actId="207"/>
          <ac:spMkLst>
            <pc:docMk/>
            <pc:sldMk cId="2365006287" sldId="2193"/>
            <ac:spMk id="146" creationId="{41B138E6-41E9-4AF6-A29C-165D08513D2D}"/>
          </ac:spMkLst>
        </pc:spChg>
        <pc:spChg chg="mod">
          <ac:chgData name="Aurelien Domont" userId="6da7715ce44349b3" providerId="LiveId" clId="{AFF9B0D5-CA7D-40FB-964A-23276295459E}" dt="2021-07-06T04:55:27.110" v="6436" actId="207"/>
          <ac:spMkLst>
            <pc:docMk/>
            <pc:sldMk cId="2365006287" sldId="2193"/>
            <ac:spMk id="147" creationId="{1C8FEC86-DF11-4FE6-A64F-AF70A02773BE}"/>
          </ac:spMkLst>
        </pc:spChg>
        <pc:spChg chg="mod">
          <ac:chgData name="Aurelien Domont" userId="6da7715ce44349b3" providerId="LiveId" clId="{AFF9B0D5-CA7D-40FB-964A-23276295459E}" dt="2021-07-06T04:55:27.110" v="6436" actId="207"/>
          <ac:spMkLst>
            <pc:docMk/>
            <pc:sldMk cId="2365006287" sldId="2193"/>
            <ac:spMk id="148" creationId="{7BFF15EB-F63D-4FAD-BCE0-0A283F0ACECB}"/>
          </ac:spMkLst>
        </pc:spChg>
        <pc:spChg chg="mod">
          <ac:chgData name="Aurelien Domont" userId="6da7715ce44349b3" providerId="LiveId" clId="{AFF9B0D5-CA7D-40FB-964A-23276295459E}" dt="2021-07-06T04:55:27.110" v="6436" actId="207"/>
          <ac:spMkLst>
            <pc:docMk/>
            <pc:sldMk cId="2365006287" sldId="2193"/>
            <ac:spMk id="149" creationId="{62DDC113-79AB-4405-8A05-4AF26497DD0C}"/>
          </ac:spMkLst>
        </pc:spChg>
        <pc:spChg chg="mod">
          <ac:chgData name="Aurelien Domont" userId="6da7715ce44349b3" providerId="LiveId" clId="{AFF9B0D5-CA7D-40FB-964A-23276295459E}" dt="2021-07-06T04:55:27.110" v="6436" actId="207"/>
          <ac:spMkLst>
            <pc:docMk/>
            <pc:sldMk cId="2365006287" sldId="2193"/>
            <ac:spMk id="150" creationId="{4365A171-557B-4606-A3EB-AF8BC2288201}"/>
          </ac:spMkLst>
        </pc:spChg>
        <pc:spChg chg="mod">
          <ac:chgData name="Aurelien Domont" userId="6da7715ce44349b3" providerId="LiveId" clId="{AFF9B0D5-CA7D-40FB-964A-23276295459E}" dt="2021-07-06T04:55:27.110" v="6436" actId="207"/>
          <ac:spMkLst>
            <pc:docMk/>
            <pc:sldMk cId="2365006287" sldId="2193"/>
            <ac:spMk id="151" creationId="{EEFF0CDB-017C-4A77-BB78-49C959810886}"/>
          </ac:spMkLst>
        </pc:spChg>
        <pc:spChg chg="mod">
          <ac:chgData name="Aurelien Domont" userId="6da7715ce44349b3" providerId="LiveId" clId="{AFF9B0D5-CA7D-40FB-964A-23276295459E}" dt="2021-07-06T04:55:27.110" v="6436" actId="207"/>
          <ac:spMkLst>
            <pc:docMk/>
            <pc:sldMk cId="2365006287" sldId="2193"/>
            <ac:spMk id="152" creationId="{8D03B6DB-D72C-4AB8-97B4-A9A20666B2CD}"/>
          </ac:spMkLst>
        </pc:spChg>
        <pc:spChg chg="mod">
          <ac:chgData name="Aurelien Domont" userId="6da7715ce44349b3" providerId="LiveId" clId="{AFF9B0D5-CA7D-40FB-964A-23276295459E}" dt="2021-07-06T04:55:27.110" v="6436" actId="207"/>
          <ac:spMkLst>
            <pc:docMk/>
            <pc:sldMk cId="2365006287" sldId="2193"/>
            <ac:spMk id="153" creationId="{A259B0CE-4E24-4931-A600-EAB7EE0723CE}"/>
          </ac:spMkLst>
        </pc:spChg>
        <pc:spChg chg="mod">
          <ac:chgData name="Aurelien Domont" userId="6da7715ce44349b3" providerId="LiveId" clId="{AFF9B0D5-CA7D-40FB-964A-23276295459E}" dt="2021-07-06T04:55:27.110" v="6436" actId="207"/>
          <ac:spMkLst>
            <pc:docMk/>
            <pc:sldMk cId="2365006287" sldId="2193"/>
            <ac:spMk id="154" creationId="{ABD91C8D-FC50-47FE-A53C-35530B9E6A4C}"/>
          </ac:spMkLst>
        </pc:spChg>
        <pc:spChg chg="mod">
          <ac:chgData name="Aurelien Domont" userId="6da7715ce44349b3" providerId="LiveId" clId="{AFF9B0D5-CA7D-40FB-964A-23276295459E}" dt="2021-07-06T04:55:27.110" v="6436" actId="207"/>
          <ac:spMkLst>
            <pc:docMk/>
            <pc:sldMk cId="2365006287" sldId="2193"/>
            <ac:spMk id="155" creationId="{25B903D7-A74D-430A-8D7F-DCA08103D522}"/>
          </ac:spMkLst>
        </pc:spChg>
        <pc:spChg chg="mod">
          <ac:chgData name="Aurelien Domont" userId="6da7715ce44349b3" providerId="LiveId" clId="{AFF9B0D5-CA7D-40FB-964A-23276295459E}" dt="2021-07-06T04:55:27.110" v="6436" actId="207"/>
          <ac:spMkLst>
            <pc:docMk/>
            <pc:sldMk cId="2365006287" sldId="2193"/>
            <ac:spMk id="156" creationId="{C0E7B4A7-61CE-422B-839A-837E9A743E3A}"/>
          </ac:spMkLst>
        </pc:spChg>
        <pc:spChg chg="mod">
          <ac:chgData name="Aurelien Domont" userId="6da7715ce44349b3" providerId="LiveId" clId="{AFF9B0D5-CA7D-40FB-964A-23276295459E}" dt="2021-07-06T04:55:27.110" v="6436" actId="207"/>
          <ac:spMkLst>
            <pc:docMk/>
            <pc:sldMk cId="2365006287" sldId="2193"/>
            <ac:spMk id="157" creationId="{3D657CDC-FAA8-4289-82C8-81810B6165D3}"/>
          </ac:spMkLst>
        </pc:spChg>
        <pc:spChg chg="mod">
          <ac:chgData name="Aurelien Domont" userId="6da7715ce44349b3" providerId="LiveId" clId="{AFF9B0D5-CA7D-40FB-964A-23276295459E}" dt="2021-07-06T04:55:27.110" v="6436" actId="207"/>
          <ac:spMkLst>
            <pc:docMk/>
            <pc:sldMk cId="2365006287" sldId="2193"/>
            <ac:spMk id="158" creationId="{B17EB213-4950-42CF-9699-018AD4232B1A}"/>
          </ac:spMkLst>
        </pc:spChg>
        <pc:spChg chg="mod">
          <ac:chgData name="Aurelien Domont" userId="6da7715ce44349b3" providerId="LiveId" clId="{AFF9B0D5-CA7D-40FB-964A-23276295459E}" dt="2021-07-06T04:55:27.110" v="6436" actId="207"/>
          <ac:spMkLst>
            <pc:docMk/>
            <pc:sldMk cId="2365006287" sldId="2193"/>
            <ac:spMk id="159" creationId="{8CA38F92-3E3C-43A5-90D1-5E8700DAB383}"/>
          </ac:spMkLst>
        </pc:spChg>
        <pc:spChg chg="mod">
          <ac:chgData name="Aurelien Domont" userId="6da7715ce44349b3" providerId="LiveId" clId="{AFF9B0D5-CA7D-40FB-964A-23276295459E}" dt="2021-07-06T04:55:27.110" v="6436" actId="207"/>
          <ac:spMkLst>
            <pc:docMk/>
            <pc:sldMk cId="2365006287" sldId="2193"/>
            <ac:spMk id="160" creationId="{23EDF098-AA5C-4CC4-A915-B946B8E572BC}"/>
          </ac:spMkLst>
        </pc:spChg>
        <pc:spChg chg="mod">
          <ac:chgData name="Aurelien Domont" userId="6da7715ce44349b3" providerId="LiveId" clId="{AFF9B0D5-CA7D-40FB-964A-23276295459E}" dt="2021-07-06T04:55:27.110" v="6436" actId="207"/>
          <ac:spMkLst>
            <pc:docMk/>
            <pc:sldMk cId="2365006287" sldId="2193"/>
            <ac:spMk id="161" creationId="{D56F5FB8-B708-4119-9373-80F1E11159C9}"/>
          </ac:spMkLst>
        </pc:spChg>
        <pc:spChg chg="mod">
          <ac:chgData name="Aurelien Domont" userId="6da7715ce44349b3" providerId="LiveId" clId="{AFF9B0D5-CA7D-40FB-964A-23276295459E}" dt="2021-07-06T04:55:27.110" v="6436" actId="207"/>
          <ac:spMkLst>
            <pc:docMk/>
            <pc:sldMk cId="2365006287" sldId="2193"/>
            <ac:spMk id="162" creationId="{BA676946-82C1-4EBE-B717-21F7E57ED277}"/>
          </ac:spMkLst>
        </pc:spChg>
        <pc:spChg chg="mod">
          <ac:chgData name="Aurelien Domont" userId="6da7715ce44349b3" providerId="LiveId" clId="{AFF9B0D5-CA7D-40FB-964A-23276295459E}" dt="2021-07-06T04:55:27.110" v="6436" actId="207"/>
          <ac:spMkLst>
            <pc:docMk/>
            <pc:sldMk cId="2365006287" sldId="2193"/>
            <ac:spMk id="163" creationId="{60EB86DE-7405-492F-9024-C261802C202B}"/>
          </ac:spMkLst>
        </pc:spChg>
        <pc:spChg chg="mod">
          <ac:chgData name="Aurelien Domont" userId="6da7715ce44349b3" providerId="LiveId" clId="{AFF9B0D5-CA7D-40FB-964A-23276295459E}" dt="2021-07-06T04:55:27.110" v="6436" actId="207"/>
          <ac:spMkLst>
            <pc:docMk/>
            <pc:sldMk cId="2365006287" sldId="2193"/>
            <ac:spMk id="164" creationId="{BDBE1806-5F82-440C-B248-5D0992D119E4}"/>
          </ac:spMkLst>
        </pc:spChg>
        <pc:spChg chg="mod">
          <ac:chgData name="Aurelien Domont" userId="6da7715ce44349b3" providerId="LiveId" clId="{AFF9B0D5-CA7D-40FB-964A-23276295459E}" dt="2021-07-06T04:55:27.110" v="6436" actId="207"/>
          <ac:spMkLst>
            <pc:docMk/>
            <pc:sldMk cId="2365006287" sldId="2193"/>
            <ac:spMk id="165" creationId="{0CB2C5FB-2220-441B-A825-6A63E1B5CE87}"/>
          </ac:spMkLst>
        </pc:spChg>
        <pc:spChg chg="mod">
          <ac:chgData name="Aurelien Domont" userId="6da7715ce44349b3" providerId="LiveId" clId="{AFF9B0D5-CA7D-40FB-964A-23276295459E}" dt="2021-07-06T04:55:27.110" v="6436" actId="207"/>
          <ac:spMkLst>
            <pc:docMk/>
            <pc:sldMk cId="2365006287" sldId="2193"/>
            <ac:spMk id="166" creationId="{9FACDA72-1072-4DEE-B174-2A6F35E08C8D}"/>
          </ac:spMkLst>
        </pc:spChg>
        <pc:spChg chg="mod">
          <ac:chgData name="Aurelien Domont" userId="6da7715ce44349b3" providerId="LiveId" clId="{AFF9B0D5-CA7D-40FB-964A-23276295459E}" dt="2021-07-06T04:55:27.110" v="6436" actId="207"/>
          <ac:spMkLst>
            <pc:docMk/>
            <pc:sldMk cId="2365006287" sldId="2193"/>
            <ac:spMk id="167" creationId="{52057368-38F5-4FC7-89D7-71864828E198}"/>
          </ac:spMkLst>
        </pc:spChg>
        <pc:spChg chg="mod">
          <ac:chgData name="Aurelien Domont" userId="6da7715ce44349b3" providerId="LiveId" clId="{AFF9B0D5-CA7D-40FB-964A-23276295459E}" dt="2021-07-06T04:55:27.110" v="6436" actId="207"/>
          <ac:spMkLst>
            <pc:docMk/>
            <pc:sldMk cId="2365006287" sldId="2193"/>
            <ac:spMk id="168" creationId="{99762878-AFAD-4D28-9244-65AC64A29FAB}"/>
          </ac:spMkLst>
        </pc:spChg>
        <pc:spChg chg="mod">
          <ac:chgData name="Aurelien Domont" userId="6da7715ce44349b3" providerId="LiveId" clId="{AFF9B0D5-CA7D-40FB-964A-23276295459E}" dt="2021-07-06T04:55:27.110" v="6436" actId="207"/>
          <ac:spMkLst>
            <pc:docMk/>
            <pc:sldMk cId="2365006287" sldId="2193"/>
            <ac:spMk id="169" creationId="{C6E0C370-1AE7-4B71-B582-54390B3E9756}"/>
          </ac:spMkLst>
        </pc:spChg>
        <pc:spChg chg="mod">
          <ac:chgData name="Aurelien Domont" userId="6da7715ce44349b3" providerId="LiveId" clId="{AFF9B0D5-CA7D-40FB-964A-23276295459E}" dt="2021-07-06T04:55:27.110" v="6436" actId="207"/>
          <ac:spMkLst>
            <pc:docMk/>
            <pc:sldMk cId="2365006287" sldId="2193"/>
            <ac:spMk id="170" creationId="{89396123-E9E1-41A2-9494-24C475D336FD}"/>
          </ac:spMkLst>
        </pc:spChg>
        <pc:spChg chg="mod">
          <ac:chgData name="Aurelien Domont" userId="6da7715ce44349b3" providerId="LiveId" clId="{AFF9B0D5-CA7D-40FB-964A-23276295459E}" dt="2021-07-06T04:55:27.110" v="6436" actId="207"/>
          <ac:spMkLst>
            <pc:docMk/>
            <pc:sldMk cId="2365006287" sldId="2193"/>
            <ac:spMk id="171" creationId="{823194CC-6111-4944-B231-CB5B35E28962}"/>
          </ac:spMkLst>
        </pc:spChg>
        <pc:spChg chg="mod">
          <ac:chgData name="Aurelien Domont" userId="6da7715ce44349b3" providerId="LiveId" clId="{AFF9B0D5-CA7D-40FB-964A-23276295459E}" dt="2021-07-06T04:55:27.110" v="6436" actId="207"/>
          <ac:spMkLst>
            <pc:docMk/>
            <pc:sldMk cId="2365006287" sldId="2193"/>
            <ac:spMk id="172" creationId="{4D754B61-CAB2-4876-AD55-A97070A02FF7}"/>
          </ac:spMkLst>
        </pc:spChg>
        <pc:spChg chg="mod">
          <ac:chgData name="Aurelien Domont" userId="6da7715ce44349b3" providerId="LiveId" clId="{AFF9B0D5-CA7D-40FB-964A-23276295459E}" dt="2021-07-06T04:55:27.110" v="6436" actId="207"/>
          <ac:spMkLst>
            <pc:docMk/>
            <pc:sldMk cId="2365006287" sldId="2193"/>
            <ac:spMk id="173" creationId="{92A6D021-607D-4A3A-9541-A61366B44512}"/>
          </ac:spMkLst>
        </pc:spChg>
        <pc:spChg chg="mod">
          <ac:chgData name="Aurelien Domont" userId="6da7715ce44349b3" providerId="LiveId" clId="{AFF9B0D5-CA7D-40FB-964A-23276295459E}" dt="2021-07-06T04:55:27.110" v="6436" actId="207"/>
          <ac:spMkLst>
            <pc:docMk/>
            <pc:sldMk cId="2365006287" sldId="2193"/>
            <ac:spMk id="174" creationId="{7CC84701-7558-4313-BB29-B13B7F846F11}"/>
          </ac:spMkLst>
        </pc:spChg>
        <pc:spChg chg="mod">
          <ac:chgData name="Aurelien Domont" userId="6da7715ce44349b3" providerId="LiveId" clId="{AFF9B0D5-CA7D-40FB-964A-23276295459E}" dt="2021-07-06T04:55:27.110" v="6436" actId="207"/>
          <ac:spMkLst>
            <pc:docMk/>
            <pc:sldMk cId="2365006287" sldId="2193"/>
            <ac:spMk id="175" creationId="{03B4CC72-2489-41BE-A1DA-877AE3EA9DF3}"/>
          </ac:spMkLst>
        </pc:spChg>
        <pc:spChg chg="mod">
          <ac:chgData name="Aurelien Domont" userId="6da7715ce44349b3" providerId="LiveId" clId="{AFF9B0D5-CA7D-40FB-964A-23276295459E}" dt="2021-07-06T04:55:27.110" v="6436" actId="207"/>
          <ac:spMkLst>
            <pc:docMk/>
            <pc:sldMk cId="2365006287" sldId="2193"/>
            <ac:spMk id="176" creationId="{47D6B5AF-3BB1-4F40-80A3-E718FFB2BBF9}"/>
          </ac:spMkLst>
        </pc:spChg>
        <pc:spChg chg="mod">
          <ac:chgData name="Aurelien Domont" userId="6da7715ce44349b3" providerId="LiveId" clId="{AFF9B0D5-CA7D-40FB-964A-23276295459E}" dt="2021-07-06T04:55:27.110" v="6436" actId="207"/>
          <ac:spMkLst>
            <pc:docMk/>
            <pc:sldMk cId="2365006287" sldId="2193"/>
            <ac:spMk id="177" creationId="{4DCF5414-4CBF-45A5-B95E-85CED01A12B7}"/>
          </ac:spMkLst>
        </pc:spChg>
        <pc:spChg chg="mod">
          <ac:chgData name="Aurelien Domont" userId="6da7715ce44349b3" providerId="LiveId" clId="{AFF9B0D5-CA7D-40FB-964A-23276295459E}" dt="2021-07-06T04:55:27.110" v="6436" actId="207"/>
          <ac:spMkLst>
            <pc:docMk/>
            <pc:sldMk cId="2365006287" sldId="2193"/>
            <ac:spMk id="178" creationId="{2678A3CD-131E-4EDF-A30A-53317901811B}"/>
          </ac:spMkLst>
        </pc:spChg>
        <pc:spChg chg="mod">
          <ac:chgData name="Aurelien Domont" userId="6da7715ce44349b3" providerId="LiveId" clId="{AFF9B0D5-CA7D-40FB-964A-23276295459E}" dt="2021-07-06T04:55:27.110" v="6436" actId="207"/>
          <ac:spMkLst>
            <pc:docMk/>
            <pc:sldMk cId="2365006287" sldId="2193"/>
            <ac:spMk id="179" creationId="{46610A0A-B8CE-41D9-91CC-A7B06C419CAF}"/>
          </ac:spMkLst>
        </pc:spChg>
        <pc:spChg chg="mod">
          <ac:chgData name="Aurelien Domont" userId="6da7715ce44349b3" providerId="LiveId" clId="{AFF9B0D5-CA7D-40FB-964A-23276295459E}" dt="2021-07-06T04:55:27.110" v="6436" actId="207"/>
          <ac:spMkLst>
            <pc:docMk/>
            <pc:sldMk cId="2365006287" sldId="2193"/>
            <ac:spMk id="180" creationId="{808EFAEC-EFEE-465B-9F07-B3397A83BC3D}"/>
          </ac:spMkLst>
        </pc:spChg>
        <pc:spChg chg="mod">
          <ac:chgData name="Aurelien Domont" userId="6da7715ce44349b3" providerId="LiveId" clId="{AFF9B0D5-CA7D-40FB-964A-23276295459E}" dt="2021-07-06T04:55:27.110" v="6436" actId="207"/>
          <ac:spMkLst>
            <pc:docMk/>
            <pc:sldMk cId="2365006287" sldId="2193"/>
            <ac:spMk id="181" creationId="{B0EA3EF7-DB1A-48F5-8310-A1017DB54E6F}"/>
          </ac:spMkLst>
        </pc:spChg>
        <pc:spChg chg="mod">
          <ac:chgData name="Aurelien Domont" userId="6da7715ce44349b3" providerId="LiveId" clId="{AFF9B0D5-CA7D-40FB-964A-23276295459E}" dt="2021-07-06T04:55:27.110" v="6436" actId="207"/>
          <ac:spMkLst>
            <pc:docMk/>
            <pc:sldMk cId="2365006287" sldId="2193"/>
            <ac:spMk id="182" creationId="{16651324-4218-4C8D-848C-EC8DDB563767}"/>
          </ac:spMkLst>
        </pc:spChg>
        <pc:spChg chg="mod">
          <ac:chgData name="Aurelien Domont" userId="6da7715ce44349b3" providerId="LiveId" clId="{AFF9B0D5-CA7D-40FB-964A-23276295459E}" dt="2021-07-06T04:55:27.110" v="6436" actId="207"/>
          <ac:spMkLst>
            <pc:docMk/>
            <pc:sldMk cId="2365006287" sldId="2193"/>
            <ac:spMk id="183" creationId="{2D1C61DB-DB9D-4FCD-A59D-5698A6522902}"/>
          </ac:spMkLst>
        </pc:spChg>
        <pc:spChg chg="mod">
          <ac:chgData name="Aurelien Domont" userId="6da7715ce44349b3" providerId="LiveId" clId="{AFF9B0D5-CA7D-40FB-964A-23276295459E}" dt="2021-07-06T04:55:27.110" v="6436" actId="207"/>
          <ac:spMkLst>
            <pc:docMk/>
            <pc:sldMk cId="2365006287" sldId="2193"/>
            <ac:spMk id="184" creationId="{72B0C558-0604-4F2E-8F50-BDE457973D38}"/>
          </ac:spMkLst>
        </pc:spChg>
        <pc:spChg chg="mod">
          <ac:chgData name="Aurelien Domont" userId="6da7715ce44349b3" providerId="LiveId" clId="{AFF9B0D5-CA7D-40FB-964A-23276295459E}" dt="2021-07-06T04:55:27.110" v="6436" actId="207"/>
          <ac:spMkLst>
            <pc:docMk/>
            <pc:sldMk cId="2365006287" sldId="2193"/>
            <ac:spMk id="185" creationId="{D5A1BFFB-B8FB-4800-BC3D-EE46E81A5431}"/>
          </ac:spMkLst>
        </pc:spChg>
        <pc:spChg chg="mod">
          <ac:chgData name="Aurelien Domont" userId="6da7715ce44349b3" providerId="LiveId" clId="{AFF9B0D5-CA7D-40FB-964A-23276295459E}" dt="2021-07-06T04:55:27.110" v="6436" actId="207"/>
          <ac:spMkLst>
            <pc:docMk/>
            <pc:sldMk cId="2365006287" sldId="2193"/>
            <ac:spMk id="186" creationId="{27671FE5-EDAE-4670-BEF7-A720F30F3665}"/>
          </ac:spMkLst>
        </pc:spChg>
        <pc:spChg chg="mod">
          <ac:chgData name="Aurelien Domont" userId="6da7715ce44349b3" providerId="LiveId" clId="{AFF9B0D5-CA7D-40FB-964A-23276295459E}" dt="2021-07-06T04:55:27.110" v="6436" actId="207"/>
          <ac:spMkLst>
            <pc:docMk/>
            <pc:sldMk cId="2365006287" sldId="2193"/>
            <ac:spMk id="187" creationId="{27C7BAE0-2998-41E2-ADC9-71D60AE6372D}"/>
          </ac:spMkLst>
        </pc:spChg>
        <pc:spChg chg="mod">
          <ac:chgData name="Aurelien Domont" userId="6da7715ce44349b3" providerId="LiveId" clId="{AFF9B0D5-CA7D-40FB-964A-23276295459E}" dt="2021-07-06T04:55:27.110" v="6436" actId="207"/>
          <ac:spMkLst>
            <pc:docMk/>
            <pc:sldMk cId="2365006287" sldId="2193"/>
            <ac:spMk id="188" creationId="{3800CFC3-6C5F-4327-98F1-E4477F94260D}"/>
          </ac:spMkLst>
        </pc:spChg>
        <pc:spChg chg="mod">
          <ac:chgData name="Aurelien Domont" userId="6da7715ce44349b3" providerId="LiveId" clId="{AFF9B0D5-CA7D-40FB-964A-23276295459E}" dt="2021-07-06T04:55:27.110" v="6436" actId="207"/>
          <ac:spMkLst>
            <pc:docMk/>
            <pc:sldMk cId="2365006287" sldId="2193"/>
            <ac:spMk id="189" creationId="{BD3D661E-CE23-4A3A-862C-A4530123CB0A}"/>
          </ac:spMkLst>
        </pc:spChg>
        <pc:spChg chg="mod">
          <ac:chgData name="Aurelien Domont" userId="6da7715ce44349b3" providerId="LiveId" clId="{AFF9B0D5-CA7D-40FB-964A-23276295459E}" dt="2021-07-06T04:55:27.110" v="6436" actId="207"/>
          <ac:spMkLst>
            <pc:docMk/>
            <pc:sldMk cId="2365006287" sldId="2193"/>
            <ac:spMk id="190" creationId="{1BF0723C-6F69-4D40-B7B3-E15B38FA66D9}"/>
          </ac:spMkLst>
        </pc:spChg>
        <pc:spChg chg="mod">
          <ac:chgData name="Aurelien Domont" userId="6da7715ce44349b3" providerId="LiveId" clId="{AFF9B0D5-CA7D-40FB-964A-23276295459E}" dt="2021-07-06T04:55:27.110" v="6436" actId="207"/>
          <ac:spMkLst>
            <pc:docMk/>
            <pc:sldMk cId="2365006287" sldId="2193"/>
            <ac:spMk id="191" creationId="{21AE6CAF-9A47-4EE1-A1D6-3C8CED98D246}"/>
          </ac:spMkLst>
        </pc:spChg>
        <pc:spChg chg="mod">
          <ac:chgData name="Aurelien Domont" userId="6da7715ce44349b3" providerId="LiveId" clId="{AFF9B0D5-CA7D-40FB-964A-23276295459E}" dt="2021-07-06T04:55:27.110" v="6436" actId="207"/>
          <ac:spMkLst>
            <pc:docMk/>
            <pc:sldMk cId="2365006287" sldId="2193"/>
            <ac:spMk id="192" creationId="{2373E3CE-B579-453F-89B1-B7E1CF0C0EB6}"/>
          </ac:spMkLst>
        </pc:spChg>
        <pc:spChg chg="mod">
          <ac:chgData name="Aurelien Domont" userId="6da7715ce44349b3" providerId="LiveId" clId="{AFF9B0D5-CA7D-40FB-964A-23276295459E}" dt="2021-07-06T04:55:27.110" v="6436" actId="207"/>
          <ac:spMkLst>
            <pc:docMk/>
            <pc:sldMk cId="2365006287" sldId="2193"/>
            <ac:spMk id="193" creationId="{E0AE16BE-90F8-40E4-A739-7DAF8EA978B2}"/>
          </ac:spMkLst>
        </pc:spChg>
        <pc:spChg chg="mod">
          <ac:chgData name="Aurelien Domont" userId="6da7715ce44349b3" providerId="LiveId" clId="{AFF9B0D5-CA7D-40FB-964A-23276295459E}" dt="2021-07-06T04:55:27.110" v="6436" actId="207"/>
          <ac:spMkLst>
            <pc:docMk/>
            <pc:sldMk cId="2365006287" sldId="2193"/>
            <ac:spMk id="194" creationId="{3E230726-7D04-48F3-A135-4F04E3E248FA}"/>
          </ac:spMkLst>
        </pc:spChg>
        <pc:spChg chg="mod">
          <ac:chgData name="Aurelien Domont" userId="6da7715ce44349b3" providerId="LiveId" clId="{AFF9B0D5-CA7D-40FB-964A-23276295459E}" dt="2021-07-06T04:55:27.110" v="6436" actId="207"/>
          <ac:spMkLst>
            <pc:docMk/>
            <pc:sldMk cId="2365006287" sldId="2193"/>
            <ac:spMk id="195" creationId="{E435410C-3B5C-4565-9E8D-60834A321263}"/>
          </ac:spMkLst>
        </pc:spChg>
        <pc:spChg chg="mod">
          <ac:chgData name="Aurelien Domont" userId="6da7715ce44349b3" providerId="LiveId" clId="{AFF9B0D5-CA7D-40FB-964A-23276295459E}" dt="2021-07-06T04:55:27.110" v="6436" actId="207"/>
          <ac:spMkLst>
            <pc:docMk/>
            <pc:sldMk cId="2365006287" sldId="2193"/>
            <ac:spMk id="196" creationId="{46F36E87-E302-412F-BB37-08F349D2161D}"/>
          </ac:spMkLst>
        </pc:spChg>
        <pc:spChg chg="mod">
          <ac:chgData name="Aurelien Domont" userId="6da7715ce44349b3" providerId="LiveId" clId="{AFF9B0D5-CA7D-40FB-964A-23276295459E}" dt="2021-07-06T04:55:27.110" v="6436" actId="207"/>
          <ac:spMkLst>
            <pc:docMk/>
            <pc:sldMk cId="2365006287" sldId="2193"/>
            <ac:spMk id="197" creationId="{C7ACEAE5-152B-49D2-8F07-FFD86767A0FB}"/>
          </ac:spMkLst>
        </pc:spChg>
        <pc:spChg chg="mod">
          <ac:chgData name="Aurelien Domont" userId="6da7715ce44349b3" providerId="LiveId" clId="{AFF9B0D5-CA7D-40FB-964A-23276295459E}" dt="2021-07-06T04:55:27.110" v="6436" actId="207"/>
          <ac:spMkLst>
            <pc:docMk/>
            <pc:sldMk cId="2365006287" sldId="2193"/>
            <ac:spMk id="198" creationId="{7104C839-48BF-4BA4-BF53-6AFD43BAED39}"/>
          </ac:spMkLst>
        </pc:spChg>
        <pc:spChg chg="mod">
          <ac:chgData name="Aurelien Domont" userId="6da7715ce44349b3" providerId="LiveId" clId="{AFF9B0D5-CA7D-40FB-964A-23276295459E}" dt="2021-07-06T04:55:27.110" v="6436" actId="207"/>
          <ac:spMkLst>
            <pc:docMk/>
            <pc:sldMk cId="2365006287" sldId="2193"/>
            <ac:spMk id="199" creationId="{0A27973E-F093-4443-948D-6F5E0135F593}"/>
          </ac:spMkLst>
        </pc:spChg>
        <pc:spChg chg="mod">
          <ac:chgData name="Aurelien Domont" userId="6da7715ce44349b3" providerId="LiveId" clId="{AFF9B0D5-CA7D-40FB-964A-23276295459E}" dt="2021-07-06T04:55:27.110" v="6436" actId="207"/>
          <ac:spMkLst>
            <pc:docMk/>
            <pc:sldMk cId="2365006287" sldId="2193"/>
            <ac:spMk id="200" creationId="{0C367E29-D0D4-4244-8139-3B655EF87F12}"/>
          </ac:spMkLst>
        </pc:spChg>
        <pc:spChg chg="mod">
          <ac:chgData name="Aurelien Domont" userId="6da7715ce44349b3" providerId="LiveId" clId="{AFF9B0D5-CA7D-40FB-964A-23276295459E}" dt="2021-07-06T04:55:27.110" v="6436" actId="207"/>
          <ac:spMkLst>
            <pc:docMk/>
            <pc:sldMk cId="2365006287" sldId="2193"/>
            <ac:spMk id="201" creationId="{1726BD3E-877B-4098-9E8D-71732ED9C71C}"/>
          </ac:spMkLst>
        </pc:spChg>
        <pc:spChg chg="mod">
          <ac:chgData name="Aurelien Domont" userId="6da7715ce44349b3" providerId="LiveId" clId="{AFF9B0D5-CA7D-40FB-964A-23276295459E}" dt="2021-07-06T04:55:27.110" v="6436" actId="207"/>
          <ac:spMkLst>
            <pc:docMk/>
            <pc:sldMk cId="2365006287" sldId="2193"/>
            <ac:spMk id="202" creationId="{417DE7D5-87EB-4446-90B6-E380A5B3F9E1}"/>
          </ac:spMkLst>
        </pc:spChg>
        <pc:spChg chg="mod">
          <ac:chgData name="Aurelien Domont" userId="6da7715ce44349b3" providerId="LiveId" clId="{AFF9B0D5-CA7D-40FB-964A-23276295459E}" dt="2021-07-06T04:55:27.110" v="6436" actId="207"/>
          <ac:spMkLst>
            <pc:docMk/>
            <pc:sldMk cId="2365006287" sldId="2193"/>
            <ac:spMk id="203" creationId="{F8234C4E-1277-4509-A12C-171C20B61378}"/>
          </ac:spMkLst>
        </pc:spChg>
        <pc:spChg chg="mod">
          <ac:chgData name="Aurelien Domont" userId="6da7715ce44349b3" providerId="LiveId" clId="{AFF9B0D5-CA7D-40FB-964A-23276295459E}" dt="2021-07-06T04:55:27.110" v="6436" actId="207"/>
          <ac:spMkLst>
            <pc:docMk/>
            <pc:sldMk cId="2365006287" sldId="2193"/>
            <ac:spMk id="204" creationId="{6CD2DCA3-6635-45E3-BAA3-A827175806C8}"/>
          </ac:spMkLst>
        </pc:spChg>
        <pc:spChg chg="mod">
          <ac:chgData name="Aurelien Domont" userId="6da7715ce44349b3" providerId="LiveId" clId="{AFF9B0D5-CA7D-40FB-964A-23276295459E}" dt="2021-07-06T04:55:27.110" v="6436" actId="207"/>
          <ac:spMkLst>
            <pc:docMk/>
            <pc:sldMk cId="2365006287" sldId="2193"/>
            <ac:spMk id="205" creationId="{D0EE785C-B516-4A7F-9FD6-932B3B082390}"/>
          </ac:spMkLst>
        </pc:spChg>
        <pc:spChg chg="mod">
          <ac:chgData name="Aurelien Domont" userId="6da7715ce44349b3" providerId="LiveId" clId="{AFF9B0D5-CA7D-40FB-964A-23276295459E}" dt="2021-07-06T04:55:27.110" v="6436" actId="207"/>
          <ac:spMkLst>
            <pc:docMk/>
            <pc:sldMk cId="2365006287" sldId="2193"/>
            <ac:spMk id="206" creationId="{69F9CB50-A8DF-4971-A970-65EBA0D3708C}"/>
          </ac:spMkLst>
        </pc:spChg>
        <pc:spChg chg="mod">
          <ac:chgData name="Aurelien Domont" userId="6da7715ce44349b3" providerId="LiveId" clId="{AFF9B0D5-CA7D-40FB-964A-23276295459E}" dt="2021-07-06T04:55:27.110" v="6436" actId="207"/>
          <ac:spMkLst>
            <pc:docMk/>
            <pc:sldMk cId="2365006287" sldId="2193"/>
            <ac:spMk id="207" creationId="{3A5C33E5-CB47-49F3-9703-5FABDAB57EC3}"/>
          </ac:spMkLst>
        </pc:spChg>
        <pc:spChg chg="mod">
          <ac:chgData name="Aurelien Domont" userId="6da7715ce44349b3" providerId="LiveId" clId="{AFF9B0D5-CA7D-40FB-964A-23276295459E}" dt="2021-07-06T04:55:27.110" v="6436" actId="207"/>
          <ac:spMkLst>
            <pc:docMk/>
            <pc:sldMk cId="2365006287" sldId="2193"/>
            <ac:spMk id="208" creationId="{85E7AF01-E658-4CF9-91AD-AAA4D538385C}"/>
          </ac:spMkLst>
        </pc:spChg>
        <pc:spChg chg="mod">
          <ac:chgData name="Aurelien Domont" userId="6da7715ce44349b3" providerId="LiveId" clId="{AFF9B0D5-CA7D-40FB-964A-23276295459E}" dt="2021-07-06T04:55:27.110" v="6436" actId="207"/>
          <ac:spMkLst>
            <pc:docMk/>
            <pc:sldMk cId="2365006287" sldId="2193"/>
            <ac:spMk id="209" creationId="{80F74A73-23C5-4D68-9D8A-23DC7F7E918C}"/>
          </ac:spMkLst>
        </pc:spChg>
        <pc:spChg chg="mod">
          <ac:chgData name="Aurelien Domont" userId="6da7715ce44349b3" providerId="LiveId" clId="{AFF9B0D5-CA7D-40FB-964A-23276295459E}" dt="2021-07-06T04:55:27.110" v="6436" actId="207"/>
          <ac:spMkLst>
            <pc:docMk/>
            <pc:sldMk cId="2365006287" sldId="2193"/>
            <ac:spMk id="210" creationId="{1C34C438-EB6D-4823-B4F5-43F46CB4F136}"/>
          </ac:spMkLst>
        </pc:spChg>
        <pc:spChg chg="mod">
          <ac:chgData name="Aurelien Domont" userId="6da7715ce44349b3" providerId="LiveId" clId="{AFF9B0D5-CA7D-40FB-964A-23276295459E}" dt="2021-07-06T04:55:27.110" v="6436" actId="207"/>
          <ac:spMkLst>
            <pc:docMk/>
            <pc:sldMk cId="2365006287" sldId="2193"/>
            <ac:spMk id="211" creationId="{62858DE9-8389-40F0-B1B8-BFA176A1109C}"/>
          </ac:spMkLst>
        </pc:spChg>
        <pc:spChg chg="mod">
          <ac:chgData name="Aurelien Domont" userId="6da7715ce44349b3" providerId="LiveId" clId="{AFF9B0D5-CA7D-40FB-964A-23276295459E}" dt="2021-07-06T04:55:27.110" v="6436" actId="207"/>
          <ac:spMkLst>
            <pc:docMk/>
            <pc:sldMk cId="2365006287" sldId="2193"/>
            <ac:spMk id="212" creationId="{35FA5D01-3B25-4F8D-9A0F-7FFF9F3BE0FB}"/>
          </ac:spMkLst>
        </pc:spChg>
        <pc:spChg chg="mod">
          <ac:chgData name="Aurelien Domont" userId="6da7715ce44349b3" providerId="LiveId" clId="{AFF9B0D5-CA7D-40FB-964A-23276295459E}" dt="2021-07-06T04:55:27.110" v="6436" actId="207"/>
          <ac:spMkLst>
            <pc:docMk/>
            <pc:sldMk cId="2365006287" sldId="2193"/>
            <ac:spMk id="213" creationId="{F07095F0-5F81-4E87-8152-6FA12EAABAAF}"/>
          </ac:spMkLst>
        </pc:spChg>
        <pc:spChg chg="mod">
          <ac:chgData name="Aurelien Domont" userId="6da7715ce44349b3" providerId="LiveId" clId="{AFF9B0D5-CA7D-40FB-964A-23276295459E}" dt="2021-07-06T04:55:27.110" v="6436" actId="207"/>
          <ac:spMkLst>
            <pc:docMk/>
            <pc:sldMk cId="2365006287" sldId="2193"/>
            <ac:spMk id="214" creationId="{6D88220E-9BA8-4095-9058-A84188E97F6B}"/>
          </ac:spMkLst>
        </pc:spChg>
        <pc:spChg chg="mod">
          <ac:chgData name="Aurelien Domont" userId="6da7715ce44349b3" providerId="LiveId" clId="{AFF9B0D5-CA7D-40FB-964A-23276295459E}" dt="2021-07-06T04:55:27.110" v="6436" actId="207"/>
          <ac:spMkLst>
            <pc:docMk/>
            <pc:sldMk cId="2365006287" sldId="2193"/>
            <ac:spMk id="215" creationId="{FA0F2FA6-CE91-4B62-9BA1-78C7638E7621}"/>
          </ac:spMkLst>
        </pc:spChg>
        <pc:spChg chg="mod">
          <ac:chgData name="Aurelien Domont" userId="6da7715ce44349b3" providerId="LiveId" clId="{AFF9B0D5-CA7D-40FB-964A-23276295459E}" dt="2021-07-06T04:55:27.110" v="6436" actId="207"/>
          <ac:spMkLst>
            <pc:docMk/>
            <pc:sldMk cId="2365006287" sldId="2193"/>
            <ac:spMk id="216" creationId="{02503988-11CB-45E2-8EBE-8DB0875F0A48}"/>
          </ac:spMkLst>
        </pc:spChg>
        <pc:spChg chg="mod">
          <ac:chgData name="Aurelien Domont" userId="6da7715ce44349b3" providerId="LiveId" clId="{AFF9B0D5-CA7D-40FB-964A-23276295459E}" dt="2021-07-06T04:55:27.110" v="6436" actId="207"/>
          <ac:spMkLst>
            <pc:docMk/>
            <pc:sldMk cId="2365006287" sldId="2193"/>
            <ac:spMk id="217" creationId="{A2D11221-FFDD-40DB-8071-FB96292CF32F}"/>
          </ac:spMkLst>
        </pc:spChg>
        <pc:spChg chg="mod">
          <ac:chgData name="Aurelien Domont" userId="6da7715ce44349b3" providerId="LiveId" clId="{AFF9B0D5-CA7D-40FB-964A-23276295459E}" dt="2021-07-06T04:55:27.110" v="6436" actId="207"/>
          <ac:spMkLst>
            <pc:docMk/>
            <pc:sldMk cId="2365006287" sldId="2193"/>
            <ac:spMk id="218" creationId="{F89419B7-8002-4A66-8E1F-B15EA2EF54CE}"/>
          </ac:spMkLst>
        </pc:spChg>
        <pc:spChg chg="mod">
          <ac:chgData name="Aurelien Domont" userId="6da7715ce44349b3" providerId="LiveId" clId="{AFF9B0D5-CA7D-40FB-964A-23276295459E}" dt="2021-07-06T04:55:27.110" v="6436" actId="207"/>
          <ac:spMkLst>
            <pc:docMk/>
            <pc:sldMk cId="2365006287" sldId="2193"/>
            <ac:spMk id="219" creationId="{2104C40C-A33D-4E6D-9D98-BC4F83960F51}"/>
          </ac:spMkLst>
        </pc:spChg>
        <pc:spChg chg="mod">
          <ac:chgData name="Aurelien Domont" userId="6da7715ce44349b3" providerId="LiveId" clId="{AFF9B0D5-CA7D-40FB-964A-23276295459E}" dt="2021-07-06T04:55:27.110" v="6436" actId="207"/>
          <ac:spMkLst>
            <pc:docMk/>
            <pc:sldMk cId="2365006287" sldId="2193"/>
            <ac:spMk id="220" creationId="{AE069398-DCB6-4C53-AE55-140B6878653C}"/>
          </ac:spMkLst>
        </pc:spChg>
        <pc:spChg chg="mod">
          <ac:chgData name="Aurelien Domont" userId="6da7715ce44349b3" providerId="LiveId" clId="{AFF9B0D5-CA7D-40FB-964A-23276295459E}" dt="2021-07-06T04:55:27.110" v="6436" actId="207"/>
          <ac:spMkLst>
            <pc:docMk/>
            <pc:sldMk cId="2365006287" sldId="2193"/>
            <ac:spMk id="221" creationId="{EA413C8C-5A81-4A84-9508-42F13C4C0267}"/>
          </ac:spMkLst>
        </pc:spChg>
        <pc:spChg chg="mod">
          <ac:chgData name="Aurelien Domont" userId="6da7715ce44349b3" providerId="LiveId" clId="{AFF9B0D5-CA7D-40FB-964A-23276295459E}" dt="2021-07-06T04:55:27.110" v="6436" actId="207"/>
          <ac:spMkLst>
            <pc:docMk/>
            <pc:sldMk cId="2365006287" sldId="2193"/>
            <ac:spMk id="222" creationId="{6F011FD1-4573-4382-B364-DB6F82607017}"/>
          </ac:spMkLst>
        </pc:spChg>
        <pc:spChg chg="mod">
          <ac:chgData name="Aurelien Domont" userId="6da7715ce44349b3" providerId="LiveId" clId="{AFF9B0D5-CA7D-40FB-964A-23276295459E}" dt="2021-07-06T04:55:27.110" v="6436" actId="207"/>
          <ac:spMkLst>
            <pc:docMk/>
            <pc:sldMk cId="2365006287" sldId="2193"/>
            <ac:spMk id="223" creationId="{B9602CC6-B71E-4ED6-9041-140D27C4E4E3}"/>
          </ac:spMkLst>
        </pc:spChg>
        <pc:spChg chg="mod">
          <ac:chgData name="Aurelien Domont" userId="6da7715ce44349b3" providerId="LiveId" clId="{AFF9B0D5-CA7D-40FB-964A-23276295459E}" dt="2021-07-06T04:55:27.110" v="6436" actId="207"/>
          <ac:spMkLst>
            <pc:docMk/>
            <pc:sldMk cId="2365006287" sldId="2193"/>
            <ac:spMk id="224" creationId="{E713764D-8FD9-4C54-A023-D80F71593A6B}"/>
          </ac:spMkLst>
        </pc:spChg>
        <pc:spChg chg="mod">
          <ac:chgData name="Aurelien Domont" userId="6da7715ce44349b3" providerId="LiveId" clId="{AFF9B0D5-CA7D-40FB-964A-23276295459E}" dt="2021-07-06T04:55:27.110" v="6436" actId="207"/>
          <ac:spMkLst>
            <pc:docMk/>
            <pc:sldMk cId="2365006287" sldId="2193"/>
            <ac:spMk id="225" creationId="{40198528-FAD1-4DF1-BE03-1F5CE0DF5115}"/>
          </ac:spMkLst>
        </pc:spChg>
        <pc:spChg chg="mod">
          <ac:chgData name="Aurelien Domont" userId="6da7715ce44349b3" providerId="LiveId" clId="{AFF9B0D5-CA7D-40FB-964A-23276295459E}" dt="2021-07-06T04:55:27.110" v="6436" actId="207"/>
          <ac:spMkLst>
            <pc:docMk/>
            <pc:sldMk cId="2365006287" sldId="2193"/>
            <ac:spMk id="226" creationId="{FF7CCC2D-2F86-44F8-B589-36D24F6BD3BC}"/>
          </ac:spMkLst>
        </pc:spChg>
        <pc:spChg chg="mod">
          <ac:chgData name="Aurelien Domont" userId="6da7715ce44349b3" providerId="LiveId" clId="{AFF9B0D5-CA7D-40FB-964A-23276295459E}" dt="2021-07-06T04:55:27.110" v="6436" actId="207"/>
          <ac:spMkLst>
            <pc:docMk/>
            <pc:sldMk cId="2365006287" sldId="2193"/>
            <ac:spMk id="227" creationId="{355CCFEB-EFF7-4767-B082-7F25BBEF1865}"/>
          </ac:spMkLst>
        </pc:spChg>
        <pc:spChg chg="mod">
          <ac:chgData name="Aurelien Domont" userId="6da7715ce44349b3" providerId="LiveId" clId="{AFF9B0D5-CA7D-40FB-964A-23276295459E}" dt="2021-07-06T04:55:27.110" v="6436" actId="207"/>
          <ac:spMkLst>
            <pc:docMk/>
            <pc:sldMk cId="2365006287" sldId="2193"/>
            <ac:spMk id="228" creationId="{3FEB8FE2-A508-41DC-AE11-14061B6EABC9}"/>
          </ac:spMkLst>
        </pc:spChg>
        <pc:spChg chg="mod">
          <ac:chgData name="Aurelien Domont" userId="6da7715ce44349b3" providerId="LiveId" clId="{AFF9B0D5-CA7D-40FB-964A-23276295459E}" dt="2021-07-06T04:55:27.110" v="6436" actId="207"/>
          <ac:spMkLst>
            <pc:docMk/>
            <pc:sldMk cId="2365006287" sldId="2193"/>
            <ac:spMk id="229" creationId="{B264EC5D-A47A-48AA-B4C5-9EF7968CDDAF}"/>
          </ac:spMkLst>
        </pc:spChg>
        <pc:spChg chg="mod">
          <ac:chgData name="Aurelien Domont" userId="6da7715ce44349b3" providerId="LiveId" clId="{AFF9B0D5-CA7D-40FB-964A-23276295459E}" dt="2021-07-06T04:55:27.110" v="6436" actId="207"/>
          <ac:spMkLst>
            <pc:docMk/>
            <pc:sldMk cId="2365006287" sldId="2193"/>
            <ac:spMk id="230" creationId="{4F1CECCC-B7AE-4091-99C7-3D8A57509494}"/>
          </ac:spMkLst>
        </pc:spChg>
        <pc:spChg chg="mod">
          <ac:chgData name="Aurelien Domont" userId="6da7715ce44349b3" providerId="LiveId" clId="{AFF9B0D5-CA7D-40FB-964A-23276295459E}" dt="2021-07-06T04:55:27.110" v="6436" actId="207"/>
          <ac:spMkLst>
            <pc:docMk/>
            <pc:sldMk cId="2365006287" sldId="2193"/>
            <ac:spMk id="231" creationId="{9D9F2C61-12B2-4CFC-9F59-A5D246962912}"/>
          </ac:spMkLst>
        </pc:spChg>
        <pc:spChg chg="mod">
          <ac:chgData name="Aurelien Domont" userId="6da7715ce44349b3" providerId="LiveId" clId="{AFF9B0D5-CA7D-40FB-964A-23276295459E}" dt="2021-07-06T04:55:27.110" v="6436" actId="207"/>
          <ac:spMkLst>
            <pc:docMk/>
            <pc:sldMk cId="2365006287" sldId="2193"/>
            <ac:spMk id="232" creationId="{038E4FC5-3825-4C9D-9C75-4359EB4187B2}"/>
          </ac:spMkLst>
        </pc:spChg>
        <pc:spChg chg="mod">
          <ac:chgData name="Aurelien Domont" userId="6da7715ce44349b3" providerId="LiveId" clId="{AFF9B0D5-CA7D-40FB-964A-23276295459E}" dt="2021-07-06T04:55:27.110" v="6436" actId="207"/>
          <ac:spMkLst>
            <pc:docMk/>
            <pc:sldMk cId="2365006287" sldId="2193"/>
            <ac:spMk id="233" creationId="{63489E06-23B3-4FDE-985E-9363B3EC7F8A}"/>
          </ac:spMkLst>
        </pc:spChg>
        <pc:spChg chg="mod">
          <ac:chgData name="Aurelien Domont" userId="6da7715ce44349b3" providerId="LiveId" clId="{AFF9B0D5-CA7D-40FB-964A-23276295459E}" dt="2021-07-06T04:55:27.110" v="6436" actId="207"/>
          <ac:spMkLst>
            <pc:docMk/>
            <pc:sldMk cId="2365006287" sldId="2193"/>
            <ac:spMk id="234" creationId="{79221B8C-59C2-42DB-BF50-6900D8AEB4D8}"/>
          </ac:spMkLst>
        </pc:spChg>
        <pc:spChg chg="mod">
          <ac:chgData name="Aurelien Domont" userId="6da7715ce44349b3" providerId="LiveId" clId="{AFF9B0D5-CA7D-40FB-964A-23276295459E}" dt="2021-07-06T04:55:27.110" v="6436" actId="207"/>
          <ac:spMkLst>
            <pc:docMk/>
            <pc:sldMk cId="2365006287" sldId="2193"/>
            <ac:spMk id="235" creationId="{8A915F83-38FE-40E1-B654-F200BD2669BB}"/>
          </ac:spMkLst>
        </pc:spChg>
        <pc:spChg chg="mod">
          <ac:chgData name="Aurelien Domont" userId="6da7715ce44349b3" providerId="LiveId" clId="{AFF9B0D5-CA7D-40FB-964A-23276295459E}" dt="2021-07-06T04:55:27.110" v="6436" actId="207"/>
          <ac:spMkLst>
            <pc:docMk/>
            <pc:sldMk cId="2365006287" sldId="2193"/>
            <ac:spMk id="236" creationId="{9A5EE1FD-B9F0-4328-8FAD-B440111B9798}"/>
          </ac:spMkLst>
        </pc:spChg>
        <pc:spChg chg="mod">
          <ac:chgData name="Aurelien Domont" userId="6da7715ce44349b3" providerId="LiveId" clId="{AFF9B0D5-CA7D-40FB-964A-23276295459E}" dt="2021-07-06T04:55:27.110" v="6436" actId="207"/>
          <ac:spMkLst>
            <pc:docMk/>
            <pc:sldMk cId="2365006287" sldId="2193"/>
            <ac:spMk id="237" creationId="{B1485E9E-08D1-4969-9994-4C08790CE3A9}"/>
          </ac:spMkLst>
        </pc:spChg>
        <pc:spChg chg="mod">
          <ac:chgData name="Aurelien Domont" userId="6da7715ce44349b3" providerId="LiveId" clId="{AFF9B0D5-CA7D-40FB-964A-23276295459E}" dt="2021-07-06T04:55:27.110" v="6436" actId="207"/>
          <ac:spMkLst>
            <pc:docMk/>
            <pc:sldMk cId="2365006287" sldId="2193"/>
            <ac:spMk id="238" creationId="{F9145D23-22F4-41E3-9E8D-910174B5DBB8}"/>
          </ac:spMkLst>
        </pc:spChg>
        <pc:spChg chg="mod">
          <ac:chgData name="Aurelien Domont" userId="6da7715ce44349b3" providerId="LiveId" clId="{AFF9B0D5-CA7D-40FB-964A-23276295459E}" dt="2021-07-06T04:55:27.110" v="6436" actId="207"/>
          <ac:spMkLst>
            <pc:docMk/>
            <pc:sldMk cId="2365006287" sldId="2193"/>
            <ac:spMk id="239" creationId="{A9742A27-D2E8-4A37-AA55-EB1308A6DA74}"/>
          </ac:spMkLst>
        </pc:spChg>
        <pc:spChg chg="mod">
          <ac:chgData name="Aurelien Domont" userId="6da7715ce44349b3" providerId="LiveId" clId="{AFF9B0D5-CA7D-40FB-964A-23276295459E}" dt="2021-07-06T04:55:27.110" v="6436" actId="207"/>
          <ac:spMkLst>
            <pc:docMk/>
            <pc:sldMk cId="2365006287" sldId="2193"/>
            <ac:spMk id="240" creationId="{A2DC8A6B-373E-4CAF-A535-BF54006E617E}"/>
          </ac:spMkLst>
        </pc:spChg>
        <pc:spChg chg="mod">
          <ac:chgData name="Aurelien Domont" userId="6da7715ce44349b3" providerId="LiveId" clId="{AFF9B0D5-CA7D-40FB-964A-23276295459E}" dt="2021-07-06T04:55:27.110" v="6436" actId="207"/>
          <ac:spMkLst>
            <pc:docMk/>
            <pc:sldMk cId="2365006287" sldId="2193"/>
            <ac:spMk id="241" creationId="{48655EB1-407B-43A0-8829-E858DAE63D9D}"/>
          </ac:spMkLst>
        </pc:spChg>
        <pc:spChg chg="mod">
          <ac:chgData name="Aurelien Domont" userId="6da7715ce44349b3" providerId="LiveId" clId="{AFF9B0D5-CA7D-40FB-964A-23276295459E}" dt="2021-07-06T04:55:27.110" v="6436" actId="207"/>
          <ac:spMkLst>
            <pc:docMk/>
            <pc:sldMk cId="2365006287" sldId="2193"/>
            <ac:spMk id="242" creationId="{B70CA7DC-536C-4452-8F7E-D2876C88E093}"/>
          </ac:spMkLst>
        </pc:spChg>
        <pc:spChg chg="mod">
          <ac:chgData name="Aurelien Domont" userId="6da7715ce44349b3" providerId="LiveId" clId="{AFF9B0D5-CA7D-40FB-964A-23276295459E}" dt="2021-07-06T04:55:27.110" v="6436" actId="207"/>
          <ac:spMkLst>
            <pc:docMk/>
            <pc:sldMk cId="2365006287" sldId="2193"/>
            <ac:spMk id="243" creationId="{9790A531-4D0D-41B6-94DE-DB614334F6D0}"/>
          </ac:spMkLst>
        </pc:spChg>
        <pc:spChg chg="mod">
          <ac:chgData name="Aurelien Domont" userId="6da7715ce44349b3" providerId="LiveId" clId="{AFF9B0D5-CA7D-40FB-964A-23276295459E}" dt="2021-07-06T04:55:27.110" v="6436" actId="207"/>
          <ac:spMkLst>
            <pc:docMk/>
            <pc:sldMk cId="2365006287" sldId="2193"/>
            <ac:spMk id="244" creationId="{98351D31-2037-45FE-AB54-87A5B51FBFDF}"/>
          </ac:spMkLst>
        </pc:spChg>
        <pc:spChg chg="mod">
          <ac:chgData name="Aurelien Domont" userId="6da7715ce44349b3" providerId="LiveId" clId="{AFF9B0D5-CA7D-40FB-964A-23276295459E}" dt="2021-07-06T04:55:27.110" v="6436" actId="207"/>
          <ac:spMkLst>
            <pc:docMk/>
            <pc:sldMk cId="2365006287" sldId="2193"/>
            <ac:spMk id="245" creationId="{8C3D4576-60DD-4805-812B-AA65ED83D9BA}"/>
          </ac:spMkLst>
        </pc:spChg>
        <pc:spChg chg="mod">
          <ac:chgData name="Aurelien Domont" userId="6da7715ce44349b3" providerId="LiveId" clId="{AFF9B0D5-CA7D-40FB-964A-23276295459E}" dt="2021-07-06T04:55:27.110" v="6436" actId="207"/>
          <ac:spMkLst>
            <pc:docMk/>
            <pc:sldMk cId="2365006287" sldId="2193"/>
            <ac:spMk id="246" creationId="{2195CA09-EFC7-4007-A7A7-10C502924E47}"/>
          </ac:spMkLst>
        </pc:spChg>
        <pc:spChg chg="mod">
          <ac:chgData name="Aurelien Domont" userId="6da7715ce44349b3" providerId="LiveId" clId="{AFF9B0D5-CA7D-40FB-964A-23276295459E}" dt="2021-07-06T04:55:27.110" v="6436" actId="207"/>
          <ac:spMkLst>
            <pc:docMk/>
            <pc:sldMk cId="2365006287" sldId="2193"/>
            <ac:spMk id="247" creationId="{07127B3D-D91B-4436-9C4C-CEB05642FF43}"/>
          </ac:spMkLst>
        </pc:spChg>
        <pc:spChg chg="mod">
          <ac:chgData name="Aurelien Domont" userId="6da7715ce44349b3" providerId="LiveId" clId="{AFF9B0D5-CA7D-40FB-964A-23276295459E}" dt="2021-07-06T04:55:27.110" v="6436" actId="207"/>
          <ac:spMkLst>
            <pc:docMk/>
            <pc:sldMk cId="2365006287" sldId="2193"/>
            <ac:spMk id="248" creationId="{C7E65F49-CA35-4C6F-99EF-A86431087C5C}"/>
          </ac:spMkLst>
        </pc:spChg>
        <pc:spChg chg="mod">
          <ac:chgData name="Aurelien Domont" userId="6da7715ce44349b3" providerId="LiveId" clId="{AFF9B0D5-CA7D-40FB-964A-23276295459E}" dt="2021-07-06T04:55:27.110" v="6436" actId="207"/>
          <ac:spMkLst>
            <pc:docMk/>
            <pc:sldMk cId="2365006287" sldId="2193"/>
            <ac:spMk id="249" creationId="{3CF81980-D6F0-499D-B952-0CCA99157FF3}"/>
          </ac:spMkLst>
        </pc:spChg>
        <pc:spChg chg="mod">
          <ac:chgData name="Aurelien Domont" userId="6da7715ce44349b3" providerId="LiveId" clId="{AFF9B0D5-CA7D-40FB-964A-23276295459E}" dt="2021-07-06T04:55:27.110" v="6436" actId="207"/>
          <ac:spMkLst>
            <pc:docMk/>
            <pc:sldMk cId="2365006287" sldId="2193"/>
            <ac:spMk id="250" creationId="{66CF125E-C950-46E1-AEB4-530BE2B6DB79}"/>
          </ac:spMkLst>
        </pc:spChg>
        <pc:spChg chg="mod">
          <ac:chgData name="Aurelien Domont" userId="6da7715ce44349b3" providerId="LiveId" clId="{AFF9B0D5-CA7D-40FB-964A-23276295459E}" dt="2021-07-06T04:55:27.110" v="6436" actId="207"/>
          <ac:spMkLst>
            <pc:docMk/>
            <pc:sldMk cId="2365006287" sldId="2193"/>
            <ac:spMk id="251" creationId="{E83F2309-B010-4B76-8F84-FB31FFAF091C}"/>
          </ac:spMkLst>
        </pc:spChg>
        <pc:spChg chg="mod">
          <ac:chgData name="Aurelien Domont" userId="6da7715ce44349b3" providerId="LiveId" clId="{AFF9B0D5-CA7D-40FB-964A-23276295459E}" dt="2021-07-06T04:55:27.110" v="6436" actId="207"/>
          <ac:spMkLst>
            <pc:docMk/>
            <pc:sldMk cId="2365006287" sldId="2193"/>
            <ac:spMk id="252" creationId="{BD6CF8CB-15A3-4ABD-AA76-432170908F04}"/>
          </ac:spMkLst>
        </pc:spChg>
        <pc:spChg chg="mod">
          <ac:chgData name="Aurelien Domont" userId="6da7715ce44349b3" providerId="LiveId" clId="{AFF9B0D5-CA7D-40FB-964A-23276295459E}" dt="2021-07-06T04:55:27.110" v="6436" actId="207"/>
          <ac:spMkLst>
            <pc:docMk/>
            <pc:sldMk cId="2365006287" sldId="2193"/>
            <ac:spMk id="253" creationId="{16517373-9328-4E32-9357-EDC75FAFB99B}"/>
          </ac:spMkLst>
        </pc:spChg>
        <pc:spChg chg="mod">
          <ac:chgData name="Aurelien Domont" userId="6da7715ce44349b3" providerId="LiveId" clId="{AFF9B0D5-CA7D-40FB-964A-23276295459E}" dt="2021-07-06T04:55:27.110" v="6436" actId="207"/>
          <ac:spMkLst>
            <pc:docMk/>
            <pc:sldMk cId="2365006287" sldId="2193"/>
            <ac:spMk id="254" creationId="{5C6F5702-5102-42BA-987D-E7B0AA7A99F5}"/>
          </ac:spMkLst>
        </pc:spChg>
        <pc:spChg chg="mod">
          <ac:chgData name="Aurelien Domont" userId="6da7715ce44349b3" providerId="LiveId" clId="{AFF9B0D5-CA7D-40FB-964A-23276295459E}" dt="2021-07-06T04:55:27.110" v="6436" actId="207"/>
          <ac:spMkLst>
            <pc:docMk/>
            <pc:sldMk cId="2365006287" sldId="2193"/>
            <ac:spMk id="255" creationId="{1DAAAD97-AE64-4EA0-95F4-DD6481A8F3FB}"/>
          </ac:spMkLst>
        </pc:spChg>
        <pc:spChg chg="mod">
          <ac:chgData name="Aurelien Domont" userId="6da7715ce44349b3" providerId="LiveId" clId="{AFF9B0D5-CA7D-40FB-964A-23276295459E}" dt="2021-07-06T04:55:27.110" v="6436" actId="207"/>
          <ac:spMkLst>
            <pc:docMk/>
            <pc:sldMk cId="2365006287" sldId="2193"/>
            <ac:spMk id="256" creationId="{FD77AEA8-D3B9-4B03-AAC1-D84292DB27F0}"/>
          </ac:spMkLst>
        </pc:spChg>
        <pc:spChg chg="mod">
          <ac:chgData name="Aurelien Domont" userId="6da7715ce44349b3" providerId="LiveId" clId="{AFF9B0D5-CA7D-40FB-964A-23276295459E}" dt="2021-07-06T04:55:27.110" v="6436" actId="207"/>
          <ac:spMkLst>
            <pc:docMk/>
            <pc:sldMk cId="2365006287" sldId="2193"/>
            <ac:spMk id="257" creationId="{C127406E-D506-41FE-A862-08B214DF7054}"/>
          </ac:spMkLst>
        </pc:spChg>
        <pc:spChg chg="mod">
          <ac:chgData name="Aurelien Domont" userId="6da7715ce44349b3" providerId="LiveId" clId="{AFF9B0D5-CA7D-40FB-964A-23276295459E}" dt="2021-07-06T04:55:27.110" v="6436" actId="207"/>
          <ac:spMkLst>
            <pc:docMk/>
            <pc:sldMk cId="2365006287" sldId="2193"/>
            <ac:spMk id="258" creationId="{5DDC51BE-2E59-4C3A-8264-BEC5D35F1086}"/>
          </ac:spMkLst>
        </pc:spChg>
        <pc:spChg chg="mod">
          <ac:chgData name="Aurelien Domont" userId="6da7715ce44349b3" providerId="LiveId" clId="{AFF9B0D5-CA7D-40FB-964A-23276295459E}" dt="2021-07-06T04:55:27.110" v="6436" actId="207"/>
          <ac:spMkLst>
            <pc:docMk/>
            <pc:sldMk cId="2365006287" sldId="2193"/>
            <ac:spMk id="259" creationId="{CA2283F1-72A8-46AB-A13B-BA6216774DA7}"/>
          </ac:spMkLst>
        </pc:spChg>
        <pc:spChg chg="mod">
          <ac:chgData name="Aurelien Domont" userId="6da7715ce44349b3" providerId="LiveId" clId="{AFF9B0D5-CA7D-40FB-964A-23276295459E}" dt="2021-07-06T04:55:27.110" v="6436" actId="207"/>
          <ac:spMkLst>
            <pc:docMk/>
            <pc:sldMk cId="2365006287" sldId="2193"/>
            <ac:spMk id="260" creationId="{19CBF73B-27AF-4FD5-B04C-456C7BBDDE93}"/>
          </ac:spMkLst>
        </pc:spChg>
        <pc:spChg chg="mod">
          <ac:chgData name="Aurelien Domont" userId="6da7715ce44349b3" providerId="LiveId" clId="{AFF9B0D5-CA7D-40FB-964A-23276295459E}" dt="2021-07-06T04:55:27.110" v="6436" actId="207"/>
          <ac:spMkLst>
            <pc:docMk/>
            <pc:sldMk cId="2365006287" sldId="2193"/>
            <ac:spMk id="261" creationId="{CB30A25C-C0BC-40C3-85C7-63C06C8CA694}"/>
          </ac:spMkLst>
        </pc:spChg>
        <pc:spChg chg="mod">
          <ac:chgData name="Aurelien Domont" userId="6da7715ce44349b3" providerId="LiveId" clId="{AFF9B0D5-CA7D-40FB-964A-23276295459E}" dt="2021-07-06T04:55:27.110" v="6436" actId="207"/>
          <ac:spMkLst>
            <pc:docMk/>
            <pc:sldMk cId="2365006287" sldId="2193"/>
            <ac:spMk id="262" creationId="{BB2E7AAB-6375-440E-8852-5A60B21E702E}"/>
          </ac:spMkLst>
        </pc:spChg>
        <pc:spChg chg="mod">
          <ac:chgData name="Aurelien Domont" userId="6da7715ce44349b3" providerId="LiveId" clId="{AFF9B0D5-CA7D-40FB-964A-23276295459E}" dt="2021-07-06T04:55:27.110" v="6436" actId="207"/>
          <ac:spMkLst>
            <pc:docMk/>
            <pc:sldMk cId="2365006287" sldId="2193"/>
            <ac:spMk id="263" creationId="{961625A5-71D7-4650-BA45-0A4B47CD917E}"/>
          </ac:spMkLst>
        </pc:spChg>
        <pc:spChg chg="mod">
          <ac:chgData name="Aurelien Domont" userId="6da7715ce44349b3" providerId="LiveId" clId="{AFF9B0D5-CA7D-40FB-964A-23276295459E}" dt="2021-07-06T04:55:27.110" v="6436" actId="207"/>
          <ac:spMkLst>
            <pc:docMk/>
            <pc:sldMk cId="2365006287" sldId="2193"/>
            <ac:spMk id="264" creationId="{448618C1-00F6-490C-AD92-E80B56FBF251}"/>
          </ac:spMkLst>
        </pc:spChg>
        <pc:spChg chg="mod">
          <ac:chgData name="Aurelien Domont" userId="6da7715ce44349b3" providerId="LiveId" clId="{AFF9B0D5-CA7D-40FB-964A-23276295459E}" dt="2021-07-06T04:55:27.110" v="6436" actId="207"/>
          <ac:spMkLst>
            <pc:docMk/>
            <pc:sldMk cId="2365006287" sldId="2193"/>
            <ac:spMk id="265" creationId="{AE388402-2123-4899-BB6F-5DEB0273117E}"/>
          </ac:spMkLst>
        </pc:spChg>
        <pc:spChg chg="mod">
          <ac:chgData name="Aurelien Domont" userId="6da7715ce44349b3" providerId="LiveId" clId="{AFF9B0D5-CA7D-40FB-964A-23276295459E}" dt="2021-07-06T04:55:27.110" v="6436" actId="207"/>
          <ac:spMkLst>
            <pc:docMk/>
            <pc:sldMk cId="2365006287" sldId="2193"/>
            <ac:spMk id="266" creationId="{CC680189-A550-4858-B692-80EA0F57D67A}"/>
          </ac:spMkLst>
        </pc:spChg>
        <pc:spChg chg="mod">
          <ac:chgData name="Aurelien Domont" userId="6da7715ce44349b3" providerId="LiveId" clId="{AFF9B0D5-CA7D-40FB-964A-23276295459E}" dt="2021-07-06T04:55:27.110" v="6436" actId="207"/>
          <ac:spMkLst>
            <pc:docMk/>
            <pc:sldMk cId="2365006287" sldId="2193"/>
            <ac:spMk id="267" creationId="{BEC58D69-1743-401D-995B-3DABB105C38E}"/>
          </ac:spMkLst>
        </pc:spChg>
        <pc:spChg chg="mod">
          <ac:chgData name="Aurelien Domont" userId="6da7715ce44349b3" providerId="LiveId" clId="{AFF9B0D5-CA7D-40FB-964A-23276295459E}" dt="2021-07-06T04:55:27.110" v="6436" actId="207"/>
          <ac:spMkLst>
            <pc:docMk/>
            <pc:sldMk cId="2365006287" sldId="2193"/>
            <ac:spMk id="268" creationId="{B2308CBA-51DB-4327-8C83-430D1BC9B381}"/>
          </ac:spMkLst>
        </pc:spChg>
        <pc:spChg chg="mod">
          <ac:chgData name="Aurelien Domont" userId="6da7715ce44349b3" providerId="LiveId" clId="{AFF9B0D5-CA7D-40FB-964A-23276295459E}" dt="2021-07-06T04:55:27.110" v="6436" actId="207"/>
          <ac:spMkLst>
            <pc:docMk/>
            <pc:sldMk cId="2365006287" sldId="2193"/>
            <ac:spMk id="269" creationId="{02D02326-76F8-489F-902D-E13229606DF4}"/>
          </ac:spMkLst>
        </pc:spChg>
        <pc:spChg chg="mod">
          <ac:chgData name="Aurelien Domont" userId="6da7715ce44349b3" providerId="LiveId" clId="{AFF9B0D5-CA7D-40FB-964A-23276295459E}" dt="2021-07-06T04:55:27.110" v="6436" actId="207"/>
          <ac:spMkLst>
            <pc:docMk/>
            <pc:sldMk cId="2365006287" sldId="2193"/>
            <ac:spMk id="270" creationId="{82A7A041-2D44-4311-932E-FF002429C68A}"/>
          </ac:spMkLst>
        </pc:spChg>
        <pc:spChg chg="mod">
          <ac:chgData name="Aurelien Domont" userId="6da7715ce44349b3" providerId="LiveId" clId="{AFF9B0D5-CA7D-40FB-964A-23276295459E}" dt="2021-07-06T04:55:27.110" v="6436" actId="207"/>
          <ac:spMkLst>
            <pc:docMk/>
            <pc:sldMk cId="2365006287" sldId="2193"/>
            <ac:spMk id="271" creationId="{B75C87F4-4973-47EC-BF93-3A8A98330813}"/>
          </ac:spMkLst>
        </pc:spChg>
        <pc:spChg chg="mod">
          <ac:chgData name="Aurelien Domont" userId="6da7715ce44349b3" providerId="LiveId" clId="{AFF9B0D5-CA7D-40FB-964A-23276295459E}" dt="2021-07-06T04:55:27.110" v="6436" actId="207"/>
          <ac:spMkLst>
            <pc:docMk/>
            <pc:sldMk cId="2365006287" sldId="2193"/>
            <ac:spMk id="272" creationId="{C9320842-AFED-47CC-94CD-949B95E4D937}"/>
          </ac:spMkLst>
        </pc:spChg>
        <pc:spChg chg="mod">
          <ac:chgData name="Aurelien Domont" userId="6da7715ce44349b3" providerId="LiveId" clId="{AFF9B0D5-CA7D-40FB-964A-23276295459E}" dt="2021-07-06T04:55:27.110" v="6436" actId="207"/>
          <ac:spMkLst>
            <pc:docMk/>
            <pc:sldMk cId="2365006287" sldId="2193"/>
            <ac:spMk id="273" creationId="{ED2EA6C0-2417-4198-9D9D-07017AF226EB}"/>
          </ac:spMkLst>
        </pc:spChg>
        <pc:spChg chg="mod">
          <ac:chgData name="Aurelien Domont" userId="6da7715ce44349b3" providerId="LiveId" clId="{AFF9B0D5-CA7D-40FB-964A-23276295459E}" dt="2021-07-06T04:55:27.110" v="6436" actId="207"/>
          <ac:spMkLst>
            <pc:docMk/>
            <pc:sldMk cId="2365006287" sldId="2193"/>
            <ac:spMk id="274" creationId="{98B7D588-D563-4CB9-B794-36C95C9DD022}"/>
          </ac:spMkLst>
        </pc:spChg>
        <pc:spChg chg="mod">
          <ac:chgData name="Aurelien Domont" userId="6da7715ce44349b3" providerId="LiveId" clId="{AFF9B0D5-CA7D-40FB-964A-23276295459E}" dt="2021-07-06T04:55:27.110" v="6436" actId="207"/>
          <ac:spMkLst>
            <pc:docMk/>
            <pc:sldMk cId="2365006287" sldId="2193"/>
            <ac:spMk id="275" creationId="{BB8E45AA-5429-4C1A-B292-889E0D29C23D}"/>
          </ac:spMkLst>
        </pc:spChg>
        <pc:spChg chg="mod">
          <ac:chgData name="Aurelien Domont" userId="6da7715ce44349b3" providerId="LiveId" clId="{AFF9B0D5-CA7D-40FB-964A-23276295459E}" dt="2021-07-06T04:55:27.110" v="6436" actId="207"/>
          <ac:spMkLst>
            <pc:docMk/>
            <pc:sldMk cId="2365006287" sldId="2193"/>
            <ac:spMk id="276" creationId="{6D62197F-F232-483F-BD40-DE7097ED8BCC}"/>
          </ac:spMkLst>
        </pc:spChg>
        <pc:spChg chg="mod">
          <ac:chgData name="Aurelien Domont" userId="6da7715ce44349b3" providerId="LiveId" clId="{AFF9B0D5-CA7D-40FB-964A-23276295459E}" dt="2021-07-06T04:55:27.110" v="6436" actId="207"/>
          <ac:spMkLst>
            <pc:docMk/>
            <pc:sldMk cId="2365006287" sldId="2193"/>
            <ac:spMk id="277" creationId="{D18B01B6-7A89-49E8-ACED-449071B54FF2}"/>
          </ac:spMkLst>
        </pc:spChg>
        <pc:spChg chg="mod">
          <ac:chgData name="Aurelien Domont" userId="6da7715ce44349b3" providerId="LiveId" clId="{AFF9B0D5-CA7D-40FB-964A-23276295459E}" dt="2021-07-06T04:55:27.110" v="6436" actId="207"/>
          <ac:spMkLst>
            <pc:docMk/>
            <pc:sldMk cId="2365006287" sldId="2193"/>
            <ac:spMk id="278" creationId="{F69E19C1-53F0-4BF5-81BD-52D5EE13A71E}"/>
          </ac:spMkLst>
        </pc:spChg>
        <pc:spChg chg="mod">
          <ac:chgData name="Aurelien Domont" userId="6da7715ce44349b3" providerId="LiveId" clId="{AFF9B0D5-CA7D-40FB-964A-23276295459E}" dt="2021-07-06T04:55:27.110" v="6436" actId="207"/>
          <ac:spMkLst>
            <pc:docMk/>
            <pc:sldMk cId="2365006287" sldId="2193"/>
            <ac:spMk id="279" creationId="{264919A1-9FA5-47E9-AE8B-4EC40CDB2256}"/>
          </ac:spMkLst>
        </pc:spChg>
        <pc:spChg chg="mod">
          <ac:chgData name="Aurelien Domont" userId="6da7715ce44349b3" providerId="LiveId" clId="{AFF9B0D5-CA7D-40FB-964A-23276295459E}" dt="2021-07-06T04:55:27.110" v="6436" actId="207"/>
          <ac:spMkLst>
            <pc:docMk/>
            <pc:sldMk cId="2365006287" sldId="2193"/>
            <ac:spMk id="280" creationId="{E4146AC9-FAA9-4FDA-B045-443AC2FD4ACF}"/>
          </ac:spMkLst>
        </pc:spChg>
        <pc:spChg chg="mod">
          <ac:chgData name="Aurelien Domont" userId="6da7715ce44349b3" providerId="LiveId" clId="{AFF9B0D5-CA7D-40FB-964A-23276295459E}" dt="2021-07-06T04:55:27.110" v="6436" actId="207"/>
          <ac:spMkLst>
            <pc:docMk/>
            <pc:sldMk cId="2365006287" sldId="2193"/>
            <ac:spMk id="281" creationId="{F23081F6-AB2E-4599-AF93-E2918EB05AAA}"/>
          </ac:spMkLst>
        </pc:spChg>
        <pc:spChg chg="mod">
          <ac:chgData name="Aurelien Domont" userId="6da7715ce44349b3" providerId="LiveId" clId="{AFF9B0D5-CA7D-40FB-964A-23276295459E}" dt="2021-07-06T04:55:27.110" v="6436" actId="207"/>
          <ac:spMkLst>
            <pc:docMk/>
            <pc:sldMk cId="2365006287" sldId="2193"/>
            <ac:spMk id="282" creationId="{DE94D9E9-CBB8-44AA-A4E5-8CE0C707EF6C}"/>
          </ac:spMkLst>
        </pc:spChg>
        <pc:spChg chg="mod">
          <ac:chgData name="Aurelien Domont" userId="6da7715ce44349b3" providerId="LiveId" clId="{AFF9B0D5-CA7D-40FB-964A-23276295459E}" dt="2021-07-06T04:55:27.110" v="6436" actId="207"/>
          <ac:spMkLst>
            <pc:docMk/>
            <pc:sldMk cId="2365006287" sldId="2193"/>
            <ac:spMk id="283" creationId="{8B25ABEE-9536-4BE8-94F1-AAD91DBA02D5}"/>
          </ac:spMkLst>
        </pc:spChg>
        <pc:spChg chg="mod">
          <ac:chgData name="Aurelien Domont" userId="6da7715ce44349b3" providerId="LiveId" clId="{AFF9B0D5-CA7D-40FB-964A-23276295459E}" dt="2021-07-06T04:55:27.110" v="6436" actId="207"/>
          <ac:spMkLst>
            <pc:docMk/>
            <pc:sldMk cId="2365006287" sldId="2193"/>
            <ac:spMk id="284" creationId="{1D668561-C8ED-4D80-BF96-03CE41435EEC}"/>
          </ac:spMkLst>
        </pc:spChg>
        <pc:spChg chg="mod">
          <ac:chgData name="Aurelien Domont" userId="6da7715ce44349b3" providerId="LiveId" clId="{AFF9B0D5-CA7D-40FB-964A-23276295459E}" dt="2021-07-06T04:55:27.110" v="6436" actId="207"/>
          <ac:spMkLst>
            <pc:docMk/>
            <pc:sldMk cId="2365006287" sldId="2193"/>
            <ac:spMk id="285" creationId="{98B10F92-DA53-484B-8844-DE36C140D00E}"/>
          </ac:spMkLst>
        </pc:spChg>
        <pc:spChg chg="mod">
          <ac:chgData name="Aurelien Domont" userId="6da7715ce44349b3" providerId="LiveId" clId="{AFF9B0D5-CA7D-40FB-964A-23276295459E}" dt="2021-07-06T04:55:27.110" v="6436" actId="207"/>
          <ac:spMkLst>
            <pc:docMk/>
            <pc:sldMk cId="2365006287" sldId="2193"/>
            <ac:spMk id="286" creationId="{70B179E6-E53C-48F0-874F-640E3D3516FA}"/>
          </ac:spMkLst>
        </pc:spChg>
        <pc:spChg chg="add del mod">
          <ac:chgData name="Aurelien Domont" userId="6da7715ce44349b3" providerId="LiveId" clId="{AFF9B0D5-CA7D-40FB-964A-23276295459E}" dt="2021-07-06T04:55:36.891" v="6440" actId="478"/>
          <ac:spMkLst>
            <pc:docMk/>
            <pc:sldMk cId="2365006287" sldId="2193"/>
            <ac:spMk id="287" creationId="{CF08BEEC-A553-4644-B181-2A8A18463B96}"/>
          </ac:spMkLst>
        </pc:spChg>
        <pc:grpChg chg="mod">
          <ac:chgData name="Aurelien Domont" userId="6da7715ce44349b3" providerId="LiveId" clId="{AFF9B0D5-CA7D-40FB-964A-23276295459E}" dt="2021-07-06T04:55:27.110" v="6436" actId="207"/>
          <ac:grpSpMkLst>
            <pc:docMk/>
            <pc:sldMk cId="2365006287" sldId="2193"/>
            <ac:grpSpMk id="15" creationId="{9C0E45AE-B2E6-4B14-B298-BE405EA25E84}"/>
          </ac:grpSpMkLst>
        </pc:grpChg>
        <pc:grpChg chg="mod">
          <ac:chgData name="Aurelien Domont" userId="6da7715ce44349b3" providerId="LiveId" clId="{AFF9B0D5-CA7D-40FB-964A-23276295459E}" dt="2021-07-06T04:55:27.110" v="6436" actId="207"/>
          <ac:grpSpMkLst>
            <pc:docMk/>
            <pc:sldMk cId="2365006287" sldId="2193"/>
            <ac:grpSpMk id="17" creationId="{D7FD3650-AC39-4106-8A94-C39AD36375A5}"/>
          </ac:grpSpMkLst>
        </pc:grpChg>
        <pc:grpChg chg="mod">
          <ac:chgData name="Aurelien Domont" userId="6da7715ce44349b3" providerId="LiveId" clId="{AFF9B0D5-CA7D-40FB-964A-23276295459E}" dt="2021-07-06T04:55:27.110" v="6436" actId="207"/>
          <ac:grpSpMkLst>
            <pc:docMk/>
            <pc:sldMk cId="2365006287" sldId="2193"/>
            <ac:grpSpMk id="21" creationId="{968782E9-CA2E-480E-8CE1-A8E01F2D48CD}"/>
          </ac:grpSpMkLst>
        </pc:grpChg>
        <pc:grpChg chg="mod">
          <ac:chgData name="Aurelien Domont" userId="6da7715ce44349b3" providerId="LiveId" clId="{AFF9B0D5-CA7D-40FB-964A-23276295459E}" dt="2021-07-06T04:55:27.110" v="6436" actId="207"/>
          <ac:grpSpMkLst>
            <pc:docMk/>
            <pc:sldMk cId="2365006287" sldId="2193"/>
            <ac:grpSpMk id="28" creationId="{EE95D2F9-12D6-4383-9822-1B3404DCE0BA}"/>
          </ac:grpSpMkLst>
        </pc:grpChg>
        <pc:grpChg chg="mod">
          <ac:chgData name="Aurelien Domont" userId="6da7715ce44349b3" providerId="LiveId" clId="{AFF9B0D5-CA7D-40FB-964A-23276295459E}" dt="2021-07-06T04:55:27.110" v="6436" actId="207"/>
          <ac:grpSpMkLst>
            <pc:docMk/>
            <pc:sldMk cId="2365006287" sldId="2193"/>
            <ac:grpSpMk id="32" creationId="{C2AA4E4D-F099-4B69-BB71-8D05B53DA0FD}"/>
          </ac:grpSpMkLst>
        </pc:grpChg>
        <pc:grpChg chg="mod">
          <ac:chgData name="Aurelien Domont" userId="6da7715ce44349b3" providerId="LiveId" clId="{AFF9B0D5-CA7D-40FB-964A-23276295459E}" dt="2021-07-06T04:55:27.110" v="6436" actId="207"/>
          <ac:grpSpMkLst>
            <pc:docMk/>
            <pc:sldMk cId="2365006287" sldId="2193"/>
            <ac:grpSpMk id="36" creationId="{52771FB2-67D6-4FCE-A682-36315160C6EE}"/>
          </ac:grpSpMkLst>
        </pc:grpChg>
        <pc:grpChg chg="mod">
          <ac:chgData name="Aurelien Domont" userId="6da7715ce44349b3" providerId="LiveId" clId="{AFF9B0D5-CA7D-40FB-964A-23276295459E}" dt="2021-07-06T04:55:27.110" v="6436" actId="207"/>
          <ac:grpSpMkLst>
            <pc:docMk/>
            <pc:sldMk cId="2365006287" sldId="2193"/>
            <ac:grpSpMk id="43" creationId="{0D073FB2-9887-4DC7-9A8E-55301515F760}"/>
          </ac:grpSpMkLst>
        </pc:grpChg>
        <pc:grpChg chg="mod">
          <ac:chgData name="Aurelien Domont" userId="6da7715ce44349b3" providerId="LiveId" clId="{AFF9B0D5-CA7D-40FB-964A-23276295459E}" dt="2021-07-06T04:55:27.110" v="6436" actId="207"/>
          <ac:grpSpMkLst>
            <pc:docMk/>
            <pc:sldMk cId="2365006287" sldId="2193"/>
            <ac:grpSpMk id="45" creationId="{7C8F2046-8479-458F-BD6E-6311EC3DBB77}"/>
          </ac:grpSpMkLst>
        </pc:grpChg>
        <pc:grpChg chg="mod">
          <ac:chgData name="Aurelien Domont" userId="6da7715ce44349b3" providerId="LiveId" clId="{AFF9B0D5-CA7D-40FB-964A-23276295459E}" dt="2021-07-06T04:55:27.110" v="6436" actId="207"/>
          <ac:grpSpMkLst>
            <pc:docMk/>
            <pc:sldMk cId="2365006287" sldId="2193"/>
            <ac:grpSpMk id="46" creationId="{C326D45F-63EE-4C85-9BB1-455E811D4BF3}"/>
          </ac:grpSpMkLst>
        </pc:grpChg>
        <pc:grpChg chg="mod">
          <ac:chgData name="Aurelien Domont" userId="6da7715ce44349b3" providerId="LiveId" clId="{AFF9B0D5-CA7D-40FB-964A-23276295459E}" dt="2021-07-06T04:55:27.110" v="6436" actId="207"/>
          <ac:grpSpMkLst>
            <pc:docMk/>
            <pc:sldMk cId="2365006287" sldId="2193"/>
            <ac:grpSpMk id="61" creationId="{F9192B0A-60BC-458A-A90A-64E6BCF7B168}"/>
          </ac:grpSpMkLst>
        </pc:grpChg>
        <pc:grpChg chg="mod">
          <ac:chgData name="Aurelien Domont" userId="6da7715ce44349b3" providerId="LiveId" clId="{AFF9B0D5-CA7D-40FB-964A-23276295459E}" dt="2021-07-06T04:55:27.110" v="6436" actId="207"/>
          <ac:grpSpMkLst>
            <pc:docMk/>
            <pc:sldMk cId="2365006287" sldId="2193"/>
            <ac:grpSpMk id="124" creationId="{3F59DADE-E8D8-4B62-87BA-E7852DAF2A4A}"/>
          </ac:grpSpMkLst>
        </pc:grpChg>
        <pc:grpChg chg="mod">
          <ac:chgData name="Aurelien Domont" userId="6da7715ce44349b3" providerId="LiveId" clId="{AFF9B0D5-CA7D-40FB-964A-23276295459E}" dt="2021-07-06T04:55:27.110" v="6436" actId="207"/>
          <ac:grpSpMkLst>
            <pc:docMk/>
            <pc:sldMk cId="2365006287" sldId="2193"/>
            <ac:grpSpMk id="126" creationId="{695ED9C2-44C8-42C0-98F4-CDFA0A6FAB71}"/>
          </ac:grpSpMkLst>
        </pc:grpChg>
        <pc:grpChg chg="mod">
          <ac:chgData name="Aurelien Domont" userId="6da7715ce44349b3" providerId="LiveId" clId="{AFF9B0D5-CA7D-40FB-964A-23276295459E}" dt="2021-07-06T04:55:27.110" v="6436" actId="207"/>
          <ac:grpSpMkLst>
            <pc:docMk/>
            <pc:sldMk cId="2365006287" sldId="2193"/>
            <ac:grpSpMk id="128" creationId="{0CE860CB-0ACE-499B-B341-E9BAB83D7E19}"/>
          </ac:grpSpMkLst>
        </pc:grpChg>
        <pc:grpChg chg="mod">
          <ac:chgData name="Aurelien Domont" userId="6da7715ce44349b3" providerId="LiveId" clId="{AFF9B0D5-CA7D-40FB-964A-23276295459E}" dt="2021-07-06T04:55:27.110" v="6436" actId="207"/>
          <ac:grpSpMkLst>
            <pc:docMk/>
            <pc:sldMk cId="2365006287" sldId="2193"/>
            <ac:grpSpMk id="130" creationId="{C92112EC-D917-45DB-AC30-F792AAB9BB01}"/>
          </ac:grpSpMkLst>
        </pc:grpChg>
        <pc:grpChg chg="mod">
          <ac:chgData name="Aurelien Domont" userId="6da7715ce44349b3" providerId="LiveId" clId="{AFF9B0D5-CA7D-40FB-964A-23276295459E}" dt="2021-07-06T04:55:27.110" v="6436" actId="207"/>
          <ac:grpSpMkLst>
            <pc:docMk/>
            <pc:sldMk cId="2365006287" sldId="2193"/>
            <ac:grpSpMk id="141" creationId="{BF9644D1-2144-4F03-A2EB-F31C8C23F2B8}"/>
          </ac:grpSpMkLst>
        </pc:grpChg>
      </pc:sldChg>
      <pc:sldChg chg="add del">
        <pc:chgData name="Aurelien Domont" userId="6da7715ce44349b3" providerId="LiveId" clId="{AFF9B0D5-CA7D-40FB-964A-23276295459E}" dt="2021-07-06T05:45:33.756" v="7160" actId="47"/>
        <pc:sldMkLst>
          <pc:docMk/>
          <pc:sldMk cId="1733001810" sldId="2194"/>
        </pc:sldMkLst>
      </pc:sldChg>
      <pc:sldChg chg="addSp modSp add del mod">
        <pc:chgData name="Aurelien Domont" userId="6da7715ce44349b3" providerId="LiveId" clId="{AFF9B0D5-CA7D-40FB-964A-23276295459E}" dt="2021-07-06T05:45:33.756" v="7160" actId="47"/>
        <pc:sldMkLst>
          <pc:docMk/>
          <pc:sldMk cId="426468274" sldId="2195"/>
        </pc:sldMkLst>
        <pc:spChg chg="mod">
          <ac:chgData name="Aurelien Domont" userId="6da7715ce44349b3" providerId="LiveId" clId="{AFF9B0D5-CA7D-40FB-964A-23276295459E}" dt="2021-07-06T05:22:24.863" v="6856" actId="14100"/>
          <ac:spMkLst>
            <pc:docMk/>
            <pc:sldMk cId="426468274" sldId="2195"/>
            <ac:spMk id="28" creationId="{9890D867-710A-4021-80A0-9EDD68F8268E}"/>
          </ac:spMkLst>
        </pc:spChg>
        <pc:picChg chg="add mod">
          <ac:chgData name="Aurelien Domont" userId="6da7715ce44349b3" providerId="LiveId" clId="{AFF9B0D5-CA7D-40FB-964A-23276295459E}" dt="2021-07-06T05:22:10.919" v="6829" actId="1076"/>
          <ac:picMkLst>
            <pc:docMk/>
            <pc:sldMk cId="426468274" sldId="2195"/>
            <ac:picMk id="317" creationId="{2F450989-A408-4375-9CF4-35729A5A3E3C}"/>
          </ac:picMkLst>
        </pc:picChg>
      </pc:sldChg>
      <pc:sldChg chg="add del">
        <pc:chgData name="Aurelien Domont" userId="6da7715ce44349b3" providerId="LiveId" clId="{AFF9B0D5-CA7D-40FB-964A-23276295459E}" dt="2021-07-06T05:45:33.756" v="7160" actId="47"/>
        <pc:sldMkLst>
          <pc:docMk/>
          <pc:sldMk cId="3615286702" sldId="2196"/>
        </pc:sldMkLst>
      </pc:sldChg>
    </pc:docChg>
  </pc:docChgLst>
  <pc:docChgLst>
    <pc:chgData name="Aurelien Domont" userId="6da7715ce44349b3" providerId="LiveId" clId="{C3B994DB-AF37-400D-AF7F-B1D12BA6F4D5}"/>
    <pc:docChg chg="undo custSel addSld delSld modSld">
      <pc:chgData name="Aurelien Domont" userId="6da7715ce44349b3" providerId="LiveId" clId="{C3B994DB-AF37-400D-AF7F-B1D12BA6F4D5}" dt="2023-06-14T04:19:32.542" v="932" actId="113"/>
      <pc:docMkLst>
        <pc:docMk/>
      </pc:docMkLst>
      <pc:sldChg chg="modSp">
        <pc:chgData name="Aurelien Domont" userId="6da7715ce44349b3" providerId="LiveId" clId="{C3B994DB-AF37-400D-AF7F-B1D12BA6F4D5}" dt="2023-06-14T02:57:15.088" v="781"/>
        <pc:sldMkLst>
          <pc:docMk/>
          <pc:sldMk cId="20206666" sldId="282"/>
        </pc:sldMkLst>
        <pc:spChg chg="mod">
          <ac:chgData name="Aurelien Domont" userId="6da7715ce44349b3" providerId="LiveId" clId="{C3B994DB-AF37-400D-AF7F-B1D12BA6F4D5}" dt="2023-06-14T02:57:15.088" v="781"/>
          <ac:spMkLst>
            <pc:docMk/>
            <pc:sldMk cId="20206666" sldId="282"/>
            <ac:spMk id="2" creationId="{406113FD-AA7D-4249-90D7-70AF85BE48E1}"/>
          </ac:spMkLst>
        </pc:spChg>
      </pc:sldChg>
      <pc:sldChg chg="modSp mod">
        <pc:chgData name="Aurelien Domont" userId="6da7715ce44349b3" providerId="LiveId" clId="{C3B994DB-AF37-400D-AF7F-B1D12BA6F4D5}" dt="2023-06-14T02:57:15.088" v="781"/>
        <pc:sldMkLst>
          <pc:docMk/>
          <pc:sldMk cId="3928200991" sldId="298"/>
        </pc:sldMkLst>
        <pc:spChg chg="mod">
          <ac:chgData name="Aurelien Domont" userId="6da7715ce44349b3" providerId="LiveId" clId="{C3B994DB-AF37-400D-AF7F-B1D12BA6F4D5}" dt="2023-06-14T02:57:15.088" v="781"/>
          <ac:spMkLst>
            <pc:docMk/>
            <pc:sldMk cId="3928200991" sldId="298"/>
            <ac:spMk id="2" creationId="{406113FD-AA7D-4249-90D7-70AF85BE48E1}"/>
          </ac:spMkLst>
        </pc:spChg>
        <pc:spChg chg="mod">
          <ac:chgData name="Aurelien Domont" userId="6da7715ce44349b3" providerId="LiveId" clId="{C3B994DB-AF37-400D-AF7F-B1D12BA6F4D5}" dt="2022-11-08T04:02:34.857" v="249" actId="207"/>
          <ac:spMkLst>
            <pc:docMk/>
            <pc:sldMk cId="3928200991" sldId="298"/>
            <ac:spMk id="9" creationId="{61555600-B642-4A3C-A345-A586A2F54D04}"/>
          </ac:spMkLst>
        </pc:spChg>
        <pc:spChg chg="mod">
          <ac:chgData name="Aurelien Domont" userId="6da7715ce44349b3" providerId="LiveId" clId="{C3B994DB-AF37-400D-AF7F-B1D12BA6F4D5}" dt="2022-11-08T04:02:34.857" v="249" actId="207"/>
          <ac:spMkLst>
            <pc:docMk/>
            <pc:sldMk cId="3928200991" sldId="298"/>
            <ac:spMk id="10" creationId="{759865C8-C170-4455-9781-449EF7815203}"/>
          </ac:spMkLst>
        </pc:spChg>
        <pc:spChg chg="mod">
          <ac:chgData name="Aurelien Domont" userId="6da7715ce44349b3" providerId="LiveId" clId="{C3B994DB-AF37-400D-AF7F-B1D12BA6F4D5}" dt="2022-11-08T04:02:34.857" v="249" actId="207"/>
          <ac:spMkLst>
            <pc:docMk/>
            <pc:sldMk cId="3928200991" sldId="298"/>
            <ac:spMk id="11" creationId="{B2AAF474-258D-4DFC-A3A5-D2F162F72C57}"/>
          </ac:spMkLst>
        </pc:spChg>
        <pc:spChg chg="mod">
          <ac:chgData name="Aurelien Domont" userId="6da7715ce44349b3" providerId="LiveId" clId="{C3B994DB-AF37-400D-AF7F-B1D12BA6F4D5}" dt="2023-06-14T02:57:15.088" v="781"/>
          <ac:spMkLst>
            <pc:docMk/>
            <pc:sldMk cId="3928200991" sldId="298"/>
            <ac:spMk id="13" creationId="{2FF2F244-E3EC-441E-8AD3-1A520788E3EA}"/>
          </ac:spMkLst>
        </pc:spChg>
      </pc:sldChg>
      <pc:sldChg chg="modSp mod">
        <pc:chgData name="Aurelien Domont" userId="6da7715ce44349b3" providerId="LiveId" clId="{C3B994DB-AF37-400D-AF7F-B1D12BA6F4D5}" dt="2023-06-14T02:57:15.088" v="781"/>
        <pc:sldMkLst>
          <pc:docMk/>
          <pc:sldMk cId="186659136" sldId="299"/>
        </pc:sldMkLst>
        <pc:spChg chg="mod">
          <ac:chgData name="Aurelien Domont" userId="6da7715ce44349b3" providerId="LiveId" clId="{C3B994DB-AF37-400D-AF7F-B1D12BA6F4D5}" dt="2023-06-14T02:57:15.088" v="781"/>
          <ac:spMkLst>
            <pc:docMk/>
            <pc:sldMk cId="186659136" sldId="299"/>
            <ac:spMk id="2" creationId="{406113FD-AA7D-4249-90D7-70AF85BE48E1}"/>
          </ac:spMkLst>
        </pc:spChg>
        <pc:spChg chg="mod">
          <ac:chgData name="Aurelien Domont" userId="6da7715ce44349b3" providerId="LiveId" clId="{C3B994DB-AF37-400D-AF7F-B1D12BA6F4D5}" dt="2022-11-08T04:02:38.388" v="250" actId="207"/>
          <ac:spMkLst>
            <pc:docMk/>
            <pc:sldMk cId="186659136" sldId="299"/>
            <ac:spMk id="9" creationId="{B76A00F7-9524-46A0-B823-A7C9C05C7477}"/>
          </ac:spMkLst>
        </pc:spChg>
        <pc:spChg chg="mod">
          <ac:chgData name="Aurelien Domont" userId="6da7715ce44349b3" providerId="LiveId" clId="{C3B994DB-AF37-400D-AF7F-B1D12BA6F4D5}" dt="2022-11-08T04:02:38.388" v="250" actId="207"/>
          <ac:spMkLst>
            <pc:docMk/>
            <pc:sldMk cId="186659136" sldId="299"/>
            <ac:spMk id="10" creationId="{2ABA8B96-1EEE-4727-91A5-EB38D2FABD88}"/>
          </ac:spMkLst>
        </pc:spChg>
        <pc:spChg chg="mod">
          <ac:chgData name="Aurelien Domont" userId="6da7715ce44349b3" providerId="LiveId" clId="{C3B994DB-AF37-400D-AF7F-B1D12BA6F4D5}" dt="2022-11-08T04:02:38.388" v="250" actId="207"/>
          <ac:spMkLst>
            <pc:docMk/>
            <pc:sldMk cId="186659136" sldId="299"/>
            <ac:spMk id="11" creationId="{3DC22AB9-E770-44AD-A85E-9D2C1753FB94}"/>
          </ac:spMkLst>
        </pc:spChg>
        <pc:spChg chg="mod">
          <ac:chgData name="Aurelien Domont" userId="6da7715ce44349b3" providerId="LiveId" clId="{C3B994DB-AF37-400D-AF7F-B1D12BA6F4D5}" dt="2022-03-16T02:51:03.255" v="13"/>
          <ac:spMkLst>
            <pc:docMk/>
            <pc:sldMk cId="186659136" sldId="299"/>
            <ac:spMk id="13" creationId="{47621BF3-D9C4-44A1-B211-35979B848451}"/>
          </ac:spMkLst>
        </pc:spChg>
        <pc:spChg chg="mod">
          <ac:chgData name="Aurelien Domont" userId="6da7715ce44349b3" providerId="LiveId" clId="{C3B994DB-AF37-400D-AF7F-B1D12BA6F4D5}" dt="2023-06-14T02:57:15.088" v="781"/>
          <ac:spMkLst>
            <pc:docMk/>
            <pc:sldMk cId="186659136" sldId="299"/>
            <ac:spMk id="15" creationId="{F01AEDBE-C489-44D9-9CF6-8273D58ED7C0}"/>
          </ac:spMkLst>
        </pc:spChg>
      </pc:sldChg>
      <pc:sldChg chg="modSp mod">
        <pc:chgData name="Aurelien Domont" userId="6da7715ce44349b3" providerId="LiveId" clId="{C3B994DB-AF37-400D-AF7F-B1D12BA6F4D5}" dt="2023-06-14T02:57:15.088" v="781"/>
        <pc:sldMkLst>
          <pc:docMk/>
          <pc:sldMk cId="3022188194" sldId="1518"/>
        </pc:sldMkLst>
        <pc:spChg chg="mod">
          <ac:chgData name="Aurelien Domont" userId="6da7715ce44349b3" providerId="LiveId" clId="{C3B994DB-AF37-400D-AF7F-B1D12BA6F4D5}" dt="2023-06-14T02:57:15.088" v="781"/>
          <ac:spMkLst>
            <pc:docMk/>
            <pc:sldMk cId="3022188194" sldId="1518"/>
            <ac:spMk id="2" creationId="{A67BEC9B-911F-478E-9C56-72957F18467D}"/>
          </ac:spMkLst>
        </pc:spChg>
        <pc:spChg chg="mod">
          <ac:chgData name="Aurelien Domont" userId="6da7715ce44349b3" providerId="LiveId" clId="{C3B994DB-AF37-400D-AF7F-B1D12BA6F4D5}" dt="2022-11-08T04:02:30.080" v="248" actId="207"/>
          <ac:spMkLst>
            <pc:docMk/>
            <pc:sldMk cId="3022188194" sldId="1518"/>
            <ac:spMk id="10" creationId="{53DCA160-499B-49CF-848C-B2F725138950}"/>
          </ac:spMkLst>
        </pc:spChg>
        <pc:spChg chg="mod">
          <ac:chgData name="Aurelien Domont" userId="6da7715ce44349b3" providerId="LiveId" clId="{C3B994DB-AF37-400D-AF7F-B1D12BA6F4D5}" dt="2022-11-08T04:02:30.080" v="248" actId="207"/>
          <ac:spMkLst>
            <pc:docMk/>
            <pc:sldMk cId="3022188194" sldId="1518"/>
            <ac:spMk id="11" creationId="{5E55AD57-DFC5-4025-A14D-1CD932775221}"/>
          </ac:spMkLst>
        </pc:spChg>
        <pc:spChg chg="mod">
          <ac:chgData name="Aurelien Domont" userId="6da7715ce44349b3" providerId="LiveId" clId="{C3B994DB-AF37-400D-AF7F-B1D12BA6F4D5}" dt="2022-11-08T04:02:30.080" v="248" actId="207"/>
          <ac:spMkLst>
            <pc:docMk/>
            <pc:sldMk cId="3022188194" sldId="1518"/>
            <ac:spMk id="12" creationId="{D70F7A7A-10A3-4260-82AE-252F1CC7430D}"/>
          </ac:spMkLst>
        </pc:spChg>
        <pc:spChg chg="mod">
          <ac:chgData name="Aurelien Domont" userId="6da7715ce44349b3" providerId="LiveId" clId="{C3B994DB-AF37-400D-AF7F-B1D12BA6F4D5}" dt="2023-06-14T02:57:15.088" v="781"/>
          <ac:spMkLst>
            <pc:docMk/>
            <pc:sldMk cId="3022188194" sldId="1518"/>
            <ac:spMk id="14" creationId="{C9800183-F524-4412-AB39-A6E1A21FF0B3}"/>
          </ac:spMkLst>
        </pc:spChg>
      </pc:sldChg>
      <pc:sldChg chg="modSp add del">
        <pc:chgData name="Aurelien Domont" userId="6da7715ce44349b3" providerId="LiveId" clId="{C3B994DB-AF37-400D-AF7F-B1D12BA6F4D5}" dt="2023-06-14T02:57:15.088" v="781"/>
        <pc:sldMkLst>
          <pc:docMk/>
          <pc:sldMk cId="1754585881" sldId="1598"/>
        </pc:sldMkLst>
        <pc:spChg chg="mod">
          <ac:chgData name="Aurelien Domont" userId="6da7715ce44349b3" providerId="LiveId" clId="{C3B994DB-AF37-400D-AF7F-B1D12BA6F4D5}" dt="2023-06-14T02:57:15.088" v="781"/>
          <ac:spMkLst>
            <pc:docMk/>
            <pc:sldMk cId="1754585881" sldId="1598"/>
            <ac:spMk id="6" creationId="{DE0F4260-85F5-47B2-8F90-716F6604029A}"/>
          </ac:spMkLst>
        </pc:spChg>
      </pc:sldChg>
      <pc:sldChg chg="modSp add del">
        <pc:chgData name="Aurelien Domont" userId="6da7715ce44349b3" providerId="LiveId" clId="{C3B994DB-AF37-400D-AF7F-B1D12BA6F4D5}" dt="2023-06-14T02:57:15.088" v="781"/>
        <pc:sldMkLst>
          <pc:docMk/>
          <pc:sldMk cId="2853806433" sldId="1600"/>
        </pc:sldMkLst>
        <pc:spChg chg="mod">
          <ac:chgData name="Aurelien Domont" userId="6da7715ce44349b3" providerId="LiveId" clId="{C3B994DB-AF37-400D-AF7F-B1D12BA6F4D5}" dt="2023-06-14T02:57:15.088" v="781"/>
          <ac:spMkLst>
            <pc:docMk/>
            <pc:sldMk cId="2853806433" sldId="1600"/>
            <ac:spMk id="8" creationId="{3D029769-9B2F-4A51-8446-2206A9A2EF30}"/>
          </ac:spMkLst>
        </pc:spChg>
      </pc:sldChg>
      <pc:sldChg chg="modSp mod">
        <pc:chgData name="Aurelien Domont" userId="6da7715ce44349b3" providerId="LiveId" clId="{C3B994DB-AF37-400D-AF7F-B1D12BA6F4D5}" dt="2023-06-14T02:57:15.088" v="781"/>
        <pc:sldMkLst>
          <pc:docMk/>
          <pc:sldMk cId="1075784776" sldId="1671"/>
        </pc:sldMkLst>
        <pc:spChg chg="mod">
          <ac:chgData name="Aurelien Domont" userId="6da7715ce44349b3" providerId="LiveId" clId="{C3B994DB-AF37-400D-AF7F-B1D12BA6F4D5}" dt="2023-06-14T02:57:15.088" v="781"/>
          <ac:spMkLst>
            <pc:docMk/>
            <pc:sldMk cId="1075784776" sldId="1671"/>
            <ac:spMk id="2" creationId="{406113FD-AA7D-4249-90D7-70AF85BE48E1}"/>
          </ac:spMkLst>
        </pc:spChg>
        <pc:spChg chg="mod">
          <ac:chgData name="Aurelien Domont" userId="6da7715ce44349b3" providerId="LiveId" clId="{C3B994DB-AF37-400D-AF7F-B1D12BA6F4D5}" dt="2023-06-14T02:57:15.088" v="781"/>
          <ac:spMkLst>
            <pc:docMk/>
            <pc:sldMk cId="1075784776" sldId="1671"/>
            <ac:spMk id="15" creationId="{8E810C31-C976-4234-88C5-DCF0F0D4B6B4}"/>
          </ac:spMkLst>
        </pc:spChg>
        <pc:spChg chg="mod">
          <ac:chgData name="Aurelien Domont" userId="6da7715ce44349b3" providerId="LiveId" clId="{C3B994DB-AF37-400D-AF7F-B1D12BA6F4D5}" dt="2022-11-08T04:02:43.056" v="251" actId="207"/>
          <ac:spMkLst>
            <pc:docMk/>
            <pc:sldMk cId="1075784776" sldId="1671"/>
            <ac:spMk id="26" creationId="{63C8C954-8E4F-40D0-840D-407801A9D923}"/>
          </ac:spMkLst>
        </pc:spChg>
        <pc:spChg chg="mod">
          <ac:chgData name="Aurelien Domont" userId="6da7715ce44349b3" providerId="LiveId" clId="{C3B994DB-AF37-400D-AF7F-B1D12BA6F4D5}" dt="2022-11-08T04:02:43.056" v="251" actId="207"/>
          <ac:spMkLst>
            <pc:docMk/>
            <pc:sldMk cId="1075784776" sldId="1671"/>
            <ac:spMk id="27" creationId="{DBD5AA48-A24F-489C-AC5C-7C2157494FAF}"/>
          </ac:spMkLst>
        </pc:spChg>
        <pc:spChg chg="mod">
          <ac:chgData name="Aurelien Domont" userId="6da7715ce44349b3" providerId="LiveId" clId="{C3B994DB-AF37-400D-AF7F-B1D12BA6F4D5}" dt="2022-11-08T04:02:43.056" v="251" actId="207"/>
          <ac:spMkLst>
            <pc:docMk/>
            <pc:sldMk cId="1075784776" sldId="1671"/>
            <ac:spMk id="28" creationId="{B5D891DE-203D-4D9F-8335-72DA2B6BCD1C}"/>
          </ac:spMkLst>
        </pc:spChg>
      </pc:sldChg>
      <pc:sldChg chg="modSp add del mod">
        <pc:chgData name="Aurelien Domont" userId="6da7715ce44349b3" providerId="LiveId" clId="{C3B994DB-AF37-400D-AF7F-B1D12BA6F4D5}" dt="2023-06-14T02:57:15.088" v="781"/>
        <pc:sldMkLst>
          <pc:docMk/>
          <pc:sldMk cId="1252826214" sldId="1711"/>
        </pc:sldMkLst>
        <pc:spChg chg="mod">
          <ac:chgData name="Aurelien Domont" userId="6da7715ce44349b3" providerId="LiveId" clId="{C3B994DB-AF37-400D-AF7F-B1D12BA6F4D5}" dt="2023-06-14T02:57:15.088" v="781"/>
          <ac:spMkLst>
            <pc:docMk/>
            <pc:sldMk cId="1252826214" sldId="1711"/>
            <ac:spMk id="3" creationId="{CE2529A3-BA97-486F-9E02-8DFAAA7D8D38}"/>
          </ac:spMkLst>
        </pc:spChg>
        <pc:spChg chg="mod">
          <ac:chgData name="Aurelien Domont" userId="6da7715ce44349b3" providerId="LiveId" clId="{C3B994DB-AF37-400D-AF7F-B1D12BA6F4D5}" dt="2022-11-08T03:56:33.536" v="43" actId="207"/>
          <ac:spMkLst>
            <pc:docMk/>
            <pc:sldMk cId="1252826214" sldId="1711"/>
            <ac:spMk id="76" creationId="{EF511045-E73B-4CFF-885B-23ECD1E8C178}"/>
          </ac:spMkLst>
        </pc:spChg>
        <pc:spChg chg="mod">
          <ac:chgData name="Aurelien Domont" userId="6da7715ce44349b3" providerId="LiveId" clId="{C3B994DB-AF37-400D-AF7F-B1D12BA6F4D5}" dt="2023-06-14T02:57:15.088" v="781"/>
          <ac:spMkLst>
            <pc:docMk/>
            <pc:sldMk cId="1252826214" sldId="1711"/>
            <ac:spMk id="316" creationId="{E1807DFC-6E0A-41E9-BAC7-1EE85BC2BECF}"/>
          </ac:spMkLst>
        </pc:spChg>
      </pc:sldChg>
      <pc:sldChg chg="modSp">
        <pc:chgData name="Aurelien Domont" userId="6da7715ce44349b3" providerId="LiveId" clId="{C3B994DB-AF37-400D-AF7F-B1D12BA6F4D5}" dt="2023-06-14T02:57:15.088" v="781"/>
        <pc:sldMkLst>
          <pc:docMk/>
          <pc:sldMk cId="2244843449" sldId="1784"/>
        </pc:sldMkLst>
        <pc:spChg chg="mod">
          <ac:chgData name="Aurelien Domont" userId="6da7715ce44349b3" providerId="LiveId" clId="{C3B994DB-AF37-400D-AF7F-B1D12BA6F4D5}" dt="2023-06-14T02:57:15.088" v="781"/>
          <ac:spMkLst>
            <pc:docMk/>
            <pc:sldMk cId="2244843449" sldId="1784"/>
            <ac:spMk id="2" creationId="{406113FD-AA7D-4249-90D7-70AF85BE48E1}"/>
          </ac:spMkLst>
        </pc:spChg>
        <pc:spChg chg="mod">
          <ac:chgData name="Aurelien Domont" userId="6da7715ce44349b3" providerId="LiveId" clId="{C3B994DB-AF37-400D-AF7F-B1D12BA6F4D5}" dt="2023-06-14T02:57:15.088" v="781"/>
          <ac:spMkLst>
            <pc:docMk/>
            <pc:sldMk cId="2244843449" sldId="1784"/>
            <ac:spMk id="11" creationId="{0E588274-2A9C-4BAF-BABD-F430726CFFF7}"/>
          </ac:spMkLst>
        </pc:spChg>
      </pc:sldChg>
      <pc:sldChg chg="modSp mod">
        <pc:chgData name="Aurelien Domont" userId="6da7715ce44349b3" providerId="LiveId" clId="{C3B994DB-AF37-400D-AF7F-B1D12BA6F4D5}" dt="2023-06-14T02:57:15.088" v="781"/>
        <pc:sldMkLst>
          <pc:docMk/>
          <pc:sldMk cId="2407825212" sldId="1785"/>
        </pc:sldMkLst>
        <pc:spChg chg="mod">
          <ac:chgData name="Aurelien Domont" userId="6da7715ce44349b3" providerId="LiveId" clId="{C3B994DB-AF37-400D-AF7F-B1D12BA6F4D5}" dt="2023-06-14T02:57:15.088" v="781"/>
          <ac:spMkLst>
            <pc:docMk/>
            <pc:sldMk cId="2407825212" sldId="1785"/>
            <ac:spMk id="2" creationId="{406113FD-AA7D-4249-90D7-70AF85BE48E1}"/>
          </ac:spMkLst>
        </pc:spChg>
        <pc:spChg chg="mod">
          <ac:chgData name="Aurelien Domont" userId="6da7715ce44349b3" providerId="LiveId" clId="{C3B994DB-AF37-400D-AF7F-B1D12BA6F4D5}" dt="2022-03-16T02:44:30.664" v="1" actId="20577"/>
          <ac:spMkLst>
            <pc:docMk/>
            <pc:sldMk cId="2407825212" sldId="1785"/>
            <ac:spMk id="4" creationId="{8200C17D-AA34-4B03-B9C5-1940EBBCC72D}"/>
          </ac:spMkLst>
        </pc:spChg>
        <pc:spChg chg="mod">
          <ac:chgData name="Aurelien Domont" userId="6da7715ce44349b3" providerId="LiveId" clId="{C3B994DB-AF37-400D-AF7F-B1D12BA6F4D5}" dt="2023-06-14T02:57:15.088" v="781"/>
          <ac:spMkLst>
            <pc:docMk/>
            <pc:sldMk cId="2407825212" sldId="1785"/>
            <ac:spMk id="11" creationId="{699300CD-094B-4025-A027-39A69DEA56D4}"/>
          </ac:spMkLst>
        </pc:spChg>
      </pc:sldChg>
      <pc:sldChg chg="modSp">
        <pc:chgData name="Aurelien Domont" userId="6da7715ce44349b3" providerId="LiveId" clId="{C3B994DB-AF37-400D-AF7F-B1D12BA6F4D5}" dt="2023-06-14T02:57:15.088" v="781"/>
        <pc:sldMkLst>
          <pc:docMk/>
          <pc:sldMk cId="3394244967" sldId="1786"/>
        </pc:sldMkLst>
        <pc:spChg chg="mod">
          <ac:chgData name="Aurelien Domont" userId="6da7715ce44349b3" providerId="LiveId" clId="{C3B994DB-AF37-400D-AF7F-B1D12BA6F4D5}" dt="2023-06-14T02:57:15.088" v="781"/>
          <ac:spMkLst>
            <pc:docMk/>
            <pc:sldMk cId="3394244967" sldId="1786"/>
            <ac:spMk id="2" creationId="{406113FD-AA7D-4249-90D7-70AF85BE48E1}"/>
          </ac:spMkLst>
        </pc:spChg>
        <pc:spChg chg="mod">
          <ac:chgData name="Aurelien Domont" userId="6da7715ce44349b3" providerId="LiveId" clId="{C3B994DB-AF37-400D-AF7F-B1D12BA6F4D5}" dt="2023-06-14T02:57:15.088" v="781"/>
          <ac:spMkLst>
            <pc:docMk/>
            <pc:sldMk cId="3394244967" sldId="1786"/>
            <ac:spMk id="11" creationId="{012156E1-C75D-495B-9725-4797957AD59A}"/>
          </ac:spMkLst>
        </pc:spChg>
      </pc:sldChg>
      <pc:sldChg chg="modSp add del">
        <pc:chgData name="Aurelien Domont" userId="6da7715ce44349b3" providerId="LiveId" clId="{C3B994DB-AF37-400D-AF7F-B1D12BA6F4D5}" dt="2023-06-14T02:57:15.088" v="781"/>
        <pc:sldMkLst>
          <pc:docMk/>
          <pc:sldMk cId="235018652" sldId="1927"/>
        </pc:sldMkLst>
        <pc:spChg chg="mod">
          <ac:chgData name="Aurelien Domont" userId="6da7715ce44349b3" providerId="LiveId" clId="{C3B994DB-AF37-400D-AF7F-B1D12BA6F4D5}" dt="2023-06-14T02:57:15.088" v="781"/>
          <ac:spMkLst>
            <pc:docMk/>
            <pc:sldMk cId="235018652" sldId="1927"/>
            <ac:spMk id="3" creationId="{CE2529A3-BA97-486F-9E02-8DFAAA7D8D38}"/>
          </ac:spMkLst>
        </pc:spChg>
        <pc:spChg chg="mod">
          <ac:chgData name="Aurelien Domont" userId="6da7715ce44349b3" providerId="LiveId" clId="{C3B994DB-AF37-400D-AF7F-B1D12BA6F4D5}" dt="2023-06-14T02:57:15.088" v="781"/>
          <ac:spMkLst>
            <pc:docMk/>
            <pc:sldMk cId="235018652" sldId="1927"/>
            <ac:spMk id="16" creationId="{6C2BB713-9637-4B9B-938F-E9768876782A}"/>
          </ac:spMkLst>
        </pc:spChg>
      </pc:sldChg>
      <pc:sldChg chg="modSp add del">
        <pc:chgData name="Aurelien Domont" userId="6da7715ce44349b3" providerId="LiveId" clId="{C3B994DB-AF37-400D-AF7F-B1D12BA6F4D5}" dt="2023-06-14T02:57:15.088" v="781"/>
        <pc:sldMkLst>
          <pc:docMk/>
          <pc:sldMk cId="802743741" sldId="1929"/>
        </pc:sldMkLst>
        <pc:spChg chg="mod">
          <ac:chgData name="Aurelien Domont" userId="6da7715ce44349b3" providerId="LiveId" clId="{C3B994DB-AF37-400D-AF7F-B1D12BA6F4D5}" dt="2023-06-14T02:57:15.088" v="781"/>
          <ac:spMkLst>
            <pc:docMk/>
            <pc:sldMk cId="802743741" sldId="1929"/>
            <ac:spMk id="3" creationId="{CE2529A3-BA97-486F-9E02-8DFAAA7D8D38}"/>
          </ac:spMkLst>
        </pc:spChg>
        <pc:spChg chg="mod">
          <ac:chgData name="Aurelien Domont" userId="6da7715ce44349b3" providerId="LiveId" clId="{C3B994DB-AF37-400D-AF7F-B1D12BA6F4D5}" dt="2023-06-14T02:57:15.088" v="781"/>
          <ac:spMkLst>
            <pc:docMk/>
            <pc:sldMk cId="802743741" sldId="1929"/>
            <ac:spMk id="16" creationId="{6C2BB713-9637-4B9B-938F-E9768876782A}"/>
          </ac:spMkLst>
        </pc:spChg>
      </pc:sldChg>
      <pc:sldChg chg="modSp add del mod">
        <pc:chgData name="Aurelien Domont" userId="6da7715ce44349b3" providerId="LiveId" clId="{C3B994DB-AF37-400D-AF7F-B1D12BA6F4D5}" dt="2023-06-14T03:11:56.074" v="892" actId="47"/>
        <pc:sldMkLst>
          <pc:docMk/>
          <pc:sldMk cId="784211076" sldId="1931"/>
        </pc:sldMkLst>
        <pc:spChg chg="mod">
          <ac:chgData name="Aurelien Domont" userId="6da7715ce44349b3" providerId="LiveId" clId="{C3B994DB-AF37-400D-AF7F-B1D12BA6F4D5}" dt="2023-06-14T02:57:15.088" v="781"/>
          <ac:spMkLst>
            <pc:docMk/>
            <pc:sldMk cId="784211076" sldId="1931"/>
            <ac:spMk id="3" creationId="{CE2529A3-BA97-486F-9E02-8DFAAA7D8D38}"/>
          </ac:spMkLst>
        </pc:spChg>
        <pc:spChg chg="mod">
          <ac:chgData name="Aurelien Domont" userId="6da7715ce44349b3" providerId="LiveId" clId="{C3B994DB-AF37-400D-AF7F-B1D12BA6F4D5}" dt="2023-06-14T02:57:15.088" v="781"/>
          <ac:spMkLst>
            <pc:docMk/>
            <pc:sldMk cId="784211076" sldId="1931"/>
            <ac:spMk id="16" creationId="{6C2BB713-9637-4B9B-938F-E9768876782A}"/>
          </ac:spMkLst>
        </pc:spChg>
      </pc:sldChg>
      <pc:sldChg chg="modSp del mod">
        <pc:chgData name="Aurelien Domont" userId="6da7715ce44349b3" providerId="LiveId" clId="{C3B994DB-AF37-400D-AF7F-B1D12BA6F4D5}" dt="2023-06-14T03:10:35.951" v="888" actId="47"/>
        <pc:sldMkLst>
          <pc:docMk/>
          <pc:sldMk cId="68809018" sldId="1956"/>
        </pc:sldMkLst>
        <pc:spChg chg="mod">
          <ac:chgData name="Aurelien Domont" userId="6da7715ce44349b3" providerId="LiveId" clId="{C3B994DB-AF37-400D-AF7F-B1D12BA6F4D5}" dt="2023-06-14T02:57:15.088" v="781"/>
          <ac:spMkLst>
            <pc:docMk/>
            <pc:sldMk cId="68809018" sldId="1956"/>
            <ac:spMk id="3" creationId="{CE2529A3-BA97-486F-9E02-8DFAAA7D8D38}"/>
          </ac:spMkLst>
        </pc:spChg>
        <pc:spChg chg="mod">
          <ac:chgData name="Aurelien Domont" userId="6da7715ce44349b3" providerId="LiveId" clId="{C3B994DB-AF37-400D-AF7F-B1D12BA6F4D5}" dt="2023-06-14T02:57:15.088" v="781"/>
          <ac:spMkLst>
            <pc:docMk/>
            <pc:sldMk cId="68809018" sldId="1956"/>
            <ac:spMk id="16" creationId="{6C2BB713-9637-4B9B-938F-E9768876782A}"/>
          </ac:spMkLst>
        </pc:spChg>
        <pc:spChg chg="mod">
          <ac:chgData name="Aurelien Domont" userId="6da7715ce44349b3" providerId="LiveId" clId="{C3B994DB-AF37-400D-AF7F-B1D12BA6F4D5}" dt="2022-11-08T04:02:04.306" v="247"/>
          <ac:spMkLst>
            <pc:docMk/>
            <pc:sldMk cId="68809018" sldId="1956"/>
            <ac:spMk id="25" creationId="{A3AABC0E-D8CE-47E3-8B76-F879EE0275B1}"/>
          </ac:spMkLst>
        </pc:spChg>
      </pc:sldChg>
      <pc:sldChg chg="modSp del">
        <pc:chgData name="Aurelien Domont" userId="6da7715ce44349b3" providerId="LiveId" clId="{C3B994DB-AF37-400D-AF7F-B1D12BA6F4D5}" dt="2023-06-14T03:10:35.951" v="888" actId="47"/>
        <pc:sldMkLst>
          <pc:docMk/>
          <pc:sldMk cId="1923897898" sldId="1957"/>
        </pc:sldMkLst>
        <pc:spChg chg="mod">
          <ac:chgData name="Aurelien Domont" userId="6da7715ce44349b3" providerId="LiveId" clId="{C3B994DB-AF37-400D-AF7F-B1D12BA6F4D5}" dt="2023-06-14T02:57:15.088" v="781"/>
          <ac:spMkLst>
            <pc:docMk/>
            <pc:sldMk cId="1923897898" sldId="1957"/>
            <ac:spMk id="3" creationId="{CE2529A3-BA97-486F-9E02-8DFAAA7D8D38}"/>
          </ac:spMkLst>
        </pc:spChg>
        <pc:spChg chg="mod">
          <ac:chgData name="Aurelien Domont" userId="6da7715ce44349b3" providerId="LiveId" clId="{C3B994DB-AF37-400D-AF7F-B1D12BA6F4D5}" dt="2023-06-14T02:57:15.088" v="781"/>
          <ac:spMkLst>
            <pc:docMk/>
            <pc:sldMk cId="1923897898" sldId="1957"/>
            <ac:spMk id="16" creationId="{6C2BB713-9637-4B9B-938F-E9768876782A}"/>
          </ac:spMkLst>
        </pc:spChg>
      </pc:sldChg>
      <pc:sldChg chg="modSp del">
        <pc:chgData name="Aurelien Domont" userId="6da7715ce44349b3" providerId="LiveId" clId="{C3B994DB-AF37-400D-AF7F-B1D12BA6F4D5}" dt="2023-06-14T03:10:35.951" v="888" actId="47"/>
        <pc:sldMkLst>
          <pc:docMk/>
          <pc:sldMk cId="158483169" sldId="1958"/>
        </pc:sldMkLst>
        <pc:spChg chg="mod">
          <ac:chgData name="Aurelien Domont" userId="6da7715ce44349b3" providerId="LiveId" clId="{C3B994DB-AF37-400D-AF7F-B1D12BA6F4D5}" dt="2023-06-14T02:57:15.088" v="781"/>
          <ac:spMkLst>
            <pc:docMk/>
            <pc:sldMk cId="158483169" sldId="1958"/>
            <ac:spMk id="3" creationId="{CE2529A3-BA97-486F-9E02-8DFAAA7D8D38}"/>
          </ac:spMkLst>
        </pc:spChg>
        <pc:spChg chg="mod">
          <ac:chgData name="Aurelien Domont" userId="6da7715ce44349b3" providerId="LiveId" clId="{C3B994DB-AF37-400D-AF7F-B1D12BA6F4D5}" dt="2023-06-14T02:57:15.088" v="781"/>
          <ac:spMkLst>
            <pc:docMk/>
            <pc:sldMk cId="158483169" sldId="1958"/>
            <ac:spMk id="16" creationId="{6C2BB713-9637-4B9B-938F-E9768876782A}"/>
          </ac:spMkLst>
        </pc:spChg>
      </pc:sldChg>
      <pc:sldChg chg="modSp">
        <pc:chgData name="Aurelien Domont" userId="6da7715ce44349b3" providerId="LiveId" clId="{C3B994DB-AF37-400D-AF7F-B1D12BA6F4D5}" dt="2023-06-14T02:57:15.088" v="781"/>
        <pc:sldMkLst>
          <pc:docMk/>
          <pc:sldMk cId="4179774636" sldId="1959"/>
        </pc:sldMkLst>
        <pc:spChg chg="mod">
          <ac:chgData name="Aurelien Domont" userId="6da7715ce44349b3" providerId="LiveId" clId="{C3B994DB-AF37-400D-AF7F-B1D12BA6F4D5}" dt="2023-06-14T02:57:15.088" v="781"/>
          <ac:spMkLst>
            <pc:docMk/>
            <pc:sldMk cId="4179774636" sldId="1959"/>
            <ac:spMk id="3" creationId="{CE2529A3-BA97-486F-9E02-8DFAAA7D8D38}"/>
          </ac:spMkLst>
        </pc:spChg>
        <pc:spChg chg="mod">
          <ac:chgData name="Aurelien Domont" userId="6da7715ce44349b3" providerId="LiveId" clId="{C3B994DB-AF37-400D-AF7F-B1D12BA6F4D5}" dt="2023-06-14T02:57:15.088" v="781"/>
          <ac:spMkLst>
            <pc:docMk/>
            <pc:sldMk cId="4179774636" sldId="1959"/>
            <ac:spMk id="16" creationId="{6C2BB713-9637-4B9B-938F-E9768876782A}"/>
          </ac:spMkLst>
        </pc:spChg>
      </pc:sldChg>
      <pc:sldChg chg="addSp delSp del">
        <pc:chgData name="Aurelien Domont" userId="6da7715ce44349b3" providerId="LiveId" clId="{C3B994DB-AF37-400D-AF7F-B1D12BA6F4D5}" dt="2022-11-08T03:56:00.596" v="40" actId="47"/>
        <pc:sldMkLst>
          <pc:docMk/>
          <pc:sldMk cId="2974049731" sldId="1979"/>
        </pc:sldMkLst>
        <pc:graphicFrameChg chg="add del">
          <ac:chgData name="Aurelien Domont" userId="6da7715ce44349b3" providerId="LiveId" clId="{C3B994DB-AF37-400D-AF7F-B1D12BA6F4D5}" dt="2022-03-16T02:56:50.522" v="33"/>
          <ac:graphicFrameMkLst>
            <pc:docMk/>
            <pc:sldMk cId="2974049731" sldId="1979"/>
            <ac:graphicFrameMk id="2" creationId="{1F158F34-2128-4653-A8C6-9678A73B1B0A}"/>
          </ac:graphicFrameMkLst>
        </pc:graphicFrameChg>
        <pc:graphicFrameChg chg="del">
          <ac:chgData name="Aurelien Domont" userId="6da7715ce44349b3" providerId="LiveId" clId="{C3B994DB-AF37-400D-AF7F-B1D12BA6F4D5}" dt="2022-03-16T02:56:50.522" v="33"/>
          <ac:graphicFrameMkLst>
            <pc:docMk/>
            <pc:sldMk cId="2974049731" sldId="1979"/>
            <ac:graphicFrameMk id="6" creationId="{1F158F34-2128-4653-A8C6-9678A73B1B0A}"/>
          </ac:graphicFrameMkLst>
        </pc:graphicFrameChg>
        <pc:graphicFrameChg chg="del">
          <ac:chgData name="Aurelien Domont" userId="6da7715ce44349b3" providerId="LiveId" clId="{C3B994DB-AF37-400D-AF7F-B1D12BA6F4D5}" dt="2022-03-16T02:56:48.975" v="31"/>
          <ac:graphicFrameMkLst>
            <pc:docMk/>
            <pc:sldMk cId="2974049731" sldId="1979"/>
            <ac:graphicFrameMk id="18" creationId="{1F158F34-2128-4653-A8C6-9678A73B1B0A}"/>
          </ac:graphicFrameMkLst>
        </pc:graphicFrameChg>
      </pc:sldChg>
      <pc:sldChg chg="modSp add del">
        <pc:chgData name="Aurelien Domont" userId="6da7715ce44349b3" providerId="LiveId" clId="{C3B994DB-AF37-400D-AF7F-B1D12BA6F4D5}" dt="2023-06-14T02:57:15.088" v="781"/>
        <pc:sldMkLst>
          <pc:docMk/>
          <pc:sldMk cId="3998626003" sldId="1980"/>
        </pc:sldMkLst>
        <pc:spChg chg="mod">
          <ac:chgData name="Aurelien Domont" userId="6da7715ce44349b3" providerId="LiveId" clId="{C3B994DB-AF37-400D-AF7F-B1D12BA6F4D5}" dt="2023-06-14T02:57:15.088" v="781"/>
          <ac:spMkLst>
            <pc:docMk/>
            <pc:sldMk cId="3998626003" sldId="1980"/>
            <ac:spMk id="3" creationId="{CE2529A3-BA97-486F-9E02-8DFAAA7D8D38}"/>
          </ac:spMkLst>
        </pc:spChg>
      </pc:sldChg>
      <pc:sldChg chg="modSp add del mod">
        <pc:chgData name="Aurelien Domont" userId="6da7715ce44349b3" providerId="LiveId" clId="{C3B994DB-AF37-400D-AF7F-B1D12BA6F4D5}" dt="2023-06-14T03:58:23.977" v="905" actId="47"/>
        <pc:sldMkLst>
          <pc:docMk/>
          <pc:sldMk cId="1026744296" sldId="1986"/>
        </pc:sldMkLst>
        <pc:spChg chg="mod">
          <ac:chgData name="Aurelien Domont" userId="6da7715ce44349b3" providerId="LiveId" clId="{C3B994DB-AF37-400D-AF7F-B1D12BA6F4D5}" dt="2023-06-14T02:57:15.088" v="781"/>
          <ac:spMkLst>
            <pc:docMk/>
            <pc:sldMk cId="1026744296" sldId="1986"/>
            <ac:spMk id="3" creationId="{CE2529A3-BA97-486F-9E02-8DFAAA7D8D38}"/>
          </ac:spMkLst>
        </pc:spChg>
        <pc:spChg chg="mod">
          <ac:chgData name="Aurelien Domont" userId="6da7715ce44349b3" providerId="LiveId" clId="{C3B994DB-AF37-400D-AF7F-B1D12BA6F4D5}" dt="2023-06-14T02:57:15.088" v="781"/>
          <ac:spMkLst>
            <pc:docMk/>
            <pc:sldMk cId="1026744296" sldId="1986"/>
            <ac:spMk id="16" creationId="{6C2BB713-9637-4B9B-938F-E9768876782A}"/>
          </ac:spMkLst>
        </pc:spChg>
      </pc:sldChg>
      <pc:sldChg chg="modSp add del mod">
        <pc:chgData name="Aurelien Domont" userId="6da7715ce44349b3" providerId="LiveId" clId="{C3B994DB-AF37-400D-AF7F-B1D12BA6F4D5}" dt="2023-06-14T02:57:15.088" v="781"/>
        <pc:sldMkLst>
          <pc:docMk/>
          <pc:sldMk cId="3938337455" sldId="2034"/>
        </pc:sldMkLst>
        <pc:spChg chg="mod">
          <ac:chgData name="Aurelien Domont" userId="6da7715ce44349b3" providerId="LiveId" clId="{C3B994DB-AF37-400D-AF7F-B1D12BA6F4D5}" dt="2023-06-14T02:57:15.088" v="781"/>
          <ac:spMkLst>
            <pc:docMk/>
            <pc:sldMk cId="3938337455" sldId="2034"/>
            <ac:spMk id="2" creationId="{406113FD-AA7D-4249-90D7-70AF85BE48E1}"/>
          </ac:spMkLst>
        </pc:spChg>
        <pc:spChg chg="mod">
          <ac:chgData name="Aurelien Domont" userId="6da7715ce44349b3" providerId="LiveId" clId="{C3B994DB-AF37-400D-AF7F-B1D12BA6F4D5}" dt="2023-06-14T02:57:15.088" v="781"/>
          <ac:spMkLst>
            <pc:docMk/>
            <pc:sldMk cId="3938337455" sldId="2034"/>
            <ac:spMk id="9" creationId="{A4C0187A-3E85-4C87-AB6B-7D4F4276FE07}"/>
          </ac:spMkLst>
        </pc:spChg>
        <pc:spChg chg="mod">
          <ac:chgData name="Aurelien Domont" userId="6da7715ce44349b3" providerId="LiveId" clId="{C3B994DB-AF37-400D-AF7F-B1D12BA6F4D5}" dt="2021-10-06T03:49:16.798" v="0"/>
          <ac:spMkLst>
            <pc:docMk/>
            <pc:sldMk cId="3938337455" sldId="2034"/>
            <ac:spMk id="48" creationId="{971D573A-5304-4C92-8CB7-47985CE6549D}"/>
          </ac:spMkLst>
        </pc:spChg>
      </pc:sldChg>
      <pc:sldChg chg="modSp add del">
        <pc:chgData name="Aurelien Domont" userId="6da7715ce44349b3" providerId="LiveId" clId="{C3B994DB-AF37-400D-AF7F-B1D12BA6F4D5}" dt="2023-05-22T03:54:10.781" v="289" actId="47"/>
        <pc:sldMkLst>
          <pc:docMk/>
          <pc:sldMk cId="1926619926" sldId="2147"/>
        </pc:sldMkLst>
        <pc:spChg chg="mod">
          <ac:chgData name="Aurelien Domont" userId="6da7715ce44349b3" providerId="LiveId" clId="{C3B994DB-AF37-400D-AF7F-B1D12BA6F4D5}" dt="2022-11-08T03:56:24.475" v="42"/>
          <ac:spMkLst>
            <pc:docMk/>
            <pc:sldMk cId="1926619926" sldId="2147"/>
            <ac:spMk id="2" creationId="{DEFE2F89-2C68-4882-ACAA-4D3583EC021E}"/>
          </ac:spMkLst>
        </pc:spChg>
        <pc:spChg chg="mod">
          <ac:chgData name="Aurelien Domont" userId="6da7715ce44349b3" providerId="LiveId" clId="{C3B994DB-AF37-400D-AF7F-B1D12BA6F4D5}" dt="2022-11-08T03:56:24.475" v="42"/>
          <ac:spMkLst>
            <pc:docMk/>
            <pc:sldMk cId="1926619926" sldId="2147"/>
            <ac:spMk id="4" creationId="{01275858-1501-44F3-B5E3-F24097F0F591}"/>
          </ac:spMkLst>
        </pc:spChg>
      </pc:sldChg>
      <pc:sldChg chg="modSp">
        <pc:chgData name="Aurelien Domont" userId="6da7715ce44349b3" providerId="LiveId" clId="{C3B994DB-AF37-400D-AF7F-B1D12BA6F4D5}" dt="2023-06-14T02:57:15.088" v="781"/>
        <pc:sldMkLst>
          <pc:docMk/>
          <pc:sldMk cId="1479295029" sldId="2156"/>
        </pc:sldMkLst>
        <pc:spChg chg="mod">
          <ac:chgData name="Aurelien Domont" userId="6da7715ce44349b3" providerId="LiveId" clId="{C3B994DB-AF37-400D-AF7F-B1D12BA6F4D5}" dt="2023-06-14T02:57:15.088" v="781"/>
          <ac:spMkLst>
            <pc:docMk/>
            <pc:sldMk cId="1479295029" sldId="2156"/>
            <ac:spMk id="3" creationId="{E7A26292-23DB-44E5-949D-BAFE0A7919DF}"/>
          </ac:spMkLst>
        </pc:spChg>
        <pc:spChg chg="mod">
          <ac:chgData name="Aurelien Domont" userId="6da7715ce44349b3" providerId="LiveId" clId="{C3B994DB-AF37-400D-AF7F-B1D12BA6F4D5}" dt="2023-06-14T02:57:15.088" v="781"/>
          <ac:spMkLst>
            <pc:docMk/>
            <pc:sldMk cId="1479295029" sldId="2156"/>
            <ac:spMk id="16" creationId="{6C2BB713-9637-4B9B-938F-E9768876782A}"/>
          </ac:spMkLst>
        </pc:spChg>
      </pc:sldChg>
      <pc:sldChg chg="addSp delSp modSp mod">
        <pc:chgData name="Aurelien Domont" userId="6da7715ce44349b3" providerId="LiveId" clId="{C3B994DB-AF37-400D-AF7F-B1D12BA6F4D5}" dt="2023-06-14T02:57:15.088" v="781"/>
        <pc:sldMkLst>
          <pc:docMk/>
          <pc:sldMk cId="62308209" sldId="2161"/>
        </pc:sldMkLst>
        <pc:spChg chg="mod">
          <ac:chgData name="Aurelien Domont" userId="6da7715ce44349b3" providerId="LiveId" clId="{C3B994DB-AF37-400D-AF7F-B1D12BA6F4D5}" dt="2023-05-22T04:07:01.053" v="318"/>
          <ac:spMkLst>
            <pc:docMk/>
            <pc:sldMk cId="62308209" sldId="2161"/>
            <ac:spMk id="3" creationId="{BE8DA0F2-C556-0B0D-4529-0966683C6C44}"/>
          </ac:spMkLst>
        </pc:spChg>
        <pc:spChg chg="mod">
          <ac:chgData name="Aurelien Domont" userId="6da7715ce44349b3" providerId="LiveId" clId="{C3B994DB-AF37-400D-AF7F-B1D12BA6F4D5}" dt="2023-05-22T04:07:01.053" v="318"/>
          <ac:spMkLst>
            <pc:docMk/>
            <pc:sldMk cId="62308209" sldId="2161"/>
            <ac:spMk id="4" creationId="{5DC49D6E-2E83-07A4-0A7F-0CDA1B292F80}"/>
          </ac:spMkLst>
        </pc:spChg>
        <pc:spChg chg="mod">
          <ac:chgData name="Aurelien Domont" userId="6da7715ce44349b3" providerId="LiveId" clId="{C3B994DB-AF37-400D-AF7F-B1D12BA6F4D5}" dt="2023-06-14T02:57:15.088" v="781"/>
          <ac:spMkLst>
            <pc:docMk/>
            <pc:sldMk cId="62308209" sldId="2161"/>
            <ac:spMk id="5" creationId="{3AA7B8AD-E6F9-4E25-A3A4-71D021032612}"/>
          </ac:spMkLst>
        </pc:spChg>
        <pc:spChg chg="mod">
          <ac:chgData name="Aurelien Domont" userId="6da7715ce44349b3" providerId="LiveId" clId="{C3B994DB-AF37-400D-AF7F-B1D12BA6F4D5}" dt="2023-05-22T04:07:01.053" v="318"/>
          <ac:spMkLst>
            <pc:docMk/>
            <pc:sldMk cId="62308209" sldId="2161"/>
            <ac:spMk id="6" creationId="{C08180A5-A3A3-3C54-E47A-16B09C05299B}"/>
          </ac:spMkLst>
        </pc:spChg>
        <pc:spChg chg="mod">
          <ac:chgData name="Aurelien Domont" userId="6da7715ce44349b3" providerId="LiveId" clId="{C3B994DB-AF37-400D-AF7F-B1D12BA6F4D5}" dt="2023-05-22T04:07:01.053" v="318"/>
          <ac:spMkLst>
            <pc:docMk/>
            <pc:sldMk cId="62308209" sldId="2161"/>
            <ac:spMk id="7" creationId="{1F995230-D167-666A-0974-1EE38DBEF0D1}"/>
          </ac:spMkLst>
        </pc:spChg>
        <pc:spChg chg="mod">
          <ac:chgData name="Aurelien Domont" userId="6da7715ce44349b3" providerId="LiveId" clId="{C3B994DB-AF37-400D-AF7F-B1D12BA6F4D5}" dt="2023-05-22T04:07:01.053" v="318"/>
          <ac:spMkLst>
            <pc:docMk/>
            <pc:sldMk cId="62308209" sldId="2161"/>
            <ac:spMk id="8" creationId="{44E157DD-5097-AD60-6756-416254145FB9}"/>
          </ac:spMkLst>
        </pc:spChg>
        <pc:spChg chg="mod">
          <ac:chgData name="Aurelien Domont" userId="6da7715ce44349b3" providerId="LiveId" clId="{C3B994DB-AF37-400D-AF7F-B1D12BA6F4D5}" dt="2023-05-22T04:07:01.053" v="318"/>
          <ac:spMkLst>
            <pc:docMk/>
            <pc:sldMk cId="62308209" sldId="2161"/>
            <ac:spMk id="9" creationId="{96462313-E244-D993-2EAA-F3611BDF7F7B}"/>
          </ac:spMkLst>
        </pc:spChg>
        <pc:spChg chg="mod">
          <ac:chgData name="Aurelien Domont" userId="6da7715ce44349b3" providerId="LiveId" clId="{C3B994DB-AF37-400D-AF7F-B1D12BA6F4D5}" dt="2023-05-22T04:07:01.053" v="318"/>
          <ac:spMkLst>
            <pc:docMk/>
            <pc:sldMk cId="62308209" sldId="2161"/>
            <ac:spMk id="10" creationId="{2DEE92B5-5253-6A41-F4E4-05F693335611}"/>
          </ac:spMkLst>
        </pc:spChg>
        <pc:spChg chg="mod">
          <ac:chgData name="Aurelien Domont" userId="6da7715ce44349b3" providerId="LiveId" clId="{C3B994DB-AF37-400D-AF7F-B1D12BA6F4D5}" dt="2023-05-22T04:07:01.053" v="318"/>
          <ac:spMkLst>
            <pc:docMk/>
            <pc:sldMk cId="62308209" sldId="2161"/>
            <ac:spMk id="11" creationId="{D64DD0B5-CF2D-41DF-AFDA-A6B40856EC8D}"/>
          </ac:spMkLst>
        </pc:spChg>
        <pc:spChg chg="mod">
          <ac:chgData name="Aurelien Domont" userId="6da7715ce44349b3" providerId="LiveId" clId="{C3B994DB-AF37-400D-AF7F-B1D12BA6F4D5}" dt="2023-05-22T04:07:01.053" v="318"/>
          <ac:spMkLst>
            <pc:docMk/>
            <pc:sldMk cId="62308209" sldId="2161"/>
            <ac:spMk id="12" creationId="{3F922138-47EB-4A8C-6F31-8A5B04564F7E}"/>
          </ac:spMkLst>
        </pc:spChg>
        <pc:spChg chg="mod">
          <ac:chgData name="Aurelien Domont" userId="6da7715ce44349b3" providerId="LiveId" clId="{C3B994DB-AF37-400D-AF7F-B1D12BA6F4D5}" dt="2023-05-22T04:07:01.053" v="318"/>
          <ac:spMkLst>
            <pc:docMk/>
            <pc:sldMk cId="62308209" sldId="2161"/>
            <ac:spMk id="14" creationId="{85ED8AAB-FE5A-D430-FD26-6708664A239F}"/>
          </ac:spMkLst>
        </pc:spChg>
        <pc:spChg chg="mod">
          <ac:chgData name="Aurelien Domont" userId="6da7715ce44349b3" providerId="LiveId" clId="{C3B994DB-AF37-400D-AF7F-B1D12BA6F4D5}" dt="2023-05-22T04:07:01.053" v="318"/>
          <ac:spMkLst>
            <pc:docMk/>
            <pc:sldMk cId="62308209" sldId="2161"/>
            <ac:spMk id="15" creationId="{B150E579-3231-E966-A390-36AC5DEA7AA4}"/>
          </ac:spMkLst>
        </pc:spChg>
        <pc:spChg chg="mod">
          <ac:chgData name="Aurelien Domont" userId="6da7715ce44349b3" providerId="LiveId" clId="{C3B994DB-AF37-400D-AF7F-B1D12BA6F4D5}" dt="2023-06-14T02:57:15.088" v="781"/>
          <ac:spMkLst>
            <pc:docMk/>
            <pc:sldMk cId="62308209" sldId="2161"/>
            <ac:spMk id="16" creationId="{6C2BB713-9637-4B9B-938F-E9768876782A}"/>
          </ac:spMkLst>
        </pc:spChg>
        <pc:spChg chg="mod">
          <ac:chgData name="Aurelien Domont" userId="6da7715ce44349b3" providerId="LiveId" clId="{C3B994DB-AF37-400D-AF7F-B1D12BA6F4D5}" dt="2023-05-22T04:07:01.053" v="318"/>
          <ac:spMkLst>
            <pc:docMk/>
            <pc:sldMk cId="62308209" sldId="2161"/>
            <ac:spMk id="17" creationId="{AEA396CB-4FBA-9F06-B9F2-7E0394D04AC2}"/>
          </ac:spMkLst>
        </pc:spChg>
        <pc:spChg chg="mod">
          <ac:chgData name="Aurelien Domont" userId="6da7715ce44349b3" providerId="LiveId" clId="{C3B994DB-AF37-400D-AF7F-B1D12BA6F4D5}" dt="2023-05-22T04:07:01.053" v="318"/>
          <ac:spMkLst>
            <pc:docMk/>
            <pc:sldMk cId="62308209" sldId="2161"/>
            <ac:spMk id="18" creationId="{E4D292CC-0698-017B-670B-D765C9FA734D}"/>
          </ac:spMkLst>
        </pc:spChg>
        <pc:spChg chg="mod">
          <ac:chgData name="Aurelien Domont" userId="6da7715ce44349b3" providerId="LiveId" clId="{C3B994DB-AF37-400D-AF7F-B1D12BA6F4D5}" dt="2023-05-22T04:07:01.053" v="318"/>
          <ac:spMkLst>
            <pc:docMk/>
            <pc:sldMk cId="62308209" sldId="2161"/>
            <ac:spMk id="19" creationId="{328F3429-2905-A26F-FE98-DD138BFA1DE0}"/>
          </ac:spMkLst>
        </pc:spChg>
        <pc:spChg chg="mod">
          <ac:chgData name="Aurelien Domont" userId="6da7715ce44349b3" providerId="LiveId" clId="{C3B994DB-AF37-400D-AF7F-B1D12BA6F4D5}" dt="2023-05-22T04:07:01.053" v="318"/>
          <ac:spMkLst>
            <pc:docMk/>
            <pc:sldMk cId="62308209" sldId="2161"/>
            <ac:spMk id="20" creationId="{B37453AA-4578-4819-FDAF-E29E164F54E4}"/>
          </ac:spMkLst>
        </pc:spChg>
        <pc:spChg chg="mod">
          <ac:chgData name="Aurelien Domont" userId="6da7715ce44349b3" providerId="LiveId" clId="{C3B994DB-AF37-400D-AF7F-B1D12BA6F4D5}" dt="2023-05-22T04:07:01.053" v="318"/>
          <ac:spMkLst>
            <pc:docMk/>
            <pc:sldMk cId="62308209" sldId="2161"/>
            <ac:spMk id="21" creationId="{BB71765D-15D1-C491-F3BA-53942BCD7B26}"/>
          </ac:spMkLst>
        </pc:spChg>
        <pc:spChg chg="mod">
          <ac:chgData name="Aurelien Domont" userId="6da7715ce44349b3" providerId="LiveId" clId="{C3B994DB-AF37-400D-AF7F-B1D12BA6F4D5}" dt="2023-05-22T04:07:01.053" v="318"/>
          <ac:spMkLst>
            <pc:docMk/>
            <pc:sldMk cId="62308209" sldId="2161"/>
            <ac:spMk id="22" creationId="{599A8C9E-BB0B-FA3F-187C-ABB728BE14E2}"/>
          </ac:spMkLst>
        </pc:spChg>
        <pc:spChg chg="mod">
          <ac:chgData name="Aurelien Domont" userId="6da7715ce44349b3" providerId="LiveId" clId="{C3B994DB-AF37-400D-AF7F-B1D12BA6F4D5}" dt="2023-05-22T04:07:01.053" v="318"/>
          <ac:spMkLst>
            <pc:docMk/>
            <pc:sldMk cId="62308209" sldId="2161"/>
            <ac:spMk id="31" creationId="{94AA990F-07E0-0654-C73D-959AB9121BB1}"/>
          </ac:spMkLst>
        </pc:spChg>
        <pc:spChg chg="mod">
          <ac:chgData name="Aurelien Domont" userId="6da7715ce44349b3" providerId="LiveId" clId="{C3B994DB-AF37-400D-AF7F-B1D12BA6F4D5}" dt="2023-05-22T04:07:01.053" v="318"/>
          <ac:spMkLst>
            <pc:docMk/>
            <pc:sldMk cId="62308209" sldId="2161"/>
            <ac:spMk id="32" creationId="{8FAFC6EC-07CD-8BDE-98C8-06674BA372D0}"/>
          </ac:spMkLst>
        </pc:spChg>
        <pc:spChg chg="mod">
          <ac:chgData name="Aurelien Domont" userId="6da7715ce44349b3" providerId="LiveId" clId="{C3B994DB-AF37-400D-AF7F-B1D12BA6F4D5}" dt="2023-05-22T04:07:01.053" v="318"/>
          <ac:spMkLst>
            <pc:docMk/>
            <pc:sldMk cId="62308209" sldId="2161"/>
            <ac:spMk id="33" creationId="{E165A6EB-176B-7FA1-8719-1552BB826E4A}"/>
          </ac:spMkLst>
        </pc:spChg>
        <pc:spChg chg="mod">
          <ac:chgData name="Aurelien Domont" userId="6da7715ce44349b3" providerId="LiveId" clId="{C3B994DB-AF37-400D-AF7F-B1D12BA6F4D5}" dt="2023-05-22T04:07:01.053" v="318"/>
          <ac:spMkLst>
            <pc:docMk/>
            <pc:sldMk cId="62308209" sldId="2161"/>
            <ac:spMk id="34" creationId="{9B07ABA1-ECC5-9AC9-C77C-2AD6DD36B5B4}"/>
          </ac:spMkLst>
        </pc:spChg>
        <pc:spChg chg="mod">
          <ac:chgData name="Aurelien Domont" userId="6da7715ce44349b3" providerId="LiveId" clId="{C3B994DB-AF37-400D-AF7F-B1D12BA6F4D5}" dt="2023-05-22T04:07:01.053" v="318"/>
          <ac:spMkLst>
            <pc:docMk/>
            <pc:sldMk cId="62308209" sldId="2161"/>
            <ac:spMk id="35" creationId="{7A5C38BC-96E0-32D9-6142-FFAE38DE75E7}"/>
          </ac:spMkLst>
        </pc:spChg>
        <pc:spChg chg="del">
          <ac:chgData name="Aurelien Domont" userId="6da7715ce44349b3" providerId="LiveId" clId="{C3B994DB-AF37-400D-AF7F-B1D12BA6F4D5}" dt="2023-05-22T04:06:54.229" v="315" actId="478"/>
          <ac:spMkLst>
            <pc:docMk/>
            <pc:sldMk cId="62308209" sldId="2161"/>
            <ac:spMk id="52" creationId="{842CFF87-1D41-4A81-937E-661F1F47B682}"/>
          </ac:spMkLst>
        </pc:spChg>
        <pc:spChg chg="del">
          <ac:chgData name="Aurelien Domont" userId="6da7715ce44349b3" providerId="LiveId" clId="{C3B994DB-AF37-400D-AF7F-B1D12BA6F4D5}" dt="2023-05-22T04:06:54.229" v="315" actId="478"/>
          <ac:spMkLst>
            <pc:docMk/>
            <pc:sldMk cId="62308209" sldId="2161"/>
            <ac:spMk id="53" creationId="{6B36CB5E-394D-4920-944D-267BC14018FF}"/>
          </ac:spMkLst>
        </pc:spChg>
        <pc:spChg chg="del">
          <ac:chgData name="Aurelien Domont" userId="6da7715ce44349b3" providerId="LiveId" clId="{C3B994DB-AF37-400D-AF7F-B1D12BA6F4D5}" dt="2023-05-22T04:06:54.229" v="315" actId="478"/>
          <ac:spMkLst>
            <pc:docMk/>
            <pc:sldMk cId="62308209" sldId="2161"/>
            <ac:spMk id="54" creationId="{6B160FE7-6651-40CE-BF57-2AD3BD9C8F6E}"/>
          </ac:spMkLst>
        </pc:spChg>
        <pc:spChg chg="del">
          <ac:chgData name="Aurelien Domont" userId="6da7715ce44349b3" providerId="LiveId" clId="{C3B994DB-AF37-400D-AF7F-B1D12BA6F4D5}" dt="2023-05-22T04:06:54.229" v="315" actId="478"/>
          <ac:spMkLst>
            <pc:docMk/>
            <pc:sldMk cId="62308209" sldId="2161"/>
            <ac:spMk id="55" creationId="{AC1601BC-F7D1-4362-92A6-DB3B3CBB077D}"/>
          </ac:spMkLst>
        </pc:spChg>
        <pc:spChg chg="del">
          <ac:chgData name="Aurelien Domont" userId="6da7715ce44349b3" providerId="LiveId" clId="{C3B994DB-AF37-400D-AF7F-B1D12BA6F4D5}" dt="2023-05-22T04:06:54.229" v="315" actId="478"/>
          <ac:spMkLst>
            <pc:docMk/>
            <pc:sldMk cId="62308209" sldId="2161"/>
            <ac:spMk id="56" creationId="{984B5754-0478-4DC3-BE7D-0F3A76A8DF14}"/>
          </ac:spMkLst>
        </pc:spChg>
        <pc:spChg chg="del">
          <ac:chgData name="Aurelien Domont" userId="6da7715ce44349b3" providerId="LiveId" clId="{C3B994DB-AF37-400D-AF7F-B1D12BA6F4D5}" dt="2023-05-22T04:06:54.229" v="315" actId="478"/>
          <ac:spMkLst>
            <pc:docMk/>
            <pc:sldMk cId="62308209" sldId="2161"/>
            <ac:spMk id="57" creationId="{6C4E18C5-C08D-4FDA-B8A8-15E834302A7B}"/>
          </ac:spMkLst>
        </pc:spChg>
        <pc:spChg chg="del">
          <ac:chgData name="Aurelien Domont" userId="6da7715ce44349b3" providerId="LiveId" clId="{C3B994DB-AF37-400D-AF7F-B1D12BA6F4D5}" dt="2023-05-22T04:06:54.229" v="315" actId="478"/>
          <ac:spMkLst>
            <pc:docMk/>
            <pc:sldMk cId="62308209" sldId="2161"/>
            <ac:spMk id="58" creationId="{FE4D7BBF-2904-4409-912A-A38912976524}"/>
          </ac:spMkLst>
        </pc:spChg>
        <pc:spChg chg="del mod">
          <ac:chgData name="Aurelien Domont" userId="6da7715ce44349b3" providerId="LiveId" clId="{C3B994DB-AF37-400D-AF7F-B1D12BA6F4D5}" dt="2023-05-22T04:06:54.229" v="315" actId="478"/>
          <ac:spMkLst>
            <pc:docMk/>
            <pc:sldMk cId="62308209" sldId="2161"/>
            <ac:spMk id="66" creationId="{4964AFF7-1803-4DC6-9FC8-D7B64F23B29C}"/>
          </ac:spMkLst>
        </pc:spChg>
        <pc:spChg chg="del">
          <ac:chgData name="Aurelien Domont" userId="6da7715ce44349b3" providerId="LiveId" clId="{C3B994DB-AF37-400D-AF7F-B1D12BA6F4D5}" dt="2023-05-22T04:06:54.229" v="315" actId="478"/>
          <ac:spMkLst>
            <pc:docMk/>
            <pc:sldMk cId="62308209" sldId="2161"/>
            <ac:spMk id="67" creationId="{B2939C93-3731-4622-BBCF-6132439714F2}"/>
          </ac:spMkLst>
        </pc:spChg>
        <pc:spChg chg="del">
          <ac:chgData name="Aurelien Domont" userId="6da7715ce44349b3" providerId="LiveId" clId="{C3B994DB-AF37-400D-AF7F-B1D12BA6F4D5}" dt="2023-05-22T04:06:54.229" v="315" actId="478"/>
          <ac:spMkLst>
            <pc:docMk/>
            <pc:sldMk cId="62308209" sldId="2161"/>
            <ac:spMk id="68" creationId="{3AFE031D-87B9-4379-8CAB-A0319D9E0572}"/>
          </ac:spMkLst>
        </pc:spChg>
        <pc:spChg chg="del">
          <ac:chgData name="Aurelien Domont" userId="6da7715ce44349b3" providerId="LiveId" clId="{C3B994DB-AF37-400D-AF7F-B1D12BA6F4D5}" dt="2023-05-22T04:06:54.229" v="315" actId="478"/>
          <ac:spMkLst>
            <pc:docMk/>
            <pc:sldMk cId="62308209" sldId="2161"/>
            <ac:spMk id="69" creationId="{C69067D1-28B7-4107-83E7-42F7BF80F004}"/>
          </ac:spMkLst>
        </pc:spChg>
        <pc:spChg chg="del">
          <ac:chgData name="Aurelien Domont" userId="6da7715ce44349b3" providerId="LiveId" clId="{C3B994DB-AF37-400D-AF7F-B1D12BA6F4D5}" dt="2023-05-22T04:06:54.229" v="315" actId="478"/>
          <ac:spMkLst>
            <pc:docMk/>
            <pc:sldMk cId="62308209" sldId="2161"/>
            <ac:spMk id="70" creationId="{DBC1003E-134E-47D3-9B20-617A80C7FA0A}"/>
          </ac:spMkLst>
        </pc:spChg>
        <pc:spChg chg="del">
          <ac:chgData name="Aurelien Domont" userId="6da7715ce44349b3" providerId="LiveId" clId="{C3B994DB-AF37-400D-AF7F-B1D12BA6F4D5}" dt="2023-05-22T04:06:54.229" v="315" actId="478"/>
          <ac:spMkLst>
            <pc:docMk/>
            <pc:sldMk cId="62308209" sldId="2161"/>
            <ac:spMk id="71" creationId="{8851CF31-5530-4FBF-952F-776B292A7D7D}"/>
          </ac:spMkLst>
        </pc:spChg>
        <pc:spChg chg="del">
          <ac:chgData name="Aurelien Domont" userId="6da7715ce44349b3" providerId="LiveId" clId="{C3B994DB-AF37-400D-AF7F-B1D12BA6F4D5}" dt="2023-05-22T04:06:54.229" v="315" actId="478"/>
          <ac:spMkLst>
            <pc:docMk/>
            <pc:sldMk cId="62308209" sldId="2161"/>
            <ac:spMk id="72" creationId="{D2B8F03A-587A-4C0B-9BFB-BC45B0F3949B}"/>
          </ac:spMkLst>
        </pc:spChg>
        <pc:spChg chg="del">
          <ac:chgData name="Aurelien Domont" userId="6da7715ce44349b3" providerId="LiveId" clId="{C3B994DB-AF37-400D-AF7F-B1D12BA6F4D5}" dt="2023-05-22T04:06:54.229" v="315" actId="478"/>
          <ac:spMkLst>
            <pc:docMk/>
            <pc:sldMk cId="62308209" sldId="2161"/>
            <ac:spMk id="91" creationId="{69C9D57C-8A21-435C-8AA8-8F1F871EB86D}"/>
          </ac:spMkLst>
        </pc:spChg>
        <pc:spChg chg="del">
          <ac:chgData name="Aurelien Domont" userId="6da7715ce44349b3" providerId="LiveId" clId="{C3B994DB-AF37-400D-AF7F-B1D12BA6F4D5}" dt="2023-05-22T04:06:54.229" v="315" actId="478"/>
          <ac:spMkLst>
            <pc:docMk/>
            <pc:sldMk cId="62308209" sldId="2161"/>
            <ac:spMk id="92" creationId="{BAF431C3-AE35-4109-B859-44B13A6D5F62}"/>
          </ac:spMkLst>
        </pc:spChg>
        <pc:spChg chg="del">
          <ac:chgData name="Aurelien Domont" userId="6da7715ce44349b3" providerId="LiveId" clId="{C3B994DB-AF37-400D-AF7F-B1D12BA6F4D5}" dt="2023-05-22T04:06:54.229" v="315" actId="478"/>
          <ac:spMkLst>
            <pc:docMk/>
            <pc:sldMk cId="62308209" sldId="2161"/>
            <ac:spMk id="93" creationId="{4C51696C-B534-43F7-9EFD-D35095CAEC68}"/>
          </ac:spMkLst>
        </pc:spChg>
        <pc:grpChg chg="add mod">
          <ac:chgData name="Aurelien Domont" userId="6da7715ce44349b3" providerId="LiveId" clId="{C3B994DB-AF37-400D-AF7F-B1D12BA6F4D5}" dt="2023-05-22T04:07:01.053" v="318"/>
          <ac:grpSpMkLst>
            <pc:docMk/>
            <pc:sldMk cId="62308209" sldId="2161"/>
            <ac:grpSpMk id="2" creationId="{DE5DA900-5E40-D160-4CFF-B20B6515403A}"/>
          </ac:grpSpMkLst>
        </pc:grpChg>
        <pc:grpChg chg="mod">
          <ac:chgData name="Aurelien Domont" userId="6da7715ce44349b3" providerId="LiveId" clId="{C3B994DB-AF37-400D-AF7F-B1D12BA6F4D5}" dt="2023-05-22T04:07:01.053" v="318"/>
          <ac:grpSpMkLst>
            <pc:docMk/>
            <pc:sldMk cId="62308209" sldId="2161"/>
            <ac:grpSpMk id="30" creationId="{60FB3490-11A9-A1B9-808B-DD1DC8B27E3C}"/>
          </ac:grpSpMkLst>
        </pc:grpChg>
        <pc:grpChg chg="del">
          <ac:chgData name="Aurelien Domont" userId="6da7715ce44349b3" providerId="LiveId" clId="{C3B994DB-AF37-400D-AF7F-B1D12BA6F4D5}" dt="2023-05-22T04:06:54.229" v="315" actId="478"/>
          <ac:grpSpMkLst>
            <pc:docMk/>
            <pc:sldMk cId="62308209" sldId="2161"/>
            <ac:grpSpMk id="100" creationId="{DBA6328A-2F49-4866-9A11-111A0DCDE34E}"/>
          </ac:grpSpMkLst>
        </pc:grpChg>
        <pc:picChg chg="mod">
          <ac:chgData name="Aurelien Domont" userId="6da7715ce44349b3" providerId="LiveId" clId="{C3B994DB-AF37-400D-AF7F-B1D12BA6F4D5}" dt="2023-05-22T04:07:01.053" v="318"/>
          <ac:picMkLst>
            <pc:docMk/>
            <pc:sldMk cId="62308209" sldId="2161"/>
            <ac:picMk id="23" creationId="{12F21A66-60E9-6058-F451-752D42955556}"/>
          </ac:picMkLst>
        </pc:picChg>
        <pc:picChg chg="mod">
          <ac:chgData name="Aurelien Domont" userId="6da7715ce44349b3" providerId="LiveId" clId="{C3B994DB-AF37-400D-AF7F-B1D12BA6F4D5}" dt="2023-05-22T04:07:01.053" v="318"/>
          <ac:picMkLst>
            <pc:docMk/>
            <pc:sldMk cId="62308209" sldId="2161"/>
            <ac:picMk id="24" creationId="{140FB49B-D26E-C09A-5271-1C44A4CA291B}"/>
          </ac:picMkLst>
        </pc:picChg>
        <pc:picChg chg="mod">
          <ac:chgData name="Aurelien Domont" userId="6da7715ce44349b3" providerId="LiveId" clId="{C3B994DB-AF37-400D-AF7F-B1D12BA6F4D5}" dt="2023-05-22T04:07:01.053" v="318"/>
          <ac:picMkLst>
            <pc:docMk/>
            <pc:sldMk cId="62308209" sldId="2161"/>
            <ac:picMk id="25" creationId="{D56CC03B-D6C0-9E36-74EE-A973E64C6B9B}"/>
          </ac:picMkLst>
        </pc:picChg>
        <pc:picChg chg="mod">
          <ac:chgData name="Aurelien Domont" userId="6da7715ce44349b3" providerId="LiveId" clId="{C3B994DB-AF37-400D-AF7F-B1D12BA6F4D5}" dt="2023-05-22T04:07:01.053" v="318"/>
          <ac:picMkLst>
            <pc:docMk/>
            <pc:sldMk cId="62308209" sldId="2161"/>
            <ac:picMk id="26" creationId="{412FD200-A1EB-EAF8-3EDE-44F60FA143E8}"/>
          </ac:picMkLst>
        </pc:picChg>
        <pc:picChg chg="mod">
          <ac:chgData name="Aurelien Domont" userId="6da7715ce44349b3" providerId="LiveId" clId="{C3B994DB-AF37-400D-AF7F-B1D12BA6F4D5}" dt="2023-05-22T04:07:01.053" v="318"/>
          <ac:picMkLst>
            <pc:docMk/>
            <pc:sldMk cId="62308209" sldId="2161"/>
            <ac:picMk id="27" creationId="{030D31E3-8975-117B-CD87-79005CCDE2B5}"/>
          </ac:picMkLst>
        </pc:picChg>
        <pc:picChg chg="mod">
          <ac:chgData name="Aurelien Domont" userId="6da7715ce44349b3" providerId="LiveId" clId="{C3B994DB-AF37-400D-AF7F-B1D12BA6F4D5}" dt="2023-05-22T04:07:01.053" v="318"/>
          <ac:picMkLst>
            <pc:docMk/>
            <pc:sldMk cId="62308209" sldId="2161"/>
            <ac:picMk id="28" creationId="{0BA1E4E1-BCC7-B517-CE7B-E1E1D5160FA7}"/>
          </ac:picMkLst>
        </pc:picChg>
        <pc:picChg chg="mod">
          <ac:chgData name="Aurelien Domont" userId="6da7715ce44349b3" providerId="LiveId" clId="{C3B994DB-AF37-400D-AF7F-B1D12BA6F4D5}" dt="2023-05-22T04:07:01.053" v="318"/>
          <ac:picMkLst>
            <pc:docMk/>
            <pc:sldMk cId="62308209" sldId="2161"/>
            <ac:picMk id="29" creationId="{35EAF7AF-936C-4BF3-D4E7-22FFD50304BC}"/>
          </ac:picMkLst>
        </pc:picChg>
        <pc:picChg chg="del">
          <ac:chgData name="Aurelien Domont" userId="6da7715ce44349b3" providerId="LiveId" clId="{C3B994DB-AF37-400D-AF7F-B1D12BA6F4D5}" dt="2023-05-22T04:06:54.229" v="315" actId="478"/>
          <ac:picMkLst>
            <pc:docMk/>
            <pc:sldMk cId="62308209" sldId="2161"/>
            <ac:picMk id="94" creationId="{640E404E-9DDE-4612-B1F9-B7C5A7977797}"/>
          </ac:picMkLst>
        </pc:picChg>
        <pc:picChg chg="del">
          <ac:chgData name="Aurelien Domont" userId="6da7715ce44349b3" providerId="LiveId" clId="{C3B994DB-AF37-400D-AF7F-B1D12BA6F4D5}" dt="2023-05-22T04:06:54.229" v="315" actId="478"/>
          <ac:picMkLst>
            <pc:docMk/>
            <pc:sldMk cId="62308209" sldId="2161"/>
            <ac:picMk id="95" creationId="{B9223861-416B-464B-B80D-9BDFA32000F3}"/>
          </ac:picMkLst>
        </pc:picChg>
        <pc:picChg chg="del">
          <ac:chgData name="Aurelien Domont" userId="6da7715ce44349b3" providerId="LiveId" clId="{C3B994DB-AF37-400D-AF7F-B1D12BA6F4D5}" dt="2023-05-22T04:06:54.229" v="315" actId="478"/>
          <ac:picMkLst>
            <pc:docMk/>
            <pc:sldMk cId="62308209" sldId="2161"/>
            <ac:picMk id="96" creationId="{53FFCA9C-42F5-4919-A7A4-B81C331B3FFD}"/>
          </ac:picMkLst>
        </pc:picChg>
        <pc:picChg chg="del">
          <ac:chgData name="Aurelien Domont" userId="6da7715ce44349b3" providerId="LiveId" clId="{C3B994DB-AF37-400D-AF7F-B1D12BA6F4D5}" dt="2023-05-22T04:06:54.229" v="315" actId="478"/>
          <ac:picMkLst>
            <pc:docMk/>
            <pc:sldMk cId="62308209" sldId="2161"/>
            <ac:picMk id="97" creationId="{226335FC-7784-4896-B287-4D916434663C}"/>
          </ac:picMkLst>
        </pc:picChg>
        <pc:picChg chg="del">
          <ac:chgData name="Aurelien Domont" userId="6da7715ce44349b3" providerId="LiveId" clId="{C3B994DB-AF37-400D-AF7F-B1D12BA6F4D5}" dt="2023-05-22T04:06:54.229" v="315" actId="478"/>
          <ac:picMkLst>
            <pc:docMk/>
            <pc:sldMk cId="62308209" sldId="2161"/>
            <ac:picMk id="98" creationId="{9717D51D-250D-44B1-B3EF-FE3A7B476962}"/>
          </ac:picMkLst>
        </pc:picChg>
        <pc:picChg chg="del">
          <ac:chgData name="Aurelien Domont" userId="6da7715ce44349b3" providerId="LiveId" clId="{C3B994DB-AF37-400D-AF7F-B1D12BA6F4D5}" dt="2023-05-22T04:06:54.229" v="315" actId="478"/>
          <ac:picMkLst>
            <pc:docMk/>
            <pc:sldMk cId="62308209" sldId="2161"/>
            <ac:picMk id="99" creationId="{A7228C40-8076-4AA2-B63A-E213E13306D4}"/>
          </ac:picMkLst>
        </pc:picChg>
        <pc:cxnChg chg="del mod">
          <ac:chgData name="Aurelien Domont" userId="6da7715ce44349b3" providerId="LiveId" clId="{C3B994DB-AF37-400D-AF7F-B1D12BA6F4D5}" dt="2023-05-22T04:06:54.229" v="315" actId="478"/>
          <ac:cxnSpMkLst>
            <pc:docMk/>
            <pc:sldMk cId="62308209" sldId="2161"/>
            <ac:cxnSpMk id="59" creationId="{BFADDCA3-7733-4226-8FBA-E2218D99F211}"/>
          </ac:cxnSpMkLst>
        </pc:cxnChg>
        <pc:cxnChg chg="del mod">
          <ac:chgData name="Aurelien Domont" userId="6da7715ce44349b3" providerId="LiveId" clId="{C3B994DB-AF37-400D-AF7F-B1D12BA6F4D5}" dt="2023-05-22T04:06:54.229" v="315" actId="478"/>
          <ac:cxnSpMkLst>
            <pc:docMk/>
            <pc:sldMk cId="62308209" sldId="2161"/>
            <ac:cxnSpMk id="60" creationId="{11302575-B4FB-4361-9CC3-B402D89683F9}"/>
          </ac:cxnSpMkLst>
        </pc:cxnChg>
        <pc:cxnChg chg="del mod">
          <ac:chgData name="Aurelien Domont" userId="6da7715ce44349b3" providerId="LiveId" clId="{C3B994DB-AF37-400D-AF7F-B1D12BA6F4D5}" dt="2023-05-22T04:06:54.229" v="315" actId="478"/>
          <ac:cxnSpMkLst>
            <pc:docMk/>
            <pc:sldMk cId="62308209" sldId="2161"/>
            <ac:cxnSpMk id="61" creationId="{D6CB4871-B220-4A71-8F8C-A699FC9CB95C}"/>
          </ac:cxnSpMkLst>
        </pc:cxnChg>
        <pc:cxnChg chg="del mod">
          <ac:chgData name="Aurelien Domont" userId="6da7715ce44349b3" providerId="LiveId" clId="{C3B994DB-AF37-400D-AF7F-B1D12BA6F4D5}" dt="2023-05-22T04:06:54.229" v="315" actId="478"/>
          <ac:cxnSpMkLst>
            <pc:docMk/>
            <pc:sldMk cId="62308209" sldId="2161"/>
            <ac:cxnSpMk id="62" creationId="{7A63356C-A972-4ABB-97A7-17E0E0212BEB}"/>
          </ac:cxnSpMkLst>
        </pc:cxnChg>
        <pc:cxnChg chg="del mod">
          <ac:chgData name="Aurelien Domont" userId="6da7715ce44349b3" providerId="LiveId" clId="{C3B994DB-AF37-400D-AF7F-B1D12BA6F4D5}" dt="2023-05-22T04:06:54.229" v="315" actId="478"/>
          <ac:cxnSpMkLst>
            <pc:docMk/>
            <pc:sldMk cId="62308209" sldId="2161"/>
            <ac:cxnSpMk id="63" creationId="{113DBDEF-8149-4E66-A4E0-189B8EC2A4F4}"/>
          </ac:cxnSpMkLst>
        </pc:cxnChg>
        <pc:cxnChg chg="del mod">
          <ac:chgData name="Aurelien Domont" userId="6da7715ce44349b3" providerId="LiveId" clId="{C3B994DB-AF37-400D-AF7F-B1D12BA6F4D5}" dt="2023-05-22T04:06:54.229" v="315" actId="478"/>
          <ac:cxnSpMkLst>
            <pc:docMk/>
            <pc:sldMk cId="62308209" sldId="2161"/>
            <ac:cxnSpMk id="64" creationId="{DAAAD1C6-E516-424B-B25A-FCB142E9B7A4}"/>
          </ac:cxnSpMkLst>
        </pc:cxnChg>
        <pc:cxnChg chg="del mod">
          <ac:chgData name="Aurelien Domont" userId="6da7715ce44349b3" providerId="LiveId" clId="{C3B994DB-AF37-400D-AF7F-B1D12BA6F4D5}" dt="2023-05-22T04:06:54.229" v="315" actId="478"/>
          <ac:cxnSpMkLst>
            <pc:docMk/>
            <pc:sldMk cId="62308209" sldId="2161"/>
            <ac:cxnSpMk id="65" creationId="{B22B6D7F-E321-47A0-8E50-5CC395E52B49}"/>
          </ac:cxnSpMkLst>
        </pc:cxnChg>
      </pc:sldChg>
      <pc:sldChg chg="modSp add del">
        <pc:chgData name="Aurelien Domont" userId="6da7715ce44349b3" providerId="LiveId" clId="{C3B994DB-AF37-400D-AF7F-B1D12BA6F4D5}" dt="2023-06-14T02:57:15.088" v="781"/>
        <pc:sldMkLst>
          <pc:docMk/>
          <pc:sldMk cId="3193088531" sldId="2164"/>
        </pc:sldMkLst>
        <pc:spChg chg="mod">
          <ac:chgData name="Aurelien Domont" userId="6da7715ce44349b3" providerId="LiveId" clId="{C3B994DB-AF37-400D-AF7F-B1D12BA6F4D5}" dt="2023-06-14T02:57:15.088" v="781"/>
          <ac:spMkLst>
            <pc:docMk/>
            <pc:sldMk cId="3193088531" sldId="2164"/>
            <ac:spMk id="5" creationId="{3AA7B8AD-E6F9-4E25-A3A4-71D021032612}"/>
          </ac:spMkLst>
        </pc:spChg>
        <pc:spChg chg="mod">
          <ac:chgData name="Aurelien Domont" userId="6da7715ce44349b3" providerId="LiveId" clId="{C3B994DB-AF37-400D-AF7F-B1D12BA6F4D5}" dt="2022-03-16T02:54:12.732" v="20"/>
          <ac:spMkLst>
            <pc:docMk/>
            <pc:sldMk cId="3193088531" sldId="2164"/>
            <ac:spMk id="16" creationId="{6C2BB713-9637-4B9B-938F-E9768876782A}"/>
          </ac:spMkLst>
        </pc:spChg>
        <pc:spChg chg="mod">
          <ac:chgData name="Aurelien Domont" userId="6da7715ce44349b3" providerId="LiveId" clId="{C3B994DB-AF37-400D-AF7F-B1D12BA6F4D5}" dt="2022-03-16T02:54:34.493" v="21"/>
          <ac:spMkLst>
            <pc:docMk/>
            <pc:sldMk cId="3193088531" sldId="2164"/>
            <ac:spMk id="22" creationId="{BFED4C53-91DC-4B0E-A0FE-AEA7E1F6E302}"/>
          </ac:spMkLst>
        </pc:spChg>
      </pc:sldChg>
      <pc:sldChg chg="modSp add del">
        <pc:chgData name="Aurelien Domont" userId="6da7715ce44349b3" providerId="LiveId" clId="{C3B994DB-AF37-400D-AF7F-B1D12BA6F4D5}" dt="2023-06-14T02:57:15.088" v="781"/>
        <pc:sldMkLst>
          <pc:docMk/>
          <pc:sldMk cId="2369505737" sldId="2167"/>
        </pc:sldMkLst>
        <pc:spChg chg="mod">
          <ac:chgData name="Aurelien Domont" userId="6da7715ce44349b3" providerId="LiveId" clId="{C3B994DB-AF37-400D-AF7F-B1D12BA6F4D5}" dt="2023-06-14T02:57:15.088" v="781"/>
          <ac:spMkLst>
            <pc:docMk/>
            <pc:sldMk cId="2369505737" sldId="2167"/>
            <ac:spMk id="5" creationId="{3AA7B8AD-E6F9-4E25-A3A4-71D021032612}"/>
          </ac:spMkLst>
        </pc:spChg>
        <pc:spChg chg="mod">
          <ac:chgData name="Aurelien Domont" userId="6da7715ce44349b3" providerId="LiveId" clId="{C3B994DB-AF37-400D-AF7F-B1D12BA6F4D5}" dt="2022-03-16T02:54:53.339" v="22"/>
          <ac:spMkLst>
            <pc:docMk/>
            <pc:sldMk cId="2369505737" sldId="2167"/>
            <ac:spMk id="22" creationId="{4C81D99D-DC3D-42DB-9B56-C3EA06DC6B38}"/>
          </ac:spMkLst>
        </pc:spChg>
      </pc:sldChg>
      <pc:sldChg chg="modSp add del">
        <pc:chgData name="Aurelien Domont" userId="6da7715ce44349b3" providerId="LiveId" clId="{C3B994DB-AF37-400D-AF7F-B1D12BA6F4D5}" dt="2023-06-14T02:57:15.088" v="781"/>
        <pc:sldMkLst>
          <pc:docMk/>
          <pc:sldMk cId="4178836903" sldId="2169"/>
        </pc:sldMkLst>
        <pc:spChg chg="mod">
          <ac:chgData name="Aurelien Domont" userId="6da7715ce44349b3" providerId="LiveId" clId="{C3B994DB-AF37-400D-AF7F-B1D12BA6F4D5}" dt="2023-06-14T02:57:15.088" v="781"/>
          <ac:spMkLst>
            <pc:docMk/>
            <pc:sldMk cId="4178836903" sldId="2169"/>
            <ac:spMk id="5" creationId="{3AA7B8AD-E6F9-4E25-A3A4-71D021032612}"/>
          </ac:spMkLst>
        </pc:spChg>
        <pc:spChg chg="mod">
          <ac:chgData name="Aurelien Domont" userId="6da7715ce44349b3" providerId="LiveId" clId="{C3B994DB-AF37-400D-AF7F-B1D12BA6F4D5}" dt="2023-06-14T02:57:15.088" v="781"/>
          <ac:spMkLst>
            <pc:docMk/>
            <pc:sldMk cId="4178836903" sldId="2169"/>
            <ac:spMk id="16" creationId="{6C2BB713-9637-4B9B-938F-E9768876782A}"/>
          </ac:spMkLst>
        </pc:spChg>
      </pc:sldChg>
      <pc:sldChg chg="modSp add del mod">
        <pc:chgData name="Aurelien Domont" userId="6da7715ce44349b3" providerId="LiveId" clId="{C3B994DB-AF37-400D-AF7F-B1D12BA6F4D5}" dt="2023-06-14T03:11:56.074" v="892" actId="47"/>
        <pc:sldMkLst>
          <pc:docMk/>
          <pc:sldMk cId="150556238" sldId="2178"/>
        </pc:sldMkLst>
        <pc:spChg chg="mod">
          <ac:chgData name="Aurelien Domont" userId="6da7715ce44349b3" providerId="LiveId" clId="{C3B994DB-AF37-400D-AF7F-B1D12BA6F4D5}" dt="2023-06-14T02:57:15.088" v="781"/>
          <ac:spMkLst>
            <pc:docMk/>
            <pc:sldMk cId="150556238" sldId="2178"/>
            <ac:spMk id="3" creationId="{CE2529A3-BA97-486F-9E02-8DFAAA7D8D38}"/>
          </ac:spMkLst>
        </pc:spChg>
        <pc:spChg chg="mod">
          <ac:chgData name="Aurelien Domont" userId="6da7715ce44349b3" providerId="LiveId" clId="{C3B994DB-AF37-400D-AF7F-B1D12BA6F4D5}" dt="2023-06-14T02:57:15.088" v="781"/>
          <ac:spMkLst>
            <pc:docMk/>
            <pc:sldMk cId="150556238" sldId="2178"/>
            <ac:spMk id="16" creationId="{6C2BB713-9637-4B9B-938F-E9768876782A}"/>
          </ac:spMkLst>
        </pc:spChg>
      </pc:sldChg>
      <pc:sldChg chg="modSp add del">
        <pc:chgData name="Aurelien Domont" userId="6da7715ce44349b3" providerId="LiveId" clId="{C3B994DB-AF37-400D-AF7F-B1D12BA6F4D5}" dt="2023-06-14T02:57:15.088" v="781"/>
        <pc:sldMkLst>
          <pc:docMk/>
          <pc:sldMk cId="1447101754" sldId="2185"/>
        </pc:sldMkLst>
        <pc:spChg chg="mod">
          <ac:chgData name="Aurelien Domont" userId="6da7715ce44349b3" providerId="LiveId" clId="{C3B994DB-AF37-400D-AF7F-B1D12BA6F4D5}" dt="2023-06-14T02:57:15.088" v="781"/>
          <ac:spMkLst>
            <pc:docMk/>
            <pc:sldMk cId="1447101754" sldId="2185"/>
            <ac:spMk id="3" creationId="{CE2529A3-BA97-486F-9E02-8DFAAA7D8D38}"/>
          </ac:spMkLst>
        </pc:spChg>
        <pc:spChg chg="mod">
          <ac:chgData name="Aurelien Domont" userId="6da7715ce44349b3" providerId="LiveId" clId="{C3B994DB-AF37-400D-AF7F-B1D12BA6F4D5}" dt="2023-06-14T02:57:15.088" v="781"/>
          <ac:spMkLst>
            <pc:docMk/>
            <pc:sldMk cId="1447101754" sldId="2185"/>
            <ac:spMk id="16" creationId="{6C2BB713-9637-4B9B-938F-E9768876782A}"/>
          </ac:spMkLst>
        </pc:spChg>
        <pc:spChg chg="mod">
          <ac:chgData name="Aurelien Domont" userId="6da7715ce44349b3" providerId="LiveId" clId="{C3B994DB-AF37-400D-AF7F-B1D12BA6F4D5}" dt="2022-03-16T02:55:26.995" v="23"/>
          <ac:spMkLst>
            <pc:docMk/>
            <pc:sldMk cId="1447101754" sldId="2185"/>
            <ac:spMk id="18" creationId="{3DB7879C-C97F-4969-8DBA-98CDA8801B88}"/>
          </ac:spMkLst>
        </pc:spChg>
      </pc:sldChg>
      <pc:sldChg chg="modSp add del mod">
        <pc:chgData name="Aurelien Domont" userId="6da7715ce44349b3" providerId="LiveId" clId="{C3B994DB-AF37-400D-AF7F-B1D12BA6F4D5}" dt="2023-06-14T02:57:15.088" v="781"/>
        <pc:sldMkLst>
          <pc:docMk/>
          <pc:sldMk cId="1390113814" sldId="2188"/>
        </pc:sldMkLst>
        <pc:spChg chg="mod">
          <ac:chgData name="Aurelien Domont" userId="6da7715ce44349b3" providerId="LiveId" clId="{C3B994DB-AF37-400D-AF7F-B1D12BA6F4D5}" dt="2023-06-14T02:57:15.088" v="781"/>
          <ac:spMkLst>
            <pc:docMk/>
            <pc:sldMk cId="1390113814" sldId="2188"/>
            <ac:spMk id="5" creationId="{3AA7B8AD-E6F9-4E25-A3A4-71D021032612}"/>
          </ac:spMkLst>
        </pc:spChg>
        <pc:spChg chg="mod">
          <ac:chgData name="Aurelien Domont" userId="6da7715ce44349b3" providerId="LiveId" clId="{C3B994DB-AF37-400D-AF7F-B1D12BA6F4D5}" dt="2022-03-16T02:56:33.073" v="29" actId="20577"/>
          <ac:spMkLst>
            <pc:docMk/>
            <pc:sldMk cId="1390113814" sldId="2188"/>
            <ac:spMk id="16" creationId="{6C2BB713-9637-4B9B-938F-E9768876782A}"/>
          </ac:spMkLst>
        </pc:spChg>
        <pc:spChg chg="mod">
          <ac:chgData name="Aurelien Domont" userId="6da7715ce44349b3" providerId="LiveId" clId="{C3B994DB-AF37-400D-AF7F-B1D12BA6F4D5}" dt="2022-03-16T02:56:42.786" v="30"/>
          <ac:spMkLst>
            <pc:docMk/>
            <pc:sldMk cId="1390113814" sldId="2188"/>
            <ac:spMk id="22" creationId="{29753273-0B70-4BAE-AC7B-0FA69A95CB61}"/>
          </ac:spMkLst>
        </pc:spChg>
      </pc:sldChg>
      <pc:sldChg chg="modSp add del">
        <pc:chgData name="Aurelien Domont" userId="6da7715ce44349b3" providerId="LiveId" clId="{C3B994DB-AF37-400D-AF7F-B1D12BA6F4D5}" dt="2023-06-14T02:57:15.088" v="781"/>
        <pc:sldMkLst>
          <pc:docMk/>
          <pc:sldMk cId="1002747840" sldId="2189"/>
        </pc:sldMkLst>
        <pc:spChg chg="mod">
          <ac:chgData name="Aurelien Domont" userId="6da7715ce44349b3" providerId="LiveId" clId="{C3B994DB-AF37-400D-AF7F-B1D12BA6F4D5}" dt="2023-06-14T02:57:15.088" v="781"/>
          <ac:spMkLst>
            <pc:docMk/>
            <pc:sldMk cId="1002747840" sldId="2189"/>
            <ac:spMk id="5" creationId="{3AA7B8AD-E6F9-4E25-A3A4-71D021032612}"/>
          </ac:spMkLst>
        </pc:spChg>
        <pc:spChg chg="mod">
          <ac:chgData name="Aurelien Domont" userId="6da7715ce44349b3" providerId="LiveId" clId="{C3B994DB-AF37-400D-AF7F-B1D12BA6F4D5}" dt="2022-03-16T02:57:08.881" v="34"/>
          <ac:spMkLst>
            <pc:docMk/>
            <pc:sldMk cId="1002747840" sldId="2189"/>
            <ac:spMk id="22" creationId="{70FE8D2B-187B-4FEB-B998-C2E36F1DB63B}"/>
          </ac:spMkLst>
        </pc:spChg>
      </pc:sldChg>
      <pc:sldChg chg="modSp add del">
        <pc:chgData name="Aurelien Domont" userId="6da7715ce44349b3" providerId="LiveId" clId="{C3B994DB-AF37-400D-AF7F-B1D12BA6F4D5}" dt="2023-06-14T02:57:15.088" v="781"/>
        <pc:sldMkLst>
          <pc:docMk/>
          <pc:sldMk cId="2349979947" sldId="2190"/>
        </pc:sldMkLst>
        <pc:spChg chg="mod">
          <ac:chgData name="Aurelien Domont" userId="6da7715ce44349b3" providerId="LiveId" clId="{C3B994DB-AF37-400D-AF7F-B1D12BA6F4D5}" dt="2023-06-14T02:57:15.088" v="781"/>
          <ac:spMkLst>
            <pc:docMk/>
            <pc:sldMk cId="2349979947" sldId="2190"/>
            <ac:spMk id="5" creationId="{3AA7B8AD-E6F9-4E25-A3A4-71D021032612}"/>
          </ac:spMkLst>
        </pc:spChg>
        <pc:spChg chg="mod">
          <ac:chgData name="Aurelien Domont" userId="6da7715ce44349b3" providerId="LiveId" clId="{C3B994DB-AF37-400D-AF7F-B1D12BA6F4D5}" dt="2023-06-14T02:57:15.088" v="781"/>
          <ac:spMkLst>
            <pc:docMk/>
            <pc:sldMk cId="2349979947" sldId="2190"/>
            <ac:spMk id="16" creationId="{6C2BB713-9637-4B9B-938F-E9768876782A}"/>
          </ac:spMkLst>
        </pc:spChg>
      </pc:sldChg>
      <pc:sldChg chg="addSp delSp modSp del mod">
        <pc:chgData name="Aurelien Domont" userId="6da7715ce44349b3" providerId="LiveId" clId="{C3B994DB-AF37-400D-AF7F-B1D12BA6F4D5}" dt="2022-11-08T04:34:49.178" v="254" actId="2696"/>
        <pc:sldMkLst>
          <pc:docMk/>
          <pc:sldMk cId="1209091634" sldId="2192"/>
        </pc:sldMkLst>
        <pc:spChg chg="add del mod">
          <ac:chgData name="Aurelien Domont" userId="6da7715ce44349b3" providerId="LiveId" clId="{C3B994DB-AF37-400D-AF7F-B1D12BA6F4D5}" dt="2022-11-08T03:59:24.773" v="207" actId="478"/>
          <ac:spMkLst>
            <pc:docMk/>
            <pc:sldMk cId="1209091634" sldId="2192"/>
            <ac:spMk id="4" creationId="{9FA40AC2-BF60-9880-BB2C-E6C365D1E2CD}"/>
          </ac:spMkLst>
        </pc:spChg>
        <pc:spChg chg="mod">
          <ac:chgData name="Aurelien Domont" userId="6da7715ce44349b3" providerId="LiveId" clId="{C3B994DB-AF37-400D-AF7F-B1D12BA6F4D5}" dt="2022-11-08T03:56:24.475" v="42"/>
          <ac:spMkLst>
            <pc:docMk/>
            <pc:sldMk cId="1209091634" sldId="2192"/>
            <ac:spMk id="5" creationId="{3AA7B8AD-E6F9-4E25-A3A4-71D021032612}"/>
          </ac:spMkLst>
        </pc:spChg>
        <pc:spChg chg="add del mod">
          <ac:chgData name="Aurelien Domont" userId="6da7715ce44349b3" providerId="LiveId" clId="{C3B994DB-AF37-400D-AF7F-B1D12BA6F4D5}" dt="2022-11-08T03:59:24.773" v="207" actId="478"/>
          <ac:spMkLst>
            <pc:docMk/>
            <pc:sldMk cId="1209091634" sldId="2192"/>
            <ac:spMk id="6" creationId="{5A6D4C10-F4FB-B258-69E8-B3E83B2A4031}"/>
          </ac:spMkLst>
        </pc:spChg>
        <pc:spChg chg="add mod">
          <ac:chgData name="Aurelien Domont" userId="6da7715ce44349b3" providerId="LiveId" clId="{C3B994DB-AF37-400D-AF7F-B1D12BA6F4D5}" dt="2022-11-08T04:00:32.363" v="210" actId="20577"/>
          <ac:spMkLst>
            <pc:docMk/>
            <pc:sldMk cId="1209091634" sldId="2192"/>
            <ac:spMk id="9" creationId="{694740DE-FB2C-DE40-4DD6-E1D2FE5E2B04}"/>
          </ac:spMkLst>
        </pc:spChg>
        <pc:spChg chg="add mod">
          <ac:chgData name="Aurelien Domont" userId="6da7715ce44349b3" providerId="LiveId" clId="{C3B994DB-AF37-400D-AF7F-B1D12BA6F4D5}" dt="2022-11-08T04:00:34.973" v="212" actId="20577"/>
          <ac:spMkLst>
            <pc:docMk/>
            <pc:sldMk cId="1209091634" sldId="2192"/>
            <ac:spMk id="10" creationId="{5EB068B8-EA15-DBB2-27F6-99767E3E3835}"/>
          </ac:spMkLst>
        </pc:spChg>
        <pc:spChg chg="add mod">
          <ac:chgData name="Aurelien Domont" userId="6da7715ce44349b3" providerId="LiveId" clId="{C3B994DB-AF37-400D-AF7F-B1D12BA6F4D5}" dt="2022-11-08T04:00:26.859" v="208"/>
          <ac:spMkLst>
            <pc:docMk/>
            <pc:sldMk cId="1209091634" sldId="2192"/>
            <ac:spMk id="11" creationId="{E89B6614-E4BD-C463-6A79-0E32DCBF93B5}"/>
          </ac:spMkLst>
        </pc:spChg>
        <pc:spChg chg="add mod">
          <ac:chgData name="Aurelien Domont" userId="6da7715ce44349b3" providerId="LiveId" clId="{C3B994DB-AF37-400D-AF7F-B1D12BA6F4D5}" dt="2022-11-08T04:01:14.104" v="246" actId="1038"/>
          <ac:spMkLst>
            <pc:docMk/>
            <pc:sldMk cId="1209091634" sldId="2192"/>
            <ac:spMk id="12" creationId="{A8D0D42F-C33A-22EF-76C0-3842D5E725F2}"/>
          </ac:spMkLst>
        </pc:spChg>
        <pc:spChg chg="add mod">
          <ac:chgData name="Aurelien Domont" userId="6da7715ce44349b3" providerId="LiveId" clId="{C3B994DB-AF37-400D-AF7F-B1D12BA6F4D5}" dt="2022-11-08T04:00:26.859" v="208"/>
          <ac:spMkLst>
            <pc:docMk/>
            <pc:sldMk cId="1209091634" sldId="2192"/>
            <ac:spMk id="14" creationId="{8BD58C5B-A652-6F56-028C-E937889555A4}"/>
          </ac:spMkLst>
        </pc:spChg>
        <pc:spChg chg="mod">
          <ac:chgData name="Aurelien Domont" userId="6da7715ce44349b3" providerId="LiveId" clId="{C3B994DB-AF37-400D-AF7F-B1D12BA6F4D5}" dt="2022-11-08T03:59:08.190" v="206" actId="20577"/>
          <ac:spMkLst>
            <pc:docMk/>
            <pc:sldMk cId="1209091634" sldId="2192"/>
            <ac:spMk id="16" creationId="{6C2BB713-9637-4B9B-938F-E9768876782A}"/>
          </ac:spMkLst>
        </pc:spChg>
        <pc:spChg chg="add mod">
          <ac:chgData name="Aurelien Domont" userId="6da7715ce44349b3" providerId="LiveId" clId="{C3B994DB-AF37-400D-AF7F-B1D12BA6F4D5}" dt="2022-11-08T04:00:40.532" v="217" actId="20577"/>
          <ac:spMkLst>
            <pc:docMk/>
            <pc:sldMk cId="1209091634" sldId="2192"/>
            <ac:spMk id="18" creationId="{CFE381FF-C0D3-0944-6C28-C0EB3BEB7581}"/>
          </ac:spMkLst>
        </pc:spChg>
        <pc:spChg chg="add mod">
          <ac:chgData name="Aurelien Domont" userId="6da7715ce44349b3" providerId="LiveId" clId="{C3B994DB-AF37-400D-AF7F-B1D12BA6F4D5}" dt="2022-11-08T04:00:26.859" v="208"/>
          <ac:spMkLst>
            <pc:docMk/>
            <pc:sldMk cId="1209091634" sldId="2192"/>
            <ac:spMk id="19" creationId="{963EEA54-FB56-C14C-FEC7-A8003AC61E10}"/>
          </ac:spMkLst>
        </pc:spChg>
        <pc:spChg chg="mod">
          <ac:chgData name="Aurelien Domont" userId="6da7715ce44349b3" providerId="LiveId" clId="{C3B994DB-AF37-400D-AF7F-B1D12BA6F4D5}" dt="2022-11-08T04:00:47.366" v="218" actId="14100"/>
          <ac:spMkLst>
            <pc:docMk/>
            <pc:sldMk cId="1209091634" sldId="2192"/>
            <ac:spMk id="27" creationId="{022F9676-1CDA-4501-AB55-94D67867C319}"/>
          </ac:spMkLst>
        </pc:spChg>
        <pc:spChg chg="del mod">
          <ac:chgData name="Aurelien Domont" userId="6da7715ce44349b3" providerId="LiveId" clId="{C3B994DB-AF37-400D-AF7F-B1D12BA6F4D5}" dt="2022-11-08T03:59:24.773" v="207" actId="478"/>
          <ac:spMkLst>
            <pc:docMk/>
            <pc:sldMk cId="1209091634" sldId="2192"/>
            <ac:spMk id="45" creationId="{66C5F612-5A89-4C48-BDA9-92B6DBF678F8}"/>
          </ac:spMkLst>
        </pc:spChg>
        <pc:spChg chg="del mod">
          <ac:chgData name="Aurelien Domont" userId="6da7715ce44349b3" providerId="LiveId" clId="{C3B994DB-AF37-400D-AF7F-B1D12BA6F4D5}" dt="2022-11-08T03:59:24.773" v="207" actId="478"/>
          <ac:spMkLst>
            <pc:docMk/>
            <pc:sldMk cId="1209091634" sldId="2192"/>
            <ac:spMk id="46" creationId="{5EDAE2A3-62C3-43E6-BBF2-1A1A1EBD0B6E}"/>
          </ac:spMkLst>
        </pc:spChg>
        <pc:spChg chg="del mod">
          <ac:chgData name="Aurelien Domont" userId="6da7715ce44349b3" providerId="LiveId" clId="{C3B994DB-AF37-400D-AF7F-B1D12BA6F4D5}" dt="2022-11-08T03:59:24.773" v="207" actId="478"/>
          <ac:spMkLst>
            <pc:docMk/>
            <pc:sldMk cId="1209091634" sldId="2192"/>
            <ac:spMk id="47" creationId="{8CD051DA-5632-4D12-9C75-ED64000E9143}"/>
          </ac:spMkLst>
        </pc:spChg>
        <pc:spChg chg="mod">
          <ac:chgData name="Aurelien Domont" userId="6da7715ce44349b3" providerId="LiveId" clId="{C3B994DB-AF37-400D-AF7F-B1D12BA6F4D5}" dt="2022-11-08T03:57:22.787" v="46" actId="207"/>
          <ac:spMkLst>
            <pc:docMk/>
            <pc:sldMk cId="1209091634" sldId="2192"/>
            <ac:spMk id="53" creationId="{CED486D3-E0D9-4427-96B3-325C56C98857}"/>
          </ac:spMkLst>
        </pc:spChg>
        <pc:spChg chg="mod">
          <ac:chgData name="Aurelien Domont" userId="6da7715ce44349b3" providerId="LiveId" clId="{C3B994DB-AF37-400D-AF7F-B1D12BA6F4D5}" dt="2022-11-08T04:01:01.094" v="240" actId="1035"/>
          <ac:spMkLst>
            <pc:docMk/>
            <pc:sldMk cId="1209091634" sldId="2192"/>
            <ac:spMk id="55" creationId="{3AB4BFEA-5087-497F-A733-A388B6689573}"/>
          </ac:spMkLst>
        </pc:spChg>
        <pc:spChg chg="mod">
          <ac:chgData name="Aurelien Domont" userId="6da7715ce44349b3" providerId="LiveId" clId="{C3B994DB-AF37-400D-AF7F-B1D12BA6F4D5}" dt="2022-11-08T04:01:01.094" v="240" actId="1035"/>
          <ac:spMkLst>
            <pc:docMk/>
            <pc:sldMk cId="1209091634" sldId="2192"/>
            <ac:spMk id="56" creationId="{349ACE94-55D1-43DE-811D-7A0873B0518C}"/>
          </ac:spMkLst>
        </pc:spChg>
        <pc:spChg chg="mod">
          <ac:chgData name="Aurelien Domont" userId="6da7715ce44349b3" providerId="LiveId" clId="{C3B994DB-AF37-400D-AF7F-B1D12BA6F4D5}" dt="2022-11-08T04:01:01.094" v="240" actId="1035"/>
          <ac:spMkLst>
            <pc:docMk/>
            <pc:sldMk cId="1209091634" sldId="2192"/>
            <ac:spMk id="57" creationId="{BDF0C8CD-D810-46E8-A9A3-8796B5D4DD97}"/>
          </ac:spMkLst>
        </pc:spChg>
        <pc:spChg chg="mod">
          <ac:chgData name="Aurelien Domont" userId="6da7715ce44349b3" providerId="LiveId" clId="{C3B994DB-AF37-400D-AF7F-B1D12BA6F4D5}" dt="2022-11-08T04:01:01.094" v="240" actId="1035"/>
          <ac:spMkLst>
            <pc:docMk/>
            <pc:sldMk cId="1209091634" sldId="2192"/>
            <ac:spMk id="60" creationId="{3B6AF775-C427-48B0-8FC0-2B61976DB344}"/>
          </ac:spMkLst>
        </pc:spChg>
        <pc:spChg chg="mod">
          <ac:chgData name="Aurelien Domont" userId="6da7715ce44349b3" providerId="LiveId" clId="{C3B994DB-AF37-400D-AF7F-B1D12BA6F4D5}" dt="2022-11-08T04:01:01.094" v="240" actId="1035"/>
          <ac:spMkLst>
            <pc:docMk/>
            <pc:sldMk cId="1209091634" sldId="2192"/>
            <ac:spMk id="61" creationId="{15864453-4219-4007-8AE2-70DFF080BED8}"/>
          </ac:spMkLst>
        </pc:spChg>
        <pc:spChg chg="mod">
          <ac:chgData name="Aurelien Domont" userId="6da7715ce44349b3" providerId="LiveId" clId="{C3B994DB-AF37-400D-AF7F-B1D12BA6F4D5}" dt="2022-11-08T04:01:01.094" v="240" actId="1035"/>
          <ac:spMkLst>
            <pc:docMk/>
            <pc:sldMk cId="1209091634" sldId="2192"/>
            <ac:spMk id="62" creationId="{738D2F7E-4B99-49C8-9930-B17FA2FA3C74}"/>
          </ac:spMkLst>
        </pc:spChg>
        <pc:spChg chg="mod">
          <ac:chgData name="Aurelien Domont" userId="6da7715ce44349b3" providerId="LiveId" clId="{C3B994DB-AF37-400D-AF7F-B1D12BA6F4D5}" dt="2022-11-08T04:01:01.094" v="240" actId="1035"/>
          <ac:spMkLst>
            <pc:docMk/>
            <pc:sldMk cId="1209091634" sldId="2192"/>
            <ac:spMk id="64" creationId="{57FA0F03-9EF5-42C6-8444-D45BCCD0BFF4}"/>
          </ac:spMkLst>
        </pc:spChg>
        <pc:spChg chg="mod">
          <ac:chgData name="Aurelien Domont" userId="6da7715ce44349b3" providerId="LiveId" clId="{C3B994DB-AF37-400D-AF7F-B1D12BA6F4D5}" dt="2022-11-08T04:01:01.094" v="240" actId="1035"/>
          <ac:spMkLst>
            <pc:docMk/>
            <pc:sldMk cId="1209091634" sldId="2192"/>
            <ac:spMk id="65" creationId="{F688C4C1-727C-454B-B82E-8E1C1BA8AC29}"/>
          </ac:spMkLst>
        </pc:spChg>
        <pc:spChg chg="mod">
          <ac:chgData name="Aurelien Domont" userId="6da7715ce44349b3" providerId="LiveId" clId="{C3B994DB-AF37-400D-AF7F-B1D12BA6F4D5}" dt="2022-11-08T04:01:01.094" v="240" actId="1035"/>
          <ac:spMkLst>
            <pc:docMk/>
            <pc:sldMk cId="1209091634" sldId="2192"/>
            <ac:spMk id="66" creationId="{F800A546-37CC-4038-999F-6C16630E93F8}"/>
          </ac:spMkLst>
        </pc:spChg>
        <pc:spChg chg="mod">
          <ac:chgData name="Aurelien Domont" userId="6da7715ce44349b3" providerId="LiveId" clId="{C3B994DB-AF37-400D-AF7F-B1D12BA6F4D5}" dt="2022-11-08T04:01:01.094" v="240" actId="1035"/>
          <ac:spMkLst>
            <pc:docMk/>
            <pc:sldMk cId="1209091634" sldId="2192"/>
            <ac:spMk id="68" creationId="{3BC1E5F0-9E20-452F-ADDA-D6AD929DD560}"/>
          </ac:spMkLst>
        </pc:spChg>
        <pc:spChg chg="mod">
          <ac:chgData name="Aurelien Domont" userId="6da7715ce44349b3" providerId="LiveId" clId="{C3B994DB-AF37-400D-AF7F-B1D12BA6F4D5}" dt="2022-11-08T04:01:01.094" v="240" actId="1035"/>
          <ac:spMkLst>
            <pc:docMk/>
            <pc:sldMk cId="1209091634" sldId="2192"/>
            <ac:spMk id="69" creationId="{4738A973-1BC9-4626-A352-11822EE6E00C}"/>
          </ac:spMkLst>
        </pc:spChg>
        <pc:spChg chg="mod">
          <ac:chgData name="Aurelien Domont" userId="6da7715ce44349b3" providerId="LiveId" clId="{C3B994DB-AF37-400D-AF7F-B1D12BA6F4D5}" dt="2022-11-08T04:01:01.094" v="240" actId="1035"/>
          <ac:spMkLst>
            <pc:docMk/>
            <pc:sldMk cId="1209091634" sldId="2192"/>
            <ac:spMk id="70" creationId="{FCB06462-36A3-4085-B9B5-D029083AC6CD}"/>
          </ac:spMkLst>
        </pc:spChg>
        <pc:spChg chg="mod">
          <ac:chgData name="Aurelien Domont" userId="6da7715ce44349b3" providerId="LiveId" clId="{C3B994DB-AF37-400D-AF7F-B1D12BA6F4D5}" dt="2022-11-08T04:01:01.094" v="240" actId="1035"/>
          <ac:spMkLst>
            <pc:docMk/>
            <pc:sldMk cId="1209091634" sldId="2192"/>
            <ac:spMk id="72" creationId="{F9AD4288-6BAD-4E52-807F-51D8DA27371C}"/>
          </ac:spMkLst>
        </pc:spChg>
        <pc:spChg chg="mod">
          <ac:chgData name="Aurelien Domont" userId="6da7715ce44349b3" providerId="LiveId" clId="{C3B994DB-AF37-400D-AF7F-B1D12BA6F4D5}" dt="2022-11-08T04:01:01.094" v="240" actId="1035"/>
          <ac:spMkLst>
            <pc:docMk/>
            <pc:sldMk cId="1209091634" sldId="2192"/>
            <ac:spMk id="73" creationId="{565C8CA5-18FF-4084-8510-6566B8E6CE83}"/>
          </ac:spMkLst>
        </pc:spChg>
        <pc:spChg chg="mod">
          <ac:chgData name="Aurelien Domont" userId="6da7715ce44349b3" providerId="LiveId" clId="{C3B994DB-AF37-400D-AF7F-B1D12BA6F4D5}" dt="2022-11-08T04:01:01.094" v="240" actId="1035"/>
          <ac:spMkLst>
            <pc:docMk/>
            <pc:sldMk cId="1209091634" sldId="2192"/>
            <ac:spMk id="74" creationId="{50DEA37C-67BE-4129-BBFC-1947D09DA116}"/>
          </ac:spMkLst>
        </pc:spChg>
        <pc:spChg chg="mod">
          <ac:chgData name="Aurelien Domont" userId="6da7715ce44349b3" providerId="LiveId" clId="{C3B994DB-AF37-400D-AF7F-B1D12BA6F4D5}" dt="2022-11-08T04:01:01.094" v="240" actId="1035"/>
          <ac:spMkLst>
            <pc:docMk/>
            <pc:sldMk cId="1209091634" sldId="2192"/>
            <ac:spMk id="76" creationId="{81D85569-B98D-46FD-98FD-2F80FF5084D2}"/>
          </ac:spMkLst>
        </pc:spChg>
        <pc:spChg chg="mod">
          <ac:chgData name="Aurelien Domont" userId="6da7715ce44349b3" providerId="LiveId" clId="{C3B994DB-AF37-400D-AF7F-B1D12BA6F4D5}" dt="2022-11-08T04:01:01.094" v="240" actId="1035"/>
          <ac:spMkLst>
            <pc:docMk/>
            <pc:sldMk cId="1209091634" sldId="2192"/>
            <ac:spMk id="77" creationId="{56A3008F-8890-41DC-9DA8-28E60F3EC591}"/>
          </ac:spMkLst>
        </pc:spChg>
        <pc:spChg chg="mod">
          <ac:chgData name="Aurelien Domont" userId="6da7715ce44349b3" providerId="LiveId" clId="{C3B994DB-AF37-400D-AF7F-B1D12BA6F4D5}" dt="2022-11-08T04:01:01.094" v="240" actId="1035"/>
          <ac:spMkLst>
            <pc:docMk/>
            <pc:sldMk cId="1209091634" sldId="2192"/>
            <ac:spMk id="78" creationId="{D9738F1B-6116-473A-B059-D227E38473A8}"/>
          </ac:spMkLst>
        </pc:spChg>
        <pc:spChg chg="mod">
          <ac:chgData name="Aurelien Domont" userId="6da7715ce44349b3" providerId="LiveId" clId="{C3B994DB-AF37-400D-AF7F-B1D12BA6F4D5}" dt="2022-11-08T04:01:01.094" v="240" actId="1035"/>
          <ac:spMkLst>
            <pc:docMk/>
            <pc:sldMk cId="1209091634" sldId="2192"/>
            <ac:spMk id="80" creationId="{1C14192A-A560-4ACE-A0C6-C4AF3A31DCFA}"/>
          </ac:spMkLst>
        </pc:spChg>
        <pc:spChg chg="mod">
          <ac:chgData name="Aurelien Domont" userId="6da7715ce44349b3" providerId="LiveId" clId="{C3B994DB-AF37-400D-AF7F-B1D12BA6F4D5}" dt="2022-11-08T04:01:01.094" v="240" actId="1035"/>
          <ac:spMkLst>
            <pc:docMk/>
            <pc:sldMk cId="1209091634" sldId="2192"/>
            <ac:spMk id="81" creationId="{F4736D4E-288F-446F-9CCE-231599A375EE}"/>
          </ac:spMkLst>
        </pc:spChg>
        <pc:spChg chg="mod">
          <ac:chgData name="Aurelien Domont" userId="6da7715ce44349b3" providerId="LiveId" clId="{C3B994DB-AF37-400D-AF7F-B1D12BA6F4D5}" dt="2022-11-08T04:01:01.094" v="240" actId="1035"/>
          <ac:spMkLst>
            <pc:docMk/>
            <pc:sldMk cId="1209091634" sldId="2192"/>
            <ac:spMk id="82" creationId="{BEE6D4E3-BC1A-4C35-B378-7B1F68C58895}"/>
          </ac:spMkLst>
        </pc:spChg>
        <pc:spChg chg="del mod">
          <ac:chgData name="Aurelien Domont" userId="6da7715ce44349b3" providerId="LiveId" clId="{C3B994DB-AF37-400D-AF7F-B1D12BA6F4D5}" dt="2022-11-08T03:59:24.773" v="207" actId="478"/>
          <ac:spMkLst>
            <pc:docMk/>
            <pc:sldMk cId="1209091634" sldId="2192"/>
            <ac:spMk id="83" creationId="{0E8FE60A-70AE-4AB7-B623-3DF4EFF2C0A6}"/>
          </ac:spMkLst>
        </pc:spChg>
        <pc:spChg chg="del mod">
          <ac:chgData name="Aurelien Domont" userId="6da7715ce44349b3" providerId="LiveId" clId="{C3B994DB-AF37-400D-AF7F-B1D12BA6F4D5}" dt="2022-11-08T03:59:24.773" v="207" actId="478"/>
          <ac:spMkLst>
            <pc:docMk/>
            <pc:sldMk cId="1209091634" sldId="2192"/>
            <ac:spMk id="84" creationId="{1D167C6B-C1EE-4A6F-9821-40513D236988}"/>
          </ac:spMkLst>
        </pc:spChg>
        <pc:picChg chg="add del mod">
          <ac:chgData name="Aurelien Domont" userId="6da7715ce44349b3" providerId="LiveId" clId="{C3B994DB-AF37-400D-AF7F-B1D12BA6F4D5}" dt="2022-11-08T03:59:24.773" v="207" actId="478"/>
          <ac:picMkLst>
            <pc:docMk/>
            <pc:sldMk cId="1209091634" sldId="2192"/>
            <ac:picMk id="2" creationId="{6CC01D9B-CC08-9751-671F-6C4B2BFB14CC}"/>
          </ac:picMkLst>
        </pc:picChg>
        <pc:picChg chg="del mod">
          <ac:chgData name="Aurelien Domont" userId="6da7715ce44349b3" providerId="LiveId" clId="{C3B994DB-AF37-400D-AF7F-B1D12BA6F4D5}" dt="2022-11-08T03:59:24.773" v="207" actId="478"/>
          <ac:picMkLst>
            <pc:docMk/>
            <pc:sldMk cId="1209091634" sldId="2192"/>
            <ac:picMk id="3" creationId="{37BC5879-33D3-46D4-8D09-326A1C609D1B}"/>
          </ac:picMkLst>
        </pc:picChg>
        <pc:picChg chg="add mod">
          <ac:chgData name="Aurelien Domont" userId="6da7715ce44349b3" providerId="LiveId" clId="{C3B994DB-AF37-400D-AF7F-B1D12BA6F4D5}" dt="2022-11-08T04:00:26.859" v="208"/>
          <ac:picMkLst>
            <pc:docMk/>
            <pc:sldMk cId="1209091634" sldId="2192"/>
            <ac:picMk id="7" creationId="{D7B3DA4D-3125-79A6-B2F3-07547FBE52BF}"/>
          </ac:picMkLst>
        </pc:picChg>
        <pc:picChg chg="add mod">
          <ac:chgData name="Aurelien Domont" userId="6da7715ce44349b3" providerId="LiveId" clId="{C3B994DB-AF37-400D-AF7F-B1D12BA6F4D5}" dt="2022-11-08T04:00:26.859" v="208"/>
          <ac:picMkLst>
            <pc:docMk/>
            <pc:sldMk cId="1209091634" sldId="2192"/>
            <ac:picMk id="8" creationId="{5D989065-B4EB-7E50-4756-6471567813A6}"/>
          </ac:picMkLst>
        </pc:picChg>
        <pc:picChg chg="add mod">
          <ac:chgData name="Aurelien Domont" userId="6da7715ce44349b3" providerId="LiveId" clId="{C3B994DB-AF37-400D-AF7F-B1D12BA6F4D5}" dt="2022-11-08T04:00:26.859" v="208"/>
          <ac:picMkLst>
            <pc:docMk/>
            <pc:sldMk cId="1209091634" sldId="2192"/>
            <ac:picMk id="15" creationId="{3A29DD45-7E8E-447B-E5C3-86C44F92A82E}"/>
          </ac:picMkLst>
        </pc:picChg>
        <pc:picChg chg="add mod">
          <ac:chgData name="Aurelien Domont" userId="6da7715ce44349b3" providerId="LiveId" clId="{C3B994DB-AF37-400D-AF7F-B1D12BA6F4D5}" dt="2022-11-08T04:00:26.859" v="208"/>
          <ac:picMkLst>
            <pc:docMk/>
            <pc:sldMk cId="1209091634" sldId="2192"/>
            <ac:picMk id="17" creationId="{6C521298-D787-C41E-4201-27873A9A60D0}"/>
          </ac:picMkLst>
        </pc:picChg>
        <pc:picChg chg="del mod">
          <ac:chgData name="Aurelien Domont" userId="6da7715ce44349b3" providerId="LiveId" clId="{C3B994DB-AF37-400D-AF7F-B1D12BA6F4D5}" dt="2022-11-08T03:59:24.773" v="207" actId="478"/>
          <ac:picMkLst>
            <pc:docMk/>
            <pc:sldMk cId="1209091634" sldId="2192"/>
            <ac:picMk id="43" creationId="{250E8DD8-D2B2-4AA9-8FCB-518B8D2D5850}"/>
          </ac:picMkLst>
        </pc:picChg>
        <pc:picChg chg="del mod">
          <ac:chgData name="Aurelien Domont" userId="6da7715ce44349b3" providerId="LiveId" clId="{C3B994DB-AF37-400D-AF7F-B1D12BA6F4D5}" dt="2022-11-08T03:59:24.773" v="207" actId="478"/>
          <ac:picMkLst>
            <pc:docMk/>
            <pc:sldMk cId="1209091634" sldId="2192"/>
            <ac:picMk id="44" creationId="{713EEF7A-E025-4053-86B3-ABF91302CF16}"/>
          </ac:picMkLst>
        </pc:picChg>
        <pc:picChg chg="mod">
          <ac:chgData name="Aurelien Domont" userId="6da7715ce44349b3" providerId="LiveId" clId="{C3B994DB-AF37-400D-AF7F-B1D12BA6F4D5}" dt="2022-11-08T04:01:01.094" v="240" actId="1035"/>
          <ac:picMkLst>
            <pc:docMk/>
            <pc:sldMk cId="1209091634" sldId="2192"/>
            <ac:picMk id="54" creationId="{B9112133-8E61-42F5-BEC2-96E1A49EB180}"/>
          </ac:picMkLst>
        </pc:picChg>
        <pc:picChg chg="mod">
          <ac:chgData name="Aurelien Domont" userId="6da7715ce44349b3" providerId="LiveId" clId="{C3B994DB-AF37-400D-AF7F-B1D12BA6F4D5}" dt="2022-11-08T04:01:01.094" v="240" actId="1035"/>
          <ac:picMkLst>
            <pc:docMk/>
            <pc:sldMk cId="1209091634" sldId="2192"/>
            <ac:picMk id="59" creationId="{1875764C-BCEA-4EF3-AEB7-54B7FF34E709}"/>
          </ac:picMkLst>
        </pc:picChg>
        <pc:picChg chg="mod">
          <ac:chgData name="Aurelien Domont" userId="6da7715ce44349b3" providerId="LiveId" clId="{C3B994DB-AF37-400D-AF7F-B1D12BA6F4D5}" dt="2022-11-08T04:01:01.094" v="240" actId="1035"/>
          <ac:picMkLst>
            <pc:docMk/>
            <pc:sldMk cId="1209091634" sldId="2192"/>
            <ac:picMk id="63" creationId="{296867AA-12D6-4E0F-9713-E37AD518DE4F}"/>
          </ac:picMkLst>
        </pc:picChg>
        <pc:picChg chg="mod">
          <ac:chgData name="Aurelien Domont" userId="6da7715ce44349b3" providerId="LiveId" clId="{C3B994DB-AF37-400D-AF7F-B1D12BA6F4D5}" dt="2022-11-08T04:01:01.094" v="240" actId="1035"/>
          <ac:picMkLst>
            <pc:docMk/>
            <pc:sldMk cId="1209091634" sldId="2192"/>
            <ac:picMk id="67" creationId="{5D3E7394-EE5F-4D11-8EEF-0FCC3EA75B06}"/>
          </ac:picMkLst>
        </pc:picChg>
        <pc:picChg chg="mod">
          <ac:chgData name="Aurelien Domont" userId="6da7715ce44349b3" providerId="LiveId" clId="{C3B994DB-AF37-400D-AF7F-B1D12BA6F4D5}" dt="2022-11-08T04:01:01.094" v="240" actId="1035"/>
          <ac:picMkLst>
            <pc:docMk/>
            <pc:sldMk cId="1209091634" sldId="2192"/>
            <ac:picMk id="71" creationId="{15CD96B1-21A4-4A06-9E2D-65BC02FCCA0F}"/>
          </ac:picMkLst>
        </pc:picChg>
        <pc:picChg chg="mod">
          <ac:chgData name="Aurelien Domont" userId="6da7715ce44349b3" providerId="LiveId" clId="{C3B994DB-AF37-400D-AF7F-B1D12BA6F4D5}" dt="2022-11-08T04:01:01.094" v="240" actId="1035"/>
          <ac:picMkLst>
            <pc:docMk/>
            <pc:sldMk cId="1209091634" sldId="2192"/>
            <ac:picMk id="75" creationId="{00255863-FF7A-4DF0-B4EC-452156EB5696}"/>
          </ac:picMkLst>
        </pc:picChg>
        <pc:picChg chg="mod">
          <ac:chgData name="Aurelien Domont" userId="6da7715ce44349b3" providerId="LiveId" clId="{C3B994DB-AF37-400D-AF7F-B1D12BA6F4D5}" dt="2022-11-08T04:01:01.094" v="240" actId="1035"/>
          <ac:picMkLst>
            <pc:docMk/>
            <pc:sldMk cId="1209091634" sldId="2192"/>
            <ac:picMk id="79" creationId="{7517B246-28F3-467E-8886-94C4FA9863C3}"/>
          </ac:picMkLst>
        </pc:picChg>
      </pc:sldChg>
      <pc:sldChg chg="delSp modSp add mod">
        <pc:chgData name="Aurelien Domont" userId="6da7715ce44349b3" providerId="LiveId" clId="{C3B994DB-AF37-400D-AF7F-B1D12BA6F4D5}" dt="2023-06-14T03:47:44.785" v="902" actId="20577"/>
        <pc:sldMkLst>
          <pc:docMk/>
          <pc:sldMk cId="2383990529" sldId="2192"/>
        </pc:sldMkLst>
        <pc:spChg chg="mod">
          <ac:chgData name="Aurelien Domont" userId="6da7715ce44349b3" providerId="LiveId" clId="{C3B994DB-AF37-400D-AF7F-B1D12BA6F4D5}" dt="2023-06-14T02:57:15.088" v="781"/>
          <ac:spMkLst>
            <pc:docMk/>
            <pc:sldMk cId="2383990529" sldId="2192"/>
            <ac:spMk id="5" creationId="{3AA7B8AD-E6F9-4E25-A3A4-71D021032612}"/>
          </ac:spMkLst>
        </pc:spChg>
        <pc:spChg chg="mod">
          <ac:chgData name="Aurelien Domont" userId="6da7715ce44349b3" providerId="LiveId" clId="{C3B994DB-AF37-400D-AF7F-B1D12BA6F4D5}" dt="2023-06-14T03:09:34.526" v="885" actId="20577"/>
          <ac:spMkLst>
            <pc:docMk/>
            <pc:sldMk cId="2383990529" sldId="2192"/>
            <ac:spMk id="9" creationId="{694740DE-FB2C-DE40-4DD6-E1D2FE5E2B04}"/>
          </ac:spMkLst>
        </pc:spChg>
        <pc:spChg chg="mod">
          <ac:chgData name="Aurelien Domont" userId="6da7715ce44349b3" providerId="LiveId" clId="{C3B994DB-AF37-400D-AF7F-B1D12BA6F4D5}" dt="2023-06-14T03:09:45.983" v="887" actId="20577"/>
          <ac:spMkLst>
            <pc:docMk/>
            <pc:sldMk cId="2383990529" sldId="2192"/>
            <ac:spMk id="10" creationId="{5EB068B8-EA15-DBB2-27F6-99767E3E3835}"/>
          </ac:spMkLst>
        </pc:spChg>
        <pc:spChg chg="mod">
          <ac:chgData name="Aurelien Domont" userId="6da7715ce44349b3" providerId="LiveId" clId="{C3B994DB-AF37-400D-AF7F-B1D12BA6F4D5}" dt="2023-06-14T03:47:44.785" v="902" actId="20577"/>
          <ac:spMkLst>
            <pc:docMk/>
            <pc:sldMk cId="2383990529" sldId="2192"/>
            <ac:spMk id="16" creationId="{6C2BB713-9637-4B9B-938F-E9768876782A}"/>
          </ac:spMkLst>
        </pc:spChg>
        <pc:spChg chg="del">
          <ac:chgData name="Aurelien Domont" userId="6da7715ce44349b3" providerId="LiveId" clId="{C3B994DB-AF37-400D-AF7F-B1D12BA6F4D5}" dt="2022-11-08T04:35:22.462" v="256" actId="478"/>
          <ac:spMkLst>
            <pc:docMk/>
            <pc:sldMk cId="2383990529" sldId="2192"/>
            <ac:spMk id="55" creationId="{3AB4BFEA-5087-497F-A733-A388B6689573}"/>
          </ac:spMkLst>
        </pc:spChg>
        <pc:spChg chg="mod">
          <ac:chgData name="Aurelien Domont" userId="6da7715ce44349b3" providerId="LiveId" clId="{C3B994DB-AF37-400D-AF7F-B1D12BA6F4D5}" dt="2022-11-08T04:35:31.146" v="285" actId="1036"/>
          <ac:spMkLst>
            <pc:docMk/>
            <pc:sldMk cId="2383990529" sldId="2192"/>
            <ac:spMk id="56" creationId="{349ACE94-55D1-43DE-811D-7A0873B0518C}"/>
          </ac:spMkLst>
        </pc:spChg>
        <pc:spChg chg="mod">
          <ac:chgData name="Aurelien Domont" userId="6da7715ce44349b3" providerId="LiveId" clId="{C3B994DB-AF37-400D-AF7F-B1D12BA6F4D5}" dt="2022-11-08T04:35:34.627" v="286" actId="14100"/>
          <ac:spMkLst>
            <pc:docMk/>
            <pc:sldMk cId="2383990529" sldId="2192"/>
            <ac:spMk id="57" creationId="{BDF0C8CD-D810-46E8-A9A3-8796B5D4DD97}"/>
          </ac:spMkLst>
        </pc:spChg>
        <pc:spChg chg="del">
          <ac:chgData name="Aurelien Domont" userId="6da7715ce44349b3" providerId="LiveId" clId="{C3B994DB-AF37-400D-AF7F-B1D12BA6F4D5}" dt="2022-11-08T04:35:22.462" v="256" actId="478"/>
          <ac:spMkLst>
            <pc:docMk/>
            <pc:sldMk cId="2383990529" sldId="2192"/>
            <ac:spMk id="60" creationId="{3B6AF775-C427-48B0-8FC0-2B61976DB344}"/>
          </ac:spMkLst>
        </pc:spChg>
        <pc:spChg chg="mod">
          <ac:chgData name="Aurelien Domont" userId="6da7715ce44349b3" providerId="LiveId" clId="{C3B994DB-AF37-400D-AF7F-B1D12BA6F4D5}" dt="2022-11-08T04:35:31.146" v="285" actId="1036"/>
          <ac:spMkLst>
            <pc:docMk/>
            <pc:sldMk cId="2383990529" sldId="2192"/>
            <ac:spMk id="61" creationId="{15864453-4219-4007-8AE2-70DFF080BED8}"/>
          </ac:spMkLst>
        </pc:spChg>
        <pc:spChg chg="mod">
          <ac:chgData name="Aurelien Domont" userId="6da7715ce44349b3" providerId="LiveId" clId="{C3B994DB-AF37-400D-AF7F-B1D12BA6F4D5}" dt="2022-11-08T04:35:34.627" v="286" actId="14100"/>
          <ac:spMkLst>
            <pc:docMk/>
            <pc:sldMk cId="2383990529" sldId="2192"/>
            <ac:spMk id="62" creationId="{738D2F7E-4B99-49C8-9930-B17FA2FA3C74}"/>
          </ac:spMkLst>
        </pc:spChg>
        <pc:spChg chg="del">
          <ac:chgData name="Aurelien Domont" userId="6da7715ce44349b3" providerId="LiveId" clId="{C3B994DB-AF37-400D-AF7F-B1D12BA6F4D5}" dt="2022-11-08T04:35:22.462" v="256" actId="478"/>
          <ac:spMkLst>
            <pc:docMk/>
            <pc:sldMk cId="2383990529" sldId="2192"/>
            <ac:spMk id="64" creationId="{57FA0F03-9EF5-42C6-8444-D45BCCD0BFF4}"/>
          </ac:spMkLst>
        </pc:spChg>
        <pc:spChg chg="mod">
          <ac:chgData name="Aurelien Domont" userId="6da7715ce44349b3" providerId="LiveId" clId="{C3B994DB-AF37-400D-AF7F-B1D12BA6F4D5}" dt="2022-11-08T04:35:31.146" v="285" actId="1036"/>
          <ac:spMkLst>
            <pc:docMk/>
            <pc:sldMk cId="2383990529" sldId="2192"/>
            <ac:spMk id="65" creationId="{F688C4C1-727C-454B-B82E-8E1C1BA8AC29}"/>
          </ac:spMkLst>
        </pc:spChg>
        <pc:spChg chg="mod">
          <ac:chgData name="Aurelien Domont" userId="6da7715ce44349b3" providerId="LiveId" clId="{C3B994DB-AF37-400D-AF7F-B1D12BA6F4D5}" dt="2022-11-08T04:35:34.627" v="286" actId="14100"/>
          <ac:spMkLst>
            <pc:docMk/>
            <pc:sldMk cId="2383990529" sldId="2192"/>
            <ac:spMk id="66" creationId="{F800A546-37CC-4038-999F-6C16630E93F8}"/>
          </ac:spMkLst>
        </pc:spChg>
        <pc:spChg chg="del">
          <ac:chgData name="Aurelien Domont" userId="6da7715ce44349b3" providerId="LiveId" clId="{C3B994DB-AF37-400D-AF7F-B1D12BA6F4D5}" dt="2022-11-08T04:35:22.462" v="256" actId="478"/>
          <ac:spMkLst>
            <pc:docMk/>
            <pc:sldMk cId="2383990529" sldId="2192"/>
            <ac:spMk id="68" creationId="{3BC1E5F0-9E20-452F-ADDA-D6AD929DD560}"/>
          </ac:spMkLst>
        </pc:spChg>
        <pc:spChg chg="mod">
          <ac:chgData name="Aurelien Domont" userId="6da7715ce44349b3" providerId="LiveId" clId="{C3B994DB-AF37-400D-AF7F-B1D12BA6F4D5}" dt="2022-11-08T04:35:31.146" v="285" actId="1036"/>
          <ac:spMkLst>
            <pc:docMk/>
            <pc:sldMk cId="2383990529" sldId="2192"/>
            <ac:spMk id="69" creationId="{4738A973-1BC9-4626-A352-11822EE6E00C}"/>
          </ac:spMkLst>
        </pc:spChg>
        <pc:spChg chg="mod">
          <ac:chgData name="Aurelien Domont" userId="6da7715ce44349b3" providerId="LiveId" clId="{C3B994DB-AF37-400D-AF7F-B1D12BA6F4D5}" dt="2022-11-08T04:35:34.627" v="286" actId="14100"/>
          <ac:spMkLst>
            <pc:docMk/>
            <pc:sldMk cId="2383990529" sldId="2192"/>
            <ac:spMk id="70" creationId="{FCB06462-36A3-4085-B9B5-D029083AC6CD}"/>
          </ac:spMkLst>
        </pc:spChg>
        <pc:spChg chg="del">
          <ac:chgData name="Aurelien Domont" userId="6da7715ce44349b3" providerId="LiveId" clId="{C3B994DB-AF37-400D-AF7F-B1D12BA6F4D5}" dt="2022-11-08T04:35:22.462" v="256" actId="478"/>
          <ac:spMkLst>
            <pc:docMk/>
            <pc:sldMk cId="2383990529" sldId="2192"/>
            <ac:spMk id="72" creationId="{F9AD4288-6BAD-4E52-807F-51D8DA27371C}"/>
          </ac:spMkLst>
        </pc:spChg>
        <pc:spChg chg="mod">
          <ac:chgData name="Aurelien Domont" userId="6da7715ce44349b3" providerId="LiveId" clId="{C3B994DB-AF37-400D-AF7F-B1D12BA6F4D5}" dt="2022-11-08T04:35:31.146" v="285" actId="1036"/>
          <ac:spMkLst>
            <pc:docMk/>
            <pc:sldMk cId="2383990529" sldId="2192"/>
            <ac:spMk id="73" creationId="{565C8CA5-18FF-4084-8510-6566B8E6CE83}"/>
          </ac:spMkLst>
        </pc:spChg>
        <pc:spChg chg="mod">
          <ac:chgData name="Aurelien Domont" userId="6da7715ce44349b3" providerId="LiveId" clId="{C3B994DB-AF37-400D-AF7F-B1D12BA6F4D5}" dt="2022-11-08T04:35:34.627" v="286" actId="14100"/>
          <ac:spMkLst>
            <pc:docMk/>
            <pc:sldMk cId="2383990529" sldId="2192"/>
            <ac:spMk id="74" creationId="{50DEA37C-67BE-4129-BBFC-1947D09DA116}"/>
          </ac:spMkLst>
        </pc:spChg>
        <pc:spChg chg="del">
          <ac:chgData name="Aurelien Domont" userId="6da7715ce44349b3" providerId="LiveId" clId="{C3B994DB-AF37-400D-AF7F-B1D12BA6F4D5}" dt="2022-11-08T04:35:22.462" v="256" actId="478"/>
          <ac:spMkLst>
            <pc:docMk/>
            <pc:sldMk cId="2383990529" sldId="2192"/>
            <ac:spMk id="76" creationId="{81D85569-B98D-46FD-98FD-2F80FF5084D2}"/>
          </ac:spMkLst>
        </pc:spChg>
        <pc:spChg chg="mod">
          <ac:chgData name="Aurelien Domont" userId="6da7715ce44349b3" providerId="LiveId" clId="{C3B994DB-AF37-400D-AF7F-B1D12BA6F4D5}" dt="2022-11-08T04:35:31.146" v="285" actId="1036"/>
          <ac:spMkLst>
            <pc:docMk/>
            <pc:sldMk cId="2383990529" sldId="2192"/>
            <ac:spMk id="77" creationId="{56A3008F-8890-41DC-9DA8-28E60F3EC591}"/>
          </ac:spMkLst>
        </pc:spChg>
        <pc:spChg chg="mod">
          <ac:chgData name="Aurelien Domont" userId="6da7715ce44349b3" providerId="LiveId" clId="{C3B994DB-AF37-400D-AF7F-B1D12BA6F4D5}" dt="2022-11-08T04:35:34.627" v="286" actId="14100"/>
          <ac:spMkLst>
            <pc:docMk/>
            <pc:sldMk cId="2383990529" sldId="2192"/>
            <ac:spMk id="78" creationId="{D9738F1B-6116-473A-B059-D227E38473A8}"/>
          </ac:spMkLst>
        </pc:spChg>
        <pc:spChg chg="del">
          <ac:chgData name="Aurelien Domont" userId="6da7715ce44349b3" providerId="LiveId" clId="{C3B994DB-AF37-400D-AF7F-B1D12BA6F4D5}" dt="2022-11-08T04:35:22.462" v="256" actId="478"/>
          <ac:spMkLst>
            <pc:docMk/>
            <pc:sldMk cId="2383990529" sldId="2192"/>
            <ac:spMk id="80" creationId="{1C14192A-A560-4ACE-A0C6-C4AF3A31DCFA}"/>
          </ac:spMkLst>
        </pc:spChg>
        <pc:spChg chg="mod">
          <ac:chgData name="Aurelien Domont" userId="6da7715ce44349b3" providerId="LiveId" clId="{C3B994DB-AF37-400D-AF7F-B1D12BA6F4D5}" dt="2022-11-08T04:35:31.146" v="285" actId="1036"/>
          <ac:spMkLst>
            <pc:docMk/>
            <pc:sldMk cId="2383990529" sldId="2192"/>
            <ac:spMk id="81" creationId="{F4736D4E-288F-446F-9CCE-231599A375EE}"/>
          </ac:spMkLst>
        </pc:spChg>
        <pc:spChg chg="mod">
          <ac:chgData name="Aurelien Domont" userId="6da7715ce44349b3" providerId="LiveId" clId="{C3B994DB-AF37-400D-AF7F-B1D12BA6F4D5}" dt="2022-11-08T04:35:34.627" v="286" actId="14100"/>
          <ac:spMkLst>
            <pc:docMk/>
            <pc:sldMk cId="2383990529" sldId="2192"/>
            <ac:spMk id="82" creationId="{BEE6D4E3-BC1A-4C35-B378-7B1F68C58895}"/>
          </ac:spMkLst>
        </pc:spChg>
        <pc:picChg chg="mod">
          <ac:chgData name="Aurelien Domont" userId="6da7715ce44349b3" providerId="LiveId" clId="{C3B994DB-AF37-400D-AF7F-B1D12BA6F4D5}" dt="2022-11-08T04:35:31.146" v="285" actId="1036"/>
          <ac:picMkLst>
            <pc:docMk/>
            <pc:sldMk cId="2383990529" sldId="2192"/>
            <ac:picMk id="54" creationId="{B9112133-8E61-42F5-BEC2-96E1A49EB180}"/>
          </ac:picMkLst>
        </pc:picChg>
        <pc:picChg chg="mod">
          <ac:chgData name="Aurelien Domont" userId="6da7715ce44349b3" providerId="LiveId" clId="{C3B994DB-AF37-400D-AF7F-B1D12BA6F4D5}" dt="2022-11-08T04:35:31.146" v="285" actId="1036"/>
          <ac:picMkLst>
            <pc:docMk/>
            <pc:sldMk cId="2383990529" sldId="2192"/>
            <ac:picMk id="59" creationId="{1875764C-BCEA-4EF3-AEB7-54B7FF34E709}"/>
          </ac:picMkLst>
        </pc:picChg>
        <pc:picChg chg="mod">
          <ac:chgData name="Aurelien Domont" userId="6da7715ce44349b3" providerId="LiveId" clId="{C3B994DB-AF37-400D-AF7F-B1D12BA6F4D5}" dt="2022-11-08T04:35:31.146" v="285" actId="1036"/>
          <ac:picMkLst>
            <pc:docMk/>
            <pc:sldMk cId="2383990529" sldId="2192"/>
            <ac:picMk id="63" creationId="{296867AA-12D6-4E0F-9713-E37AD518DE4F}"/>
          </ac:picMkLst>
        </pc:picChg>
        <pc:picChg chg="mod">
          <ac:chgData name="Aurelien Domont" userId="6da7715ce44349b3" providerId="LiveId" clId="{C3B994DB-AF37-400D-AF7F-B1D12BA6F4D5}" dt="2022-11-08T04:35:31.146" v="285" actId="1036"/>
          <ac:picMkLst>
            <pc:docMk/>
            <pc:sldMk cId="2383990529" sldId="2192"/>
            <ac:picMk id="67" creationId="{5D3E7394-EE5F-4D11-8EEF-0FCC3EA75B06}"/>
          </ac:picMkLst>
        </pc:picChg>
        <pc:picChg chg="mod">
          <ac:chgData name="Aurelien Domont" userId="6da7715ce44349b3" providerId="LiveId" clId="{C3B994DB-AF37-400D-AF7F-B1D12BA6F4D5}" dt="2022-11-08T04:35:31.146" v="285" actId="1036"/>
          <ac:picMkLst>
            <pc:docMk/>
            <pc:sldMk cId="2383990529" sldId="2192"/>
            <ac:picMk id="71" creationId="{15CD96B1-21A4-4A06-9E2D-65BC02FCCA0F}"/>
          </ac:picMkLst>
        </pc:picChg>
        <pc:picChg chg="mod">
          <ac:chgData name="Aurelien Domont" userId="6da7715ce44349b3" providerId="LiveId" clId="{C3B994DB-AF37-400D-AF7F-B1D12BA6F4D5}" dt="2022-11-08T04:35:31.146" v="285" actId="1036"/>
          <ac:picMkLst>
            <pc:docMk/>
            <pc:sldMk cId="2383990529" sldId="2192"/>
            <ac:picMk id="75" creationId="{00255863-FF7A-4DF0-B4EC-452156EB5696}"/>
          </ac:picMkLst>
        </pc:picChg>
        <pc:picChg chg="mod">
          <ac:chgData name="Aurelien Domont" userId="6da7715ce44349b3" providerId="LiveId" clId="{C3B994DB-AF37-400D-AF7F-B1D12BA6F4D5}" dt="2022-11-08T04:35:31.146" v="285" actId="1036"/>
          <ac:picMkLst>
            <pc:docMk/>
            <pc:sldMk cId="2383990529" sldId="2192"/>
            <ac:picMk id="79" creationId="{7517B246-28F3-467E-8886-94C4FA9863C3}"/>
          </ac:picMkLst>
        </pc:picChg>
      </pc:sldChg>
      <pc:sldChg chg="addSp delSp modSp">
        <pc:chgData name="Aurelien Domont" userId="6da7715ce44349b3" providerId="LiveId" clId="{C3B994DB-AF37-400D-AF7F-B1D12BA6F4D5}" dt="2023-06-14T02:57:15.088" v="781"/>
        <pc:sldMkLst>
          <pc:docMk/>
          <pc:sldMk cId="3015462381" sldId="2195"/>
        </pc:sldMkLst>
        <pc:spChg chg="mod">
          <ac:chgData name="Aurelien Domont" userId="6da7715ce44349b3" providerId="LiveId" clId="{C3B994DB-AF37-400D-AF7F-B1D12BA6F4D5}" dt="2023-06-14T02:57:15.088" v="781"/>
          <ac:spMkLst>
            <pc:docMk/>
            <pc:sldMk cId="3015462381" sldId="2195"/>
            <ac:spMk id="5" creationId="{3AA7B8AD-E6F9-4E25-A3A4-71D021032612}"/>
          </ac:spMkLst>
        </pc:spChg>
        <pc:spChg chg="mod">
          <ac:chgData name="Aurelien Domont" userId="6da7715ce44349b3" providerId="LiveId" clId="{C3B994DB-AF37-400D-AF7F-B1D12BA6F4D5}" dt="2023-06-14T02:57:15.088" v="781"/>
          <ac:spMkLst>
            <pc:docMk/>
            <pc:sldMk cId="3015462381" sldId="2195"/>
            <ac:spMk id="16" creationId="{6C2BB713-9637-4B9B-938F-E9768876782A}"/>
          </ac:spMkLst>
        </pc:spChg>
        <pc:graphicFrameChg chg="add del">
          <ac:chgData name="Aurelien Domont" userId="6da7715ce44349b3" providerId="LiveId" clId="{C3B994DB-AF37-400D-AF7F-B1D12BA6F4D5}" dt="2022-03-16T02:47:36.460" v="10"/>
          <ac:graphicFrameMkLst>
            <pc:docMk/>
            <pc:sldMk cId="3015462381" sldId="2195"/>
            <ac:graphicFrameMk id="2" creationId="{2BF59061-6183-4369-B638-33688F9CF05D}"/>
          </ac:graphicFrameMkLst>
        </pc:graphicFrameChg>
        <pc:graphicFrameChg chg="del">
          <ac:chgData name="Aurelien Domont" userId="6da7715ce44349b3" providerId="LiveId" clId="{C3B994DB-AF37-400D-AF7F-B1D12BA6F4D5}" dt="2022-03-16T02:47:36.023" v="9"/>
          <ac:graphicFrameMkLst>
            <pc:docMk/>
            <pc:sldMk cId="3015462381" sldId="2195"/>
            <ac:graphicFrameMk id="21" creationId="{2BF59061-6183-4369-B638-33688F9CF05D}"/>
          </ac:graphicFrameMkLst>
        </pc:graphicFrameChg>
      </pc:sldChg>
      <pc:sldChg chg="modSp add del">
        <pc:chgData name="Aurelien Domont" userId="6da7715ce44349b3" providerId="LiveId" clId="{C3B994DB-AF37-400D-AF7F-B1D12BA6F4D5}" dt="2023-06-14T02:57:15.088" v="781"/>
        <pc:sldMkLst>
          <pc:docMk/>
          <pc:sldMk cId="3652554031" sldId="2199"/>
        </pc:sldMkLst>
        <pc:spChg chg="mod">
          <ac:chgData name="Aurelien Domont" userId="6da7715ce44349b3" providerId="LiveId" clId="{C3B994DB-AF37-400D-AF7F-B1D12BA6F4D5}" dt="2023-06-14T02:57:15.088" v="781"/>
          <ac:spMkLst>
            <pc:docMk/>
            <pc:sldMk cId="3652554031" sldId="2199"/>
            <ac:spMk id="5" creationId="{3AA7B8AD-E6F9-4E25-A3A4-71D021032612}"/>
          </ac:spMkLst>
        </pc:spChg>
        <pc:spChg chg="mod">
          <ac:chgData name="Aurelien Domont" userId="6da7715ce44349b3" providerId="LiveId" clId="{C3B994DB-AF37-400D-AF7F-B1D12BA6F4D5}" dt="2023-06-14T02:57:15.088" v="781"/>
          <ac:spMkLst>
            <pc:docMk/>
            <pc:sldMk cId="3652554031" sldId="2199"/>
            <ac:spMk id="16" creationId="{6C2BB713-9637-4B9B-938F-E9768876782A}"/>
          </ac:spMkLst>
        </pc:spChg>
      </pc:sldChg>
      <pc:sldChg chg="modSp">
        <pc:chgData name="Aurelien Domont" userId="6da7715ce44349b3" providerId="LiveId" clId="{C3B994DB-AF37-400D-AF7F-B1D12BA6F4D5}" dt="2023-06-14T02:57:15.088" v="781"/>
        <pc:sldMkLst>
          <pc:docMk/>
          <pc:sldMk cId="1636293053" sldId="2206"/>
        </pc:sldMkLst>
        <pc:spChg chg="mod">
          <ac:chgData name="Aurelien Domont" userId="6da7715ce44349b3" providerId="LiveId" clId="{C3B994DB-AF37-400D-AF7F-B1D12BA6F4D5}" dt="2023-06-14T02:57:15.088" v="781"/>
          <ac:spMkLst>
            <pc:docMk/>
            <pc:sldMk cId="1636293053" sldId="2206"/>
            <ac:spMk id="3" creationId="{CE2529A3-BA97-486F-9E02-8DFAAA7D8D38}"/>
          </ac:spMkLst>
        </pc:spChg>
      </pc:sldChg>
      <pc:sldChg chg="modSp">
        <pc:chgData name="Aurelien Domont" userId="6da7715ce44349b3" providerId="LiveId" clId="{C3B994DB-AF37-400D-AF7F-B1D12BA6F4D5}" dt="2023-06-14T02:57:15.088" v="781"/>
        <pc:sldMkLst>
          <pc:docMk/>
          <pc:sldMk cId="1868381863" sldId="2207"/>
        </pc:sldMkLst>
        <pc:spChg chg="mod">
          <ac:chgData name="Aurelien Domont" userId="6da7715ce44349b3" providerId="LiveId" clId="{C3B994DB-AF37-400D-AF7F-B1D12BA6F4D5}" dt="2023-06-14T02:57:15.088" v="781"/>
          <ac:spMkLst>
            <pc:docMk/>
            <pc:sldMk cId="1868381863" sldId="2207"/>
            <ac:spMk id="3" creationId="{CE2529A3-BA97-486F-9E02-8DFAAA7D8D38}"/>
          </ac:spMkLst>
        </pc:spChg>
      </pc:sldChg>
      <pc:sldChg chg="addSp delSp modSp del mod">
        <pc:chgData name="Aurelien Domont" userId="6da7715ce44349b3" providerId="LiveId" clId="{C3B994DB-AF37-400D-AF7F-B1D12BA6F4D5}" dt="2023-06-14T04:18:59.013" v="916" actId="47"/>
        <pc:sldMkLst>
          <pc:docMk/>
          <pc:sldMk cId="506958275" sldId="2213"/>
        </pc:sldMkLst>
        <pc:spChg chg="add del mod">
          <ac:chgData name="Aurelien Domont" userId="6da7715ce44349b3" providerId="LiveId" clId="{C3B994DB-AF37-400D-AF7F-B1D12BA6F4D5}" dt="2023-06-14T03:07:01.885" v="863" actId="478"/>
          <ac:spMkLst>
            <pc:docMk/>
            <pc:sldMk cId="506958275" sldId="2213"/>
            <ac:spMk id="2" creationId="{34A9E5C3-5EAF-32B6-06DB-D934CD757C0A}"/>
          </ac:spMkLst>
        </pc:spChg>
        <pc:spChg chg="add mod">
          <ac:chgData name="Aurelien Domont" userId="6da7715ce44349b3" providerId="LiveId" clId="{C3B994DB-AF37-400D-AF7F-B1D12BA6F4D5}" dt="2023-06-14T04:13:46.501" v="914" actId="207"/>
          <ac:spMkLst>
            <pc:docMk/>
            <pc:sldMk cId="506958275" sldId="2213"/>
            <ac:spMk id="2" creationId="{712575D5-2043-3C89-0278-334C34514EFA}"/>
          </ac:spMkLst>
        </pc:spChg>
        <pc:spChg chg="mod">
          <ac:chgData name="Aurelien Domont" userId="6da7715ce44349b3" providerId="LiveId" clId="{C3B994DB-AF37-400D-AF7F-B1D12BA6F4D5}" dt="2023-06-14T02:57:15.088" v="781"/>
          <ac:spMkLst>
            <pc:docMk/>
            <pc:sldMk cId="506958275" sldId="2213"/>
            <ac:spMk id="5" creationId="{3AA7B8AD-E6F9-4E25-A3A4-71D021032612}"/>
          </ac:spMkLst>
        </pc:spChg>
        <pc:spChg chg="mod">
          <ac:chgData name="Aurelien Domont" userId="6da7715ce44349b3" providerId="LiveId" clId="{C3B994DB-AF37-400D-AF7F-B1D12BA6F4D5}" dt="2023-06-14T04:13:51.166" v="915" actId="12"/>
          <ac:spMkLst>
            <pc:docMk/>
            <pc:sldMk cId="506958275" sldId="2213"/>
            <ac:spMk id="6" creationId="{A284FCA6-86E5-4774-89FC-D2ADAB807300}"/>
          </ac:spMkLst>
        </pc:spChg>
        <pc:spChg chg="mod">
          <ac:chgData name="Aurelien Domont" userId="6da7715ce44349b3" providerId="LiveId" clId="{C3B994DB-AF37-400D-AF7F-B1D12BA6F4D5}" dt="2023-06-14T02:57:15.088" v="781"/>
          <ac:spMkLst>
            <pc:docMk/>
            <pc:sldMk cId="506958275" sldId="2213"/>
            <ac:spMk id="16" creationId="{6C2BB713-9637-4B9B-938F-E9768876782A}"/>
          </ac:spMkLst>
        </pc:spChg>
      </pc:sldChg>
      <pc:sldChg chg="modSp mod">
        <pc:chgData name="Aurelien Domont" userId="6da7715ce44349b3" providerId="LiveId" clId="{C3B994DB-AF37-400D-AF7F-B1D12BA6F4D5}" dt="2023-06-14T03:05:15.315" v="843"/>
        <pc:sldMkLst>
          <pc:docMk/>
          <pc:sldMk cId="4209884329" sldId="2214"/>
        </pc:sldMkLst>
        <pc:spChg chg="mod">
          <ac:chgData name="Aurelien Domont" userId="6da7715ce44349b3" providerId="LiveId" clId="{C3B994DB-AF37-400D-AF7F-B1D12BA6F4D5}" dt="2023-06-14T02:57:15.088" v="781"/>
          <ac:spMkLst>
            <pc:docMk/>
            <pc:sldMk cId="4209884329" sldId="2214"/>
            <ac:spMk id="5" creationId="{3AA7B8AD-E6F9-4E25-A3A4-71D021032612}"/>
          </ac:spMkLst>
        </pc:spChg>
        <pc:spChg chg="mod">
          <ac:chgData name="Aurelien Domont" userId="6da7715ce44349b3" providerId="LiveId" clId="{C3B994DB-AF37-400D-AF7F-B1D12BA6F4D5}" dt="2023-06-14T02:57:15.088" v="781"/>
          <ac:spMkLst>
            <pc:docMk/>
            <pc:sldMk cId="4209884329" sldId="2214"/>
            <ac:spMk id="16" creationId="{6C2BB713-9637-4B9B-938F-E9768876782A}"/>
          </ac:spMkLst>
        </pc:spChg>
        <pc:spChg chg="mod">
          <ac:chgData name="Aurelien Domont" userId="6da7715ce44349b3" providerId="LiveId" clId="{C3B994DB-AF37-400D-AF7F-B1D12BA6F4D5}" dt="2022-03-16T02:47:47.238" v="11"/>
          <ac:spMkLst>
            <pc:docMk/>
            <pc:sldMk cId="4209884329" sldId="2214"/>
            <ac:spMk id="24" creationId="{A963FF9E-6B5A-4195-93C8-E9C077D532CC}"/>
          </ac:spMkLst>
        </pc:spChg>
        <pc:spChg chg="mod">
          <ac:chgData name="Aurelien Domont" userId="6da7715ce44349b3" providerId="LiveId" clId="{C3B994DB-AF37-400D-AF7F-B1D12BA6F4D5}" dt="2022-03-16T02:47:51.331" v="12"/>
          <ac:spMkLst>
            <pc:docMk/>
            <pc:sldMk cId="4209884329" sldId="2214"/>
            <ac:spMk id="25" creationId="{04C94A77-3642-4F44-BC89-005B071512EA}"/>
          </ac:spMkLst>
        </pc:spChg>
        <pc:spChg chg="mod">
          <ac:chgData name="Aurelien Domont" userId="6da7715ce44349b3" providerId="LiveId" clId="{C3B994DB-AF37-400D-AF7F-B1D12BA6F4D5}" dt="2023-06-14T03:05:15.315" v="843"/>
          <ac:spMkLst>
            <pc:docMk/>
            <pc:sldMk cId="4209884329" sldId="2214"/>
            <ac:spMk id="28" creationId="{70DAFB5E-4B37-481D-AF13-325D3DB1ECCF}"/>
          </ac:spMkLst>
        </pc:spChg>
      </pc:sldChg>
      <pc:sldChg chg="addSp delSp modSp mod">
        <pc:chgData name="Aurelien Domont" userId="6da7715ce44349b3" providerId="LiveId" clId="{C3B994DB-AF37-400D-AF7F-B1D12BA6F4D5}" dt="2023-06-14T03:08:24.837" v="883" actId="478"/>
        <pc:sldMkLst>
          <pc:docMk/>
          <pc:sldMk cId="2328899945" sldId="2215"/>
        </pc:sldMkLst>
        <pc:spChg chg="add del mod">
          <ac:chgData name="Aurelien Domont" userId="6da7715ce44349b3" providerId="LiveId" clId="{C3B994DB-AF37-400D-AF7F-B1D12BA6F4D5}" dt="2023-06-14T02:00:16.628" v="736" actId="478"/>
          <ac:spMkLst>
            <pc:docMk/>
            <pc:sldMk cId="2328899945" sldId="2215"/>
            <ac:spMk id="2" creationId="{1BE0DE90-0135-2FBE-0C4B-8420348FAD65}"/>
          </ac:spMkLst>
        </pc:spChg>
        <pc:spChg chg="add del mod">
          <ac:chgData name="Aurelien Domont" userId="6da7715ce44349b3" providerId="LiveId" clId="{C3B994DB-AF37-400D-AF7F-B1D12BA6F4D5}" dt="2023-06-14T01:54:22.531" v="668" actId="478"/>
          <ac:spMkLst>
            <pc:docMk/>
            <pc:sldMk cId="2328899945" sldId="2215"/>
            <ac:spMk id="3" creationId="{50C7D3D6-CEA8-16D1-0460-877F90806440}"/>
          </ac:spMkLst>
        </pc:spChg>
        <pc:spChg chg="mod">
          <ac:chgData name="Aurelien Domont" userId="6da7715ce44349b3" providerId="LiveId" clId="{C3B994DB-AF37-400D-AF7F-B1D12BA6F4D5}" dt="2023-06-14T02:57:15.088" v="781"/>
          <ac:spMkLst>
            <pc:docMk/>
            <pc:sldMk cId="2328899945" sldId="2215"/>
            <ac:spMk id="5" creationId="{3AA7B8AD-E6F9-4E25-A3A4-71D021032612}"/>
          </ac:spMkLst>
        </pc:spChg>
        <pc:spChg chg="add del mod">
          <ac:chgData name="Aurelien Domont" userId="6da7715ce44349b3" providerId="LiveId" clId="{C3B994DB-AF37-400D-AF7F-B1D12BA6F4D5}" dt="2023-06-14T01:57:48.598" v="727" actId="478"/>
          <ac:spMkLst>
            <pc:docMk/>
            <pc:sldMk cId="2328899945" sldId="2215"/>
            <ac:spMk id="6" creationId="{FD8D4148-0BF0-D404-8394-047C422486E8}"/>
          </ac:spMkLst>
        </pc:spChg>
        <pc:spChg chg="add del mod">
          <ac:chgData name="Aurelien Domont" userId="6da7715ce44349b3" providerId="LiveId" clId="{C3B994DB-AF37-400D-AF7F-B1D12BA6F4D5}" dt="2023-06-14T02:44:50.418" v="761" actId="21"/>
          <ac:spMkLst>
            <pc:docMk/>
            <pc:sldMk cId="2328899945" sldId="2215"/>
            <ac:spMk id="7" creationId="{5E0355D4-CA9B-41FF-8F1D-2F0B81B1A9DF}"/>
          </ac:spMkLst>
        </pc:spChg>
        <pc:spChg chg="add del mod">
          <ac:chgData name="Aurelien Domont" userId="6da7715ce44349b3" providerId="LiveId" clId="{C3B994DB-AF37-400D-AF7F-B1D12BA6F4D5}" dt="2023-06-14T02:44:50.418" v="761" actId="21"/>
          <ac:spMkLst>
            <pc:docMk/>
            <pc:sldMk cId="2328899945" sldId="2215"/>
            <ac:spMk id="8" creationId="{9916C25C-09E7-4D3E-BEA7-AF08F330342E}"/>
          </ac:spMkLst>
        </pc:spChg>
        <pc:spChg chg="add del mod">
          <ac:chgData name="Aurelien Domont" userId="6da7715ce44349b3" providerId="LiveId" clId="{C3B994DB-AF37-400D-AF7F-B1D12BA6F4D5}" dt="2023-06-14T02:44:50.418" v="761" actId="21"/>
          <ac:spMkLst>
            <pc:docMk/>
            <pc:sldMk cId="2328899945" sldId="2215"/>
            <ac:spMk id="9" creationId="{604A0ABB-287B-4457-99A4-4368E44476D2}"/>
          </ac:spMkLst>
        </pc:spChg>
        <pc:spChg chg="add del mod">
          <ac:chgData name="Aurelien Domont" userId="6da7715ce44349b3" providerId="LiveId" clId="{C3B994DB-AF37-400D-AF7F-B1D12BA6F4D5}" dt="2023-06-14T02:44:50.418" v="761" actId="21"/>
          <ac:spMkLst>
            <pc:docMk/>
            <pc:sldMk cId="2328899945" sldId="2215"/>
            <ac:spMk id="10" creationId="{B74E8557-B4D2-4C3C-BD6B-B78064157807}"/>
          </ac:spMkLst>
        </pc:spChg>
        <pc:spChg chg="add del mod">
          <ac:chgData name="Aurelien Domont" userId="6da7715ce44349b3" providerId="LiveId" clId="{C3B994DB-AF37-400D-AF7F-B1D12BA6F4D5}" dt="2023-06-14T02:44:50.418" v="761" actId="21"/>
          <ac:spMkLst>
            <pc:docMk/>
            <pc:sldMk cId="2328899945" sldId="2215"/>
            <ac:spMk id="11" creationId="{3D1745D7-07C0-4FB9-807D-CB5A00FAC0D4}"/>
          </ac:spMkLst>
        </pc:spChg>
        <pc:spChg chg="add del mod">
          <ac:chgData name="Aurelien Domont" userId="6da7715ce44349b3" providerId="LiveId" clId="{C3B994DB-AF37-400D-AF7F-B1D12BA6F4D5}" dt="2023-06-14T02:44:50.418" v="761" actId="21"/>
          <ac:spMkLst>
            <pc:docMk/>
            <pc:sldMk cId="2328899945" sldId="2215"/>
            <ac:spMk id="12" creationId="{1759B90E-9998-4A98-96B3-E630FA0AA94F}"/>
          </ac:spMkLst>
        </pc:spChg>
        <pc:spChg chg="mod">
          <ac:chgData name="Aurelien Domont" userId="6da7715ce44349b3" providerId="LiveId" clId="{C3B994DB-AF37-400D-AF7F-B1D12BA6F4D5}" dt="2023-06-14T02:57:15.088" v="781"/>
          <ac:spMkLst>
            <pc:docMk/>
            <pc:sldMk cId="2328899945" sldId="2215"/>
            <ac:spMk id="16" creationId="{6C2BB713-9637-4B9B-938F-E9768876782A}"/>
          </ac:spMkLst>
        </pc:spChg>
        <pc:spChg chg="add del mod">
          <ac:chgData name="Aurelien Domont" userId="6da7715ce44349b3" providerId="LiveId" clId="{C3B994DB-AF37-400D-AF7F-B1D12BA6F4D5}" dt="2023-06-14T03:08:24.837" v="883" actId="478"/>
          <ac:spMkLst>
            <pc:docMk/>
            <pc:sldMk cId="2328899945" sldId="2215"/>
            <ac:spMk id="20" creationId="{5B6A0670-9FEA-33E0-3F4A-85883F297A59}"/>
          </ac:spMkLst>
        </pc:spChg>
        <pc:spChg chg="add del mod">
          <ac:chgData name="Aurelien Domont" userId="6da7715ce44349b3" providerId="LiveId" clId="{C3B994DB-AF37-400D-AF7F-B1D12BA6F4D5}" dt="2023-06-14T02:44:50.418" v="761" actId="21"/>
          <ac:spMkLst>
            <pc:docMk/>
            <pc:sldMk cId="2328899945" sldId="2215"/>
            <ac:spMk id="32" creationId="{82935CEA-21C9-44BE-89A1-1DD275DEE428}"/>
          </ac:spMkLst>
        </pc:spChg>
        <pc:spChg chg="add del mod">
          <ac:chgData name="Aurelien Domont" userId="6da7715ce44349b3" providerId="LiveId" clId="{C3B994DB-AF37-400D-AF7F-B1D12BA6F4D5}" dt="2023-06-14T02:44:50.418" v="761" actId="21"/>
          <ac:spMkLst>
            <pc:docMk/>
            <pc:sldMk cId="2328899945" sldId="2215"/>
            <ac:spMk id="34" creationId="{20722091-B659-4426-A162-6ACB50F42219}"/>
          </ac:spMkLst>
        </pc:spChg>
        <pc:spChg chg="add del mod">
          <ac:chgData name="Aurelien Domont" userId="6da7715ce44349b3" providerId="LiveId" clId="{C3B994DB-AF37-400D-AF7F-B1D12BA6F4D5}" dt="2023-06-14T02:44:50.418" v="761" actId="21"/>
          <ac:spMkLst>
            <pc:docMk/>
            <pc:sldMk cId="2328899945" sldId="2215"/>
            <ac:spMk id="35" creationId="{EACDCCA8-6DB8-4A7A-8D27-79B2373CAABB}"/>
          </ac:spMkLst>
        </pc:spChg>
        <pc:spChg chg="add del mod">
          <ac:chgData name="Aurelien Domont" userId="6da7715ce44349b3" providerId="LiveId" clId="{C3B994DB-AF37-400D-AF7F-B1D12BA6F4D5}" dt="2023-06-14T02:44:50.418" v="761" actId="21"/>
          <ac:spMkLst>
            <pc:docMk/>
            <pc:sldMk cId="2328899945" sldId="2215"/>
            <ac:spMk id="36" creationId="{20A3DCD9-A8CB-40F1-A1EE-8E7A2A2117CA}"/>
          </ac:spMkLst>
        </pc:spChg>
        <pc:spChg chg="add del mod">
          <ac:chgData name="Aurelien Domont" userId="6da7715ce44349b3" providerId="LiveId" clId="{C3B994DB-AF37-400D-AF7F-B1D12BA6F4D5}" dt="2023-06-14T02:44:50.418" v="761" actId="21"/>
          <ac:spMkLst>
            <pc:docMk/>
            <pc:sldMk cId="2328899945" sldId="2215"/>
            <ac:spMk id="37" creationId="{D3BB882D-D5DF-42A2-8327-8121F16902E2}"/>
          </ac:spMkLst>
        </pc:spChg>
        <pc:spChg chg="add del mod">
          <ac:chgData name="Aurelien Domont" userId="6da7715ce44349b3" providerId="LiveId" clId="{C3B994DB-AF37-400D-AF7F-B1D12BA6F4D5}" dt="2023-06-14T02:44:50.418" v="761" actId="21"/>
          <ac:spMkLst>
            <pc:docMk/>
            <pc:sldMk cId="2328899945" sldId="2215"/>
            <ac:spMk id="39" creationId="{DE3CB515-9A1A-4855-ADD6-6A3482DCA643}"/>
          </ac:spMkLst>
        </pc:spChg>
        <pc:picChg chg="add del">
          <ac:chgData name="Aurelien Domont" userId="6da7715ce44349b3" providerId="LiveId" clId="{C3B994DB-AF37-400D-AF7F-B1D12BA6F4D5}" dt="2023-06-14T02:44:50.418" v="761" actId="21"/>
          <ac:picMkLst>
            <pc:docMk/>
            <pc:sldMk cId="2328899945" sldId="2215"/>
            <ac:picMk id="4" creationId="{6C8DA13F-15F1-4D0C-90A3-85268425A07C}"/>
          </ac:picMkLst>
        </pc:picChg>
        <pc:picChg chg="add del">
          <ac:chgData name="Aurelien Domont" userId="6da7715ce44349b3" providerId="LiveId" clId="{C3B994DB-AF37-400D-AF7F-B1D12BA6F4D5}" dt="2023-06-14T02:44:50.418" v="761" actId="21"/>
          <ac:picMkLst>
            <pc:docMk/>
            <pc:sldMk cId="2328899945" sldId="2215"/>
            <ac:picMk id="14" creationId="{384BDE61-ED8C-4CC3-8B3E-9F61C4FAAC4A}"/>
          </ac:picMkLst>
        </pc:picChg>
        <pc:picChg chg="add del">
          <ac:chgData name="Aurelien Domont" userId="6da7715ce44349b3" providerId="LiveId" clId="{C3B994DB-AF37-400D-AF7F-B1D12BA6F4D5}" dt="2023-06-14T02:44:50.418" v="761" actId="21"/>
          <ac:picMkLst>
            <pc:docMk/>
            <pc:sldMk cId="2328899945" sldId="2215"/>
            <ac:picMk id="15" creationId="{F0084D1B-90AB-4B7A-A82E-EF1A6F71C456}"/>
          </ac:picMkLst>
        </pc:picChg>
        <pc:picChg chg="add del">
          <ac:chgData name="Aurelien Domont" userId="6da7715ce44349b3" providerId="LiveId" clId="{C3B994DB-AF37-400D-AF7F-B1D12BA6F4D5}" dt="2023-06-14T02:44:50.418" v="761" actId="21"/>
          <ac:picMkLst>
            <pc:docMk/>
            <pc:sldMk cId="2328899945" sldId="2215"/>
            <ac:picMk id="17" creationId="{94921AF3-8055-4670-B049-283F79FEE9AB}"/>
          </ac:picMkLst>
        </pc:picChg>
        <pc:picChg chg="add del">
          <ac:chgData name="Aurelien Domont" userId="6da7715ce44349b3" providerId="LiveId" clId="{C3B994DB-AF37-400D-AF7F-B1D12BA6F4D5}" dt="2023-06-14T02:44:50.418" v="761" actId="21"/>
          <ac:picMkLst>
            <pc:docMk/>
            <pc:sldMk cId="2328899945" sldId="2215"/>
            <ac:picMk id="18" creationId="{0BE8AADE-9204-4D5D-8ABE-9EE4EC1BF936}"/>
          </ac:picMkLst>
        </pc:picChg>
        <pc:picChg chg="add del">
          <ac:chgData name="Aurelien Domont" userId="6da7715ce44349b3" providerId="LiveId" clId="{C3B994DB-AF37-400D-AF7F-B1D12BA6F4D5}" dt="2023-06-14T02:44:50.418" v="761" actId="21"/>
          <ac:picMkLst>
            <pc:docMk/>
            <pc:sldMk cId="2328899945" sldId="2215"/>
            <ac:picMk id="19" creationId="{1B4E7BCD-84DF-4DE9-9DD8-1A2C9E2201B4}"/>
          </ac:picMkLst>
        </pc:picChg>
        <pc:cxnChg chg="add del mod">
          <ac:chgData name="Aurelien Domont" userId="6da7715ce44349b3" providerId="LiveId" clId="{C3B994DB-AF37-400D-AF7F-B1D12BA6F4D5}" dt="2023-06-14T02:44:50.418" v="761" actId="21"/>
          <ac:cxnSpMkLst>
            <pc:docMk/>
            <pc:sldMk cId="2328899945" sldId="2215"/>
            <ac:cxnSpMk id="27" creationId="{529BD7AC-738F-49A2-BFF8-26F3BBF28E1E}"/>
          </ac:cxnSpMkLst>
        </pc:cxnChg>
        <pc:cxnChg chg="add del mod">
          <ac:chgData name="Aurelien Domont" userId="6da7715ce44349b3" providerId="LiveId" clId="{C3B994DB-AF37-400D-AF7F-B1D12BA6F4D5}" dt="2023-06-14T02:44:50.418" v="761" actId="21"/>
          <ac:cxnSpMkLst>
            <pc:docMk/>
            <pc:sldMk cId="2328899945" sldId="2215"/>
            <ac:cxnSpMk id="28" creationId="{C30E51FF-9A28-4289-B0AC-BD0E614CD710}"/>
          </ac:cxnSpMkLst>
        </pc:cxnChg>
        <pc:cxnChg chg="add del mod">
          <ac:chgData name="Aurelien Domont" userId="6da7715ce44349b3" providerId="LiveId" clId="{C3B994DB-AF37-400D-AF7F-B1D12BA6F4D5}" dt="2023-06-14T02:44:50.418" v="761" actId="21"/>
          <ac:cxnSpMkLst>
            <pc:docMk/>
            <pc:sldMk cId="2328899945" sldId="2215"/>
            <ac:cxnSpMk id="29" creationId="{669535E9-A1D4-4109-8C9D-299A116DFA8E}"/>
          </ac:cxnSpMkLst>
        </pc:cxnChg>
        <pc:cxnChg chg="add del mod">
          <ac:chgData name="Aurelien Domont" userId="6da7715ce44349b3" providerId="LiveId" clId="{C3B994DB-AF37-400D-AF7F-B1D12BA6F4D5}" dt="2023-06-14T02:44:50.418" v="761" actId="21"/>
          <ac:cxnSpMkLst>
            <pc:docMk/>
            <pc:sldMk cId="2328899945" sldId="2215"/>
            <ac:cxnSpMk id="30" creationId="{054D8655-593E-4395-91CB-69F4C51282F5}"/>
          </ac:cxnSpMkLst>
        </pc:cxnChg>
        <pc:cxnChg chg="add del mod">
          <ac:chgData name="Aurelien Domont" userId="6da7715ce44349b3" providerId="LiveId" clId="{C3B994DB-AF37-400D-AF7F-B1D12BA6F4D5}" dt="2023-06-14T02:44:50.418" v="761" actId="21"/>
          <ac:cxnSpMkLst>
            <pc:docMk/>
            <pc:sldMk cId="2328899945" sldId="2215"/>
            <ac:cxnSpMk id="31" creationId="{2B35E93F-6869-4EAA-AFB1-0EE76EF5D6B5}"/>
          </ac:cxnSpMkLst>
        </pc:cxnChg>
      </pc:sldChg>
      <pc:sldChg chg="add">
        <pc:chgData name="Aurelien Domont" userId="6da7715ce44349b3" providerId="LiveId" clId="{C3B994DB-AF37-400D-AF7F-B1D12BA6F4D5}" dt="2023-06-14T03:01:41.948" v="811"/>
        <pc:sldMkLst>
          <pc:docMk/>
          <pc:sldMk cId="1567968009" sldId="2217"/>
        </pc:sldMkLst>
      </pc:sldChg>
      <pc:sldChg chg="add del">
        <pc:chgData name="Aurelien Domont" userId="6da7715ce44349b3" providerId="LiveId" clId="{C3B994DB-AF37-400D-AF7F-B1D12BA6F4D5}" dt="2023-06-14T03:03:25.892" v="838" actId="47"/>
        <pc:sldMkLst>
          <pc:docMk/>
          <pc:sldMk cId="2097558937" sldId="2220"/>
        </pc:sldMkLst>
      </pc:sldChg>
      <pc:sldChg chg="add del">
        <pc:chgData name="Aurelien Domont" userId="6da7715ce44349b3" providerId="LiveId" clId="{C3B994DB-AF37-400D-AF7F-B1D12BA6F4D5}" dt="2023-06-14T03:58:15.021" v="904" actId="47"/>
        <pc:sldMkLst>
          <pc:docMk/>
          <pc:sldMk cId="3590846903" sldId="2222"/>
        </pc:sldMkLst>
      </pc:sldChg>
      <pc:sldChg chg="add del">
        <pc:chgData name="Aurelien Domont" userId="6da7715ce44349b3" providerId="LiveId" clId="{C3B994DB-AF37-400D-AF7F-B1D12BA6F4D5}" dt="2023-06-14T03:03:25.892" v="838" actId="47"/>
        <pc:sldMkLst>
          <pc:docMk/>
          <pc:sldMk cId="1039551658" sldId="2223"/>
        </pc:sldMkLst>
      </pc:sldChg>
      <pc:sldChg chg="add del">
        <pc:chgData name="Aurelien Domont" userId="6da7715ce44349b3" providerId="LiveId" clId="{C3B994DB-AF37-400D-AF7F-B1D12BA6F4D5}" dt="2023-06-14T03:11:40.537" v="891" actId="47"/>
        <pc:sldMkLst>
          <pc:docMk/>
          <pc:sldMk cId="3398019307" sldId="2225"/>
        </pc:sldMkLst>
      </pc:sldChg>
      <pc:sldChg chg="modSp mod">
        <pc:chgData name="Aurelien Domont" userId="6da7715ce44349b3" providerId="LiveId" clId="{C3B994DB-AF37-400D-AF7F-B1D12BA6F4D5}" dt="2023-06-14T03:05:22.827" v="844"/>
        <pc:sldMkLst>
          <pc:docMk/>
          <pc:sldMk cId="2520306349" sldId="2227"/>
        </pc:sldMkLst>
        <pc:spChg chg="mod">
          <ac:chgData name="Aurelien Domont" userId="6da7715ce44349b3" providerId="LiveId" clId="{C3B994DB-AF37-400D-AF7F-B1D12BA6F4D5}" dt="2023-06-14T02:57:15.088" v="781"/>
          <ac:spMkLst>
            <pc:docMk/>
            <pc:sldMk cId="2520306349" sldId="2227"/>
            <ac:spMk id="2" creationId="{B9E06370-6DDE-4F40-8C56-A462976503E7}"/>
          </ac:spMkLst>
        </pc:spChg>
        <pc:spChg chg="mod">
          <ac:chgData name="Aurelien Domont" userId="6da7715ce44349b3" providerId="LiveId" clId="{C3B994DB-AF37-400D-AF7F-B1D12BA6F4D5}" dt="2023-06-14T03:05:22.827" v="844"/>
          <ac:spMkLst>
            <pc:docMk/>
            <pc:sldMk cId="2520306349" sldId="2227"/>
            <ac:spMk id="24" creationId="{6E2BDE72-5DE9-4E52-9EC3-87119630800D}"/>
          </ac:spMkLst>
        </pc:spChg>
      </pc:sldChg>
      <pc:sldChg chg="addSp delSp modSp mod">
        <pc:chgData name="Aurelien Domont" userId="6da7715ce44349b3" providerId="LiveId" clId="{C3B994DB-AF37-400D-AF7F-B1D12BA6F4D5}" dt="2023-06-14T02:57:15.088" v="781"/>
        <pc:sldMkLst>
          <pc:docMk/>
          <pc:sldMk cId="784058857" sldId="2228"/>
        </pc:sldMkLst>
        <pc:spChg chg="add mod">
          <ac:chgData name="Aurelien Domont" userId="6da7715ce44349b3" providerId="LiveId" clId="{C3B994DB-AF37-400D-AF7F-B1D12BA6F4D5}" dt="2023-06-14T02:44:58.596" v="763"/>
          <ac:spMkLst>
            <pc:docMk/>
            <pc:sldMk cId="784058857" sldId="2228"/>
            <ac:spMk id="2" creationId="{867AE7E7-64A7-1C97-FBA4-5A02E0C6743D}"/>
          </ac:spMkLst>
        </pc:spChg>
        <pc:spChg chg="add mod">
          <ac:chgData name="Aurelien Domont" userId="6da7715ce44349b3" providerId="LiveId" clId="{C3B994DB-AF37-400D-AF7F-B1D12BA6F4D5}" dt="2023-06-14T02:44:58.596" v="763"/>
          <ac:spMkLst>
            <pc:docMk/>
            <pc:sldMk cId="784058857" sldId="2228"/>
            <ac:spMk id="3" creationId="{CC3FD904-BA94-FC3B-8C8B-293EE96975EA}"/>
          </ac:spMkLst>
        </pc:spChg>
        <pc:spChg chg="mod">
          <ac:chgData name="Aurelien Domont" userId="6da7715ce44349b3" providerId="LiveId" clId="{C3B994DB-AF37-400D-AF7F-B1D12BA6F4D5}" dt="2023-06-14T02:57:15.088" v="781"/>
          <ac:spMkLst>
            <pc:docMk/>
            <pc:sldMk cId="784058857" sldId="2228"/>
            <ac:spMk id="5" creationId="{3AA7B8AD-E6F9-4E25-A3A4-71D021032612}"/>
          </ac:spMkLst>
        </pc:spChg>
        <pc:spChg chg="add mod">
          <ac:chgData name="Aurelien Domont" userId="6da7715ce44349b3" providerId="LiveId" clId="{C3B994DB-AF37-400D-AF7F-B1D12BA6F4D5}" dt="2023-06-14T02:44:58.596" v="763"/>
          <ac:spMkLst>
            <pc:docMk/>
            <pc:sldMk cId="784058857" sldId="2228"/>
            <ac:spMk id="6" creationId="{5CF2BBBA-AA83-A6C8-1F82-E19B19FA1502}"/>
          </ac:spMkLst>
        </pc:spChg>
        <pc:spChg chg="del">
          <ac:chgData name="Aurelien Domont" userId="6da7715ce44349b3" providerId="LiveId" clId="{C3B994DB-AF37-400D-AF7F-B1D12BA6F4D5}" dt="2023-06-14T02:44:56.968" v="762" actId="478"/>
          <ac:spMkLst>
            <pc:docMk/>
            <pc:sldMk cId="784058857" sldId="2228"/>
            <ac:spMk id="7" creationId="{5E0355D4-CA9B-41FF-8F1D-2F0B81B1A9DF}"/>
          </ac:spMkLst>
        </pc:spChg>
        <pc:spChg chg="del">
          <ac:chgData name="Aurelien Domont" userId="6da7715ce44349b3" providerId="LiveId" clId="{C3B994DB-AF37-400D-AF7F-B1D12BA6F4D5}" dt="2023-06-14T02:44:56.968" v="762" actId="478"/>
          <ac:spMkLst>
            <pc:docMk/>
            <pc:sldMk cId="784058857" sldId="2228"/>
            <ac:spMk id="8" creationId="{9916C25C-09E7-4D3E-BEA7-AF08F330342E}"/>
          </ac:spMkLst>
        </pc:spChg>
        <pc:spChg chg="del">
          <ac:chgData name="Aurelien Domont" userId="6da7715ce44349b3" providerId="LiveId" clId="{C3B994DB-AF37-400D-AF7F-B1D12BA6F4D5}" dt="2023-06-14T02:44:56.968" v="762" actId="478"/>
          <ac:spMkLst>
            <pc:docMk/>
            <pc:sldMk cId="784058857" sldId="2228"/>
            <ac:spMk id="9" creationId="{604A0ABB-287B-4457-99A4-4368E44476D2}"/>
          </ac:spMkLst>
        </pc:spChg>
        <pc:spChg chg="del">
          <ac:chgData name="Aurelien Domont" userId="6da7715ce44349b3" providerId="LiveId" clId="{C3B994DB-AF37-400D-AF7F-B1D12BA6F4D5}" dt="2023-06-14T02:44:56.968" v="762" actId="478"/>
          <ac:spMkLst>
            <pc:docMk/>
            <pc:sldMk cId="784058857" sldId="2228"/>
            <ac:spMk id="10" creationId="{B74E8557-B4D2-4C3C-BD6B-B78064157807}"/>
          </ac:spMkLst>
        </pc:spChg>
        <pc:spChg chg="del">
          <ac:chgData name="Aurelien Domont" userId="6da7715ce44349b3" providerId="LiveId" clId="{C3B994DB-AF37-400D-AF7F-B1D12BA6F4D5}" dt="2023-06-14T02:44:56.968" v="762" actId="478"/>
          <ac:spMkLst>
            <pc:docMk/>
            <pc:sldMk cId="784058857" sldId="2228"/>
            <ac:spMk id="11" creationId="{3D1745D7-07C0-4FB9-807D-CB5A00FAC0D4}"/>
          </ac:spMkLst>
        </pc:spChg>
        <pc:spChg chg="del">
          <ac:chgData name="Aurelien Domont" userId="6da7715ce44349b3" providerId="LiveId" clId="{C3B994DB-AF37-400D-AF7F-B1D12BA6F4D5}" dt="2023-06-14T02:44:56.968" v="762" actId="478"/>
          <ac:spMkLst>
            <pc:docMk/>
            <pc:sldMk cId="784058857" sldId="2228"/>
            <ac:spMk id="12" creationId="{1759B90E-9998-4A98-96B3-E630FA0AA94F}"/>
          </ac:spMkLst>
        </pc:spChg>
        <pc:spChg chg="mod">
          <ac:chgData name="Aurelien Domont" userId="6da7715ce44349b3" providerId="LiveId" clId="{C3B994DB-AF37-400D-AF7F-B1D12BA6F4D5}" dt="2023-06-14T02:57:15.088" v="781"/>
          <ac:spMkLst>
            <pc:docMk/>
            <pc:sldMk cId="784058857" sldId="2228"/>
            <ac:spMk id="16" creationId="{6C2BB713-9637-4B9B-938F-E9768876782A}"/>
          </ac:spMkLst>
        </pc:spChg>
        <pc:spChg chg="add mod">
          <ac:chgData name="Aurelien Domont" userId="6da7715ce44349b3" providerId="LiveId" clId="{C3B994DB-AF37-400D-AF7F-B1D12BA6F4D5}" dt="2023-06-14T02:44:58.596" v="763"/>
          <ac:spMkLst>
            <pc:docMk/>
            <pc:sldMk cId="784058857" sldId="2228"/>
            <ac:spMk id="20" creationId="{D76CF8AC-4BAA-C0FC-928A-0B9E66A7B081}"/>
          </ac:spMkLst>
        </pc:spChg>
        <pc:spChg chg="add mod">
          <ac:chgData name="Aurelien Domont" userId="6da7715ce44349b3" providerId="LiveId" clId="{C3B994DB-AF37-400D-AF7F-B1D12BA6F4D5}" dt="2023-06-14T02:44:58.596" v="763"/>
          <ac:spMkLst>
            <pc:docMk/>
            <pc:sldMk cId="784058857" sldId="2228"/>
            <ac:spMk id="21" creationId="{FFD60998-A03E-00C2-4CA5-9416830F7F78}"/>
          </ac:spMkLst>
        </pc:spChg>
        <pc:spChg chg="add mod">
          <ac:chgData name="Aurelien Domont" userId="6da7715ce44349b3" providerId="LiveId" clId="{C3B994DB-AF37-400D-AF7F-B1D12BA6F4D5}" dt="2023-06-14T02:45:01.173" v="764" actId="207"/>
          <ac:spMkLst>
            <pc:docMk/>
            <pc:sldMk cId="784058857" sldId="2228"/>
            <ac:spMk id="22" creationId="{BA109B9F-62EA-6AE4-387F-2587B3CCB7DC}"/>
          </ac:spMkLst>
        </pc:spChg>
        <pc:spChg chg="del">
          <ac:chgData name="Aurelien Domont" userId="6da7715ce44349b3" providerId="LiveId" clId="{C3B994DB-AF37-400D-AF7F-B1D12BA6F4D5}" dt="2023-06-14T02:44:56.968" v="762" actId="478"/>
          <ac:spMkLst>
            <pc:docMk/>
            <pc:sldMk cId="784058857" sldId="2228"/>
            <ac:spMk id="32" creationId="{82935CEA-21C9-44BE-89A1-1DD275DEE428}"/>
          </ac:spMkLst>
        </pc:spChg>
        <pc:spChg chg="del">
          <ac:chgData name="Aurelien Domont" userId="6da7715ce44349b3" providerId="LiveId" clId="{C3B994DB-AF37-400D-AF7F-B1D12BA6F4D5}" dt="2023-06-14T02:44:56.968" v="762" actId="478"/>
          <ac:spMkLst>
            <pc:docMk/>
            <pc:sldMk cId="784058857" sldId="2228"/>
            <ac:spMk id="34" creationId="{20722091-B659-4426-A162-6ACB50F42219}"/>
          </ac:spMkLst>
        </pc:spChg>
        <pc:spChg chg="del">
          <ac:chgData name="Aurelien Domont" userId="6da7715ce44349b3" providerId="LiveId" clId="{C3B994DB-AF37-400D-AF7F-B1D12BA6F4D5}" dt="2023-06-14T02:44:56.968" v="762" actId="478"/>
          <ac:spMkLst>
            <pc:docMk/>
            <pc:sldMk cId="784058857" sldId="2228"/>
            <ac:spMk id="35" creationId="{EACDCCA8-6DB8-4A7A-8D27-79B2373CAABB}"/>
          </ac:spMkLst>
        </pc:spChg>
        <pc:spChg chg="del">
          <ac:chgData name="Aurelien Domont" userId="6da7715ce44349b3" providerId="LiveId" clId="{C3B994DB-AF37-400D-AF7F-B1D12BA6F4D5}" dt="2023-06-14T02:44:56.968" v="762" actId="478"/>
          <ac:spMkLst>
            <pc:docMk/>
            <pc:sldMk cId="784058857" sldId="2228"/>
            <ac:spMk id="36" creationId="{20A3DCD9-A8CB-40F1-A1EE-8E7A2A2117CA}"/>
          </ac:spMkLst>
        </pc:spChg>
        <pc:spChg chg="del">
          <ac:chgData name="Aurelien Domont" userId="6da7715ce44349b3" providerId="LiveId" clId="{C3B994DB-AF37-400D-AF7F-B1D12BA6F4D5}" dt="2023-06-14T02:44:56.968" v="762" actId="478"/>
          <ac:spMkLst>
            <pc:docMk/>
            <pc:sldMk cId="784058857" sldId="2228"/>
            <ac:spMk id="37" creationId="{D3BB882D-D5DF-42A2-8327-8121F16902E2}"/>
          </ac:spMkLst>
        </pc:spChg>
        <pc:spChg chg="del">
          <ac:chgData name="Aurelien Domont" userId="6da7715ce44349b3" providerId="LiveId" clId="{C3B994DB-AF37-400D-AF7F-B1D12BA6F4D5}" dt="2023-06-14T02:44:56.968" v="762" actId="478"/>
          <ac:spMkLst>
            <pc:docMk/>
            <pc:sldMk cId="784058857" sldId="2228"/>
            <ac:spMk id="39" creationId="{DE3CB515-9A1A-4855-ADD6-6A3482DCA643}"/>
          </ac:spMkLst>
        </pc:spChg>
        <pc:spChg chg="add mod">
          <ac:chgData name="Aurelien Domont" userId="6da7715ce44349b3" providerId="LiveId" clId="{C3B994DB-AF37-400D-AF7F-B1D12BA6F4D5}" dt="2023-06-14T02:44:58.596" v="763"/>
          <ac:spMkLst>
            <pc:docMk/>
            <pc:sldMk cId="784058857" sldId="2228"/>
            <ac:spMk id="44" creationId="{DB794B3A-1763-85CE-64C1-0DAB99F07F1B}"/>
          </ac:spMkLst>
        </pc:spChg>
        <pc:spChg chg="add mod">
          <ac:chgData name="Aurelien Domont" userId="6da7715ce44349b3" providerId="LiveId" clId="{C3B994DB-AF37-400D-AF7F-B1D12BA6F4D5}" dt="2023-06-14T02:44:58.596" v="763"/>
          <ac:spMkLst>
            <pc:docMk/>
            <pc:sldMk cId="784058857" sldId="2228"/>
            <ac:spMk id="45" creationId="{047243D0-035B-D936-68D1-395B549CD64A}"/>
          </ac:spMkLst>
        </pc:spChg>
        <pc:spChg chg="add mod">
          <ac:chgData name="Aurelien Domont" userId="6da7715ce44349b3" providerId="LiveId" clId="{C3B994DB-AF37-400D-AF7F-B1D12BA6F4D5}" dt="2023-06-14T02:44:58.596" v="763"/>
          <ac:spMkLst>
            <pc:docMk/>
            <pc:sldMk cId="784058857" sldId="2228"/>
            <ac:spMk id="46" creationId="{1A679B66-09EF-3740-6B87-83A7AABB2D57}"/>
          </ac:spMkLst>
        </pc:spChg>
        <pc:spChg chg="add mod">
          <ac:chgData name="Aurelien Domont" userId="6da7715ce44349b3" providerId="LiveId" clId="{C3B994DB-AF37-400D-AF7F-B1D12BA6F4D5}" dt="2023-06-14T02:44:58.596" v="763"/>
          <ac:spMkLst>
            <pc:docMk/>
            <pc:sldMk cId="784058857" sldId="2228"/>
            <ac:spMk id="47" creationId="{00F5FCC4-57B0-0163-2442-35E6BADFE7FD}"/>
          </ac:spMkLst>
        </pc:spChg>
        <pc:spChg chg="add mod">
          <ac:chgData name="Aurelien Domont" userId="6da7715ce44349b3" providerId="LiveId" clId="{C3B994DB-AF37-400D-AF7F-B1D12BA6F4D5}" dt="2023-06-14T02:44:58.596" v="763"/>
          <ac:spMkLst>
            <pc:docMk/>
            <pc:sldMk cId="784058857" sldId="2228"/>
            <ac:spMk id="48" creationId="{A72D4CAB-4C5D-F5EE-9C32-BE0FF901CC04}"/>
          </ac:spMkLst>
        </pc:spChg>
        <pc:spChg chg="add mod">
          <ac:chgData name="Aurelien Domont" userId="6da7715ce44349b3" providerId="LiveId" clId="{C3B994DB-AF37-400D-AF7F-B1D12BA6F4D5}" dt="2023-06-14T02:44:58.596" v="763"/>
          <ac:spMkLst>
            <pc:docMk/>
            <pc:sldMk cId="784058857" sldId="2228"/>
            <ac:spMk id="50" creationId="{DB21E8CC-B154-7A69-FEB9-B86A4B6FBE55}"/>
          </ac:spMkLst>
        </pc:spChg>
        <pc:picChg chg="del">
          <ac:chgData name="Aurelien Domont" userId="6da7715ce44349b3" providerId="LiveId" clId="{C3B994DB-AF37-400D-AF7F-B1D12BA6F4D5}" dt="2023-06-14T02:44:56.968" v="762" actId="478"/>
          <ac:picMkLst>
            <pc:docMk/>
            <pc:sldMk cId="784058857" sldId="2228"/>
            <ac:picMk id="4" creationId="{6C8DA13F-15F1-4D0C-90A3-85268425A07C}"/>
          </ac:picMkLst>
        </pc:picChg>
        <pc:picChg chg="del">
          <ac:chgData name="Aurelien Domont" userId="6da7715ce44349b3" providerId="LiveId" clId="{C3B994DB-AF37-400D-AF7F-B1D12BA6F4D5}" dt="2023-06-14T02:44:56.968" v="762" actId="478"/>
          <ac:picMkLst>
            <pc:docMk/>
            <pc:sldMk cId="784058857" sldId="2228"/>
            <ac:picMk id="14" creationId="{384BDE61-ED8C-4CC3-8B3E-9F61C4FAAC4A}"/>
          </ac:picMkLst>
        </pc:picChg>
        <pc:picChg chg="del">
          <ac:chgData name="Aurelien Domont" userId="6da7715ce44349b3" providerId="LiveId" clId="{C3B994DB-AF37-400D-AF7F-B1D12BA6F4D5}" dt="2023-06-14T02:44:56.968" v="762" actId="478"/>
          <ac:picMkLst>
            <pc:docMk/>
            <pc:sldMk cId="784058857" sldId="2228"/>
            <ac:picMk id="15" creationId="{F0084D1B-90AB-4B7A-A82E-EF1A6F71C456}"/>
          </ac:picMkLst>
        </pc:picChg>
        <pc:picChg chg="del">
          <ac:chgData name="Aurelien Domont" userId="6da7715ce44349b3" providerId="LiveId" clId="{C3B994DB-AF37-400D-AF7F-B1D12BA6F4D5}" dt="2023-06-14T02:44:56.968" v="762" actId="478"/>
          <ac:picMkLst>
            <pc:docMk/>
            <pc:sldMk cId="784058857" sldId="2228"/>
            <ac:picMk id="17" creationId="{94921AF3-8055-4670-B049-283F79FEE9AB}"/>
          </ac:picMkLst>
        </pc:picChg>
        <pc:picChg chg="del">
          <ac:chgData name="Aurelien Domont" userId="6da7715ce44349b3" providerId="LiveId" clId="{C3B994DB-AF37-400D-AF7F-B1D12BA6F4D5}" dt="2023-06-14T02:44:56.968" v="762" actId="478"/>
          <ac:picMkLst>
            <pc:docMk/>
            <pc:sldMk cId="784058857" sldId="2228"/>
            <ac:picMk id="18" creationId="{0BE8AADE-9204-4D5D-8ABE-9EE4EC1BF936}"/>
          </ac:picMkLst>
        </pc:picChg>
        <pc:picChg chg="del">
          <ac:chgData name="Aurelien Domont" userId="6da7715ce44349b3" providerId="LiveId" clId="{C3B994DB-AF37-400D-AF7F-B1D12BA6F4D5}" dt="2023-06-14T02:44:56.968" v="762" actId="478"/>
          <ac:picMkLst>
            <pc:docMk/>
            <pc:sldMk cId="784058857" sldId="2228"/>
            <ac:picMk id="19" creationId="{1B4E7BCD-84DF-4DE9-9DD8-1A2C9E2201B4}"/>
          </ac:picMkLst>
        </pc:picChg>
        <pc:picChg chg="add mod">
          <ac:chgData name="Aurelien Domont" userId="6da7715ce44349b3" providerId="LiveId" clId="{C3B994DB-AF37-400D-AF7F-B1D12BA6F4D5}" dt="2023-06-14T02:44:58.596" v="763"/>
          <ac:picMkLst>
            <pc:docMk/>
            <pc:sldMk cId="784058857" sldId="2228"/>
            <ac:picMk id="23" creationId="{CABA4BFD-AEFF-541F-2C6B-B1E2C72D3586}"/>
          </ac:picMkLst>
        </pc:picChg>
        <pc:picChg chg="add mod">
          <ac:chgData name="Aurelien Domont" userId="6da7715ce44349b3" providerId="LiveId" clId="{C3B994DB-AF37-400D-AF7F-B1D12BA6F4D5}" dt="2023-06-14T02:44:58.596" v="763"/>
          <ac:picMkLst>
            <pc:docMk/>
            <pc:sldMk cId="784058857" sldId="2228"/>
            <ac:picMk id="24" creationId="{1176F1B6-F81E-6F68-0D2C-F49A80323962}"/>
          </ac:picMkLst>
        </pc:picChg>
        <pc:picChg chg="add mod">
          <ac:chgData name="Aurelien Domont" userId="6da7715ce44349b3" providerId="LiveId" clId="{C3B994DB-AF37-400D-AF7F-B1D12BA6F4D5}" dt="2023-06-14T02:44:58.596" v="763"/>
          <ac:picMkLst>
            <pc:docMk/>
            <pc:sldMk cId="784058857" sldId="2228"/>
            <ac:picMk id="25" creationId="{F9726676-97DE-DE0F-FD01-A0D1C9690ACC}"/>
          </ac:picMkLst>
        </pc:picChg>
        <pc:picChg chg="add mod">
          <ac:chgData name="Aurelien Domont" userId="6da7715ce44349b3" providerId="LiveId" clId="{C3B994DB-AF37-400D-AF7F-B1D12BA6F4D5}" dt="2023-06-14T02:44:58.596" v="763"/>
          <ac:picMkLst>
            <pc:docMk/>
            <pc:sldMk cId="784058857" sldId="2228"/>
            <ac:picMk id="26" creationId="{2152B731-670A-AA6C-6F07-BEA90A7B213C}"/>
          </ac:picMkLst>
        </pc:picChg>
        <pc:picChg chg="add mod">
          <ac:chgData name="Aurelien Domont" userId="6da7715ce44349b3" providerId="LiveId" clId="{C3B994DB-AF37-400D-AF7F-B1D12BA6F4D5}" dt="2023-06-14T02:44:58.596" v="763"/>
          <ac:picMkLst>
            <pc:docMk/>
            <pc:sldMk cId="784058857" sldId="2228"/>
            <ac:picMk id="33" creationId="{72B3EF77-357E-83DF-61E1-9D8BB5961E03}"/>
          </ac:picMkLst>
        </pc:picChg>
        <pc:picChg chg="add mod">
          <ac:chgData name="Aurelien Domont" userId="6da7715ce44349b3" providerId="LiveId" clId="{C3B994DB-AF37-400D-AF7F-B1D12BA6F4D5}" dt="2023-06-14T02:44:58.596" v="763"/>
          <ac:picMkLst>
            <pc:docMk/>
            <pc:sldMk cId="784058857" sldId="2228"/>
            <ac:picMk id="49" creationId="{C8145B8F-D47C-62E2-24E0-6843EE5C9D2D}"/>
          </ac:picMkLst>
        </pc:picChg>
        <pc:cxnChg chg="del">
          <ac:chgData name="Aurelien Domont" userId="6da7715ce44349b3" providerId="LiveId" clId="{C3B994DB-AF37-400D-AF7F-B1D12BA6F4D5}" dt="2023-06-14T02:44:56.968" v="762" actId="478"/>
          <ac:cxnSpMkLst>
            <pc:docMk/>
            <pc:sldMk cId="784058857" sldId="2228"/>
            <ac:cxnSpMk id="27" creationId="{529BD7AC-738F-49A2-BFF8-26F3BBF28E1E}"/>
          </ac:cxnSpMkLst>
        </pc:cxnChg>
        <pc:cxnChg chg="del">
          <ac:chgData name="Aurelien Domont" userId="6da7715ce44349b3" providerId="LiveId" clId="{C3B994DB-AF37-400D-AF7F-B1D12BA6F4D5}" dt="2023-06-14T02:44:56.968" v="762" actId="478"/>
          <ac:cxnSpMkLst>
            <pc:docMk/>
            <pc:sldMk cId="784058857" sldId="2228"/>
            <ac:cxnSpMk id="28" creationId="{C30E51FF-9A28-4289-B0AC-BD0E614CD710}"/>
          </ac:cxnSpMkLst>
        </pc:cxnChg>
        <pc:cxnChg chg="del">
          <ac:chgData name="Aurelien Domont" userId="6da7715ce44349b3" providerId="LiveId" clId="{C3B994DB-AF37-400D-AF7F-B1D12BA6F4D5}" dt="2023-06-14T02:44:56.968" v="762" actId="478"/>
          <ac:cxnSpMkLst>
            <pc:docMk/>
            <pc:sldMk cId="784058857" sldId="2228"/>
            <ac:cxnSpMk id="29" creationId="{669535E9-A1D4-4109-8C9D-299A116DFA8E}"/>
          </ac:cxnSpMkLst>
        </pc:cxnChg>
        <pc:cxnChg chg="del">
          <ac:chgData name="Aurelien Domont" userId="6da7715ce44349b3" providerId="LiveId" clId="{C3B994DB-AF37-400D-AF7F-B1D12BA6F4D5}" dt="2023-06-14T02:44:56.968" v="762" actId="478"/>
          <ac:cxnSpMkLst>
            <pc:docMk/>
            <pc:sldMk cId="784058857" sldId="2228"/>
            <ac:cxnSpMk id="30" creationId="{054D8655-593E-4395-91CB-69F4C51282F5}"/>
          </ac:cxnSpMkLst>
        </pc:cxnChg>
        <pc:cxnChg chg="del">
          <ac:chgData name="Aurelien Domont" userId="6da7715ce44349b3" providerId="LiveId" clId="{C3B994DB-AF37-400D-AF7F-B1D12BA6F4D5}" dt="2023-06-14T02:44:56.968" v="762" actId="478"/>
          <ac:cxnSpMkLst>
            <pc:docMk/>
            <pc:sldMk cId="784058857" sldId="2228"/>
            <ac:cxnSpMk id="31" creationId="{2B35E93F-6869-4EAA-AFB1-0EE76EF5D6B5}"/>
          </ac:cxnSpMkLst>
        </pc:cxnChg>
        <pc:cxnChg chg="add mod">
          <ac:chgData name="Aurelien Domont" userId="6da7715ce44349b3" providerId="LiveId" clId="{C3B994DB-AF37-400D-AF7F-B1D12BA6F4D5}" dt="2023-06-14T02:44:58.596" v="763"/>
          <ac:cxnSpMkLst>
            <pc:docMk/>
            <pc:sldMk cId="784058857" sldId="2228"/>
            <ac:cxnSpMk id="38" creationId="{F66C2C87-D414-FD06-D3A4-1F4D27BA9C9E}"/>
          </ac:cxnSpMkLst>
        </pc:cxnChg>
        <pc:cxnChg chg="add mod">
          <ac:chgData name="Aurelien Domont" userId="6da7715ce44349b3" providerId="LiveId" clId="{C3B994DB-AF37-400D-AF7F-B1D12BA6F4D5}" dt="2023-06-14T02:44:58.596" v="763"/>
          <ac:cxnSpMkLst>
            <pc:docMk/>
            <pc:sldMk cId="784058857" sldId="2228"/>
            <ac:cxnSpMk id="40" creationId="{DB8C1BCC-ABC2-B68E-BE61-AC0799D570C6}"/>
          </ac:cxnSpMkLst>
        </pc:cxnChg>
        <pc:cxnChg chg="add mod">
          <ac:chgData name="Aurelien Domont" userId="6da7715ce44349b3" providerId="LiveId" clId="{C3B994DB-AF37-400D-AF7F-B1D12BA6F4D5}" dt="2023-06-14T02:44:58.596" v="763"/>
          <ac:cxnSpMkLst>
            <pc:docMk/>
            <pc:sldMk cId="784058857" sldId="2228"/>
            <ac:cxnSpMk id="41" creationId="{FEA96D82-5A99-CE16-F704-D57351BD6AD6}"/>
          </ac:cxnSpMkLst>
        </pc:cxnChg>
        <pc:cxnChg chg="add mod">
          <ac:chgData name="Aurelien Domont" userId="6da7715ce44349b3" providerId="LiveId" clId="{C3B994DB-AF37-400D-AF7F-B1D12BA6F4D5}" dt="2023-06-14T02:44:58.596" v="763"/>
          <ac:cxnSpMkLst>
            <pc:docMk/>
            <pc:sldMk cId="784058857" sldId="2228"/>
            <ac:cxnSpMk id="42" creationId="{24796C63-8EDE-F194-A29F-8F713766DD47}"/>
          </ac:cxnSpMkLst>
        </pc:cxnChg>
        <pc:cxnChg chg="add mod">
          <ac:chgData name="Aurelien Domont" userId="6da7715ce44349b3" providerId="LiveId" clId="{C3B994DB-AF37-400D-AF7F-B1D12BA6F4D5}" dt="2023-06-14T02:44:58.596" v="763"/>
          <ac:cxnSpMkLst>
            <pc:docMk/>
            <pc:sldMk cId="784058857" sldId="2228"/>
            <ac:cxnSpMk id="43" creationId="{202F3DFF-48F1-4FD1-2B2A-F709BAAA1049}"/>
          </ac:cxnSpMkLst>
        </pc:cxnChg>
      </pc:sldChg>
      <pc:sldChg chg="addSp delSp modSp mod">
        <pc:chgData name="Aurelien Domont" userId="6da7715ce44349b3" providerId="LiveId" clId="{C3B994DB-AF37-400D-AF7F-B1D12BA6F4D5}" dt="2023-06-14T02:57:15.088" v="781"/>
        <pc:sldMkLst>
          <pc:docMk/>
          <pc:sldMk cId="380556035" sldId="2229"/>
        </pc:sldMkLst>
        <pc:spChg chg="add mod">
          <ac:chgData name="Aurelien Domont" userId="6da7715ce44349b3" providerId="LiveId" clId="{C3B994DB-AF37-400D-AF7F-B1D12BA6F4D5}" dt="2023-06-14T02:45:18.270" v="768" actId="207"/>
          <ac:spMkLst>
            <pc:docMk/>
            <pc:sldMk cId="380556035" sldId="2229"/>
            <ac:spMk id="2" creationId="{82201655-8163-1257-AD02-8E542B2B6AF8}"/>
          </ac:spMkLst>
        </pc:spChg>
        <pc:spChg chg="add mod">
          <ac:chgData name="Aurelien Domont" userId="6da7715ce44349b3" providerId="LiveId" clId="{C3B994DB-AF37-400D-AF7F-B1D12BA6F4D5}" dt="2023-06-14T02:45:14.333" v="767"/>
          <ac:spMkLst>
            <pc:docMk/>
            <pc:sldMk cId="380556035" sldId="2229"/>
            <ac:spMk id="3" creationId="{DEDC5833-FEBE-1F4C-817D-70DE9D15CB5C}"/>
          </ac:spMkLst>
        </pc:spChg>
        <pc:spChg chg="mod">
          <ac:chgData name="Aurelien Domont" userId="6da7715ce44349b3" providerId="LiveId" clId="{C3B994DB-AF37-400D-AF7F-B1D12BA6F4D5}" dt="2023-06-14T02:57:15.088" v="781"/>
          <ac:spMkLst>
            <pc:docMk/>
            <pc:sldMk cId="380556035" sldId="2229"/>
            <ac:spMk id="5" creationId="{3AA7B8AD-E6F9-4E25-A3A4-71D021032612}"/>
          </ac:spMkLst>
        </pc:spChg>
        <pc:spChg chg="add mod">
          <ac:chgData name="Aurelien Domont" userId="6da7715ce44349b3" providerId="LiveId" clId="{C3B994DB-AF37-400D-AF7F-B1D12BA6F4D5}" dt="2023-06-14T02:45:14.333" v="767"/>
          <ac:spMkLst>
            <pc:docMk/>
            <pc:sldMk cId="380556035" sldId="2229"/>
            <ac:spMk id="6" creationId="{B93ED8BB-FA30-3EC1-F780-AA648D9E5F8E}"/>
          </ac:spMkLst>
        </pc:spChg>
        <pc:spChg chg="del">
          <ac:chgData name="Aurelien Domont" userId="6da7715ce44349b3" providerId="LiveId" clId="{C3B994DB-AF37-400D-AF7F-B1D12BA6F4D5}" dt="2023-06-14T02:45:11.623" v="765" actId="478"/>
          <ac:spMkLst>
            <pc:docMk/>
            <pc:sldMk cId="380556035" sldId="2229"/>
            <ac:spMk id="7" creationId="{5E0355D4-CA9B-41FF-8F1D-2F0B81B1A9DF}"/>
          </ac:spMkLst>
        </pc:spChg>
        <pc:spChg chg="del">
          <ac:chgData name="Aurelien Domont" userId="6da7715ce44349b3" providerId="LiveId" clId="{C3B994DB-AF37-400D-AF7F-B1D12BA6F4D5}" dt="2023-06-14T02:45:11.623" v="765" actId="478"/>
          <ac:spMkLst>
            <pc:docMk/>
            <pc:sldMk cId="380556035" sldId="2229"/>
            <ac:spMk id="8" creationId="{9916C25C-09E7-4D3E-BEA7-AF08F330342E}"/>
          </ac:spMkLst>
        </pc:spChg>
        <pc:spChg chg="del">
          <ac:chgData name="Aurelien Domont" userId="6da7715ce44349b3" providerId="LiveId" clId="{C3B994DB-AF37-400D-AF7F-B1D12BA6F4D5}" dt="2023-06-14T02:45:11.623" v="765" actId="478"/>
          <ac:spMkLst>
            <pc:docMk/>
            <pc:sldMk cId="380556035" sldId="2229"/>
            <ac:spMk id="9" creationId="{604A0ABB-287B-4457-99A4-4368E44476D2}"/>
          </ac:spMkLst>
        </pc:spChg>
        <pc:spChg chg="del">
          <ac:chgData name="Aurelien Domont" userId="6da7715ce44349b3" providerId="LiveId" clId="{C3B994DB-AF37-400D-AF7F-B1D12BA6F4D5}" dt="2023-06-14T02:45:11.623" v="765" actId="478"/>
          <ac:spMkLst>
            <pc:docMk/>
            <pc:sldMk cId="380556035" sldId="2229"/>
            <ac:spMk id="10" creationId="{B74E8557-B4D2-4C3C-BD6B-B78064157807}"/>
          </ac:spMkLst>
        </pc:spChg>
        <pc:spChg chg="del">
          <ac:chgData name="Aurelien Domont" userId="6da7715ce44349b3" providerId="LiveId" clId="{C3B994DB-AF37-400D-AF7F-B1D12BA6F4D5}" dt="2023-06-14T02:45:11.623" v="765" actId="478"/>
          <ac:spMkLst>
            <pc:docMk/>
            <pc:sldMk cId="380556035" sldId="2229"/>
            <ac:spMk id="11" creationId="{3D1745D7-07C0-4FB9-807D-CB5A00FAC0D4}"/>
          </ac:spMkLst>
        </pc:spChg>
        <pc:spChg chg="del">
          <ac:chgData name="Aurelien Domont" userId="6da7715ce44349b3" providerId="LiveId" clId="{C3B994DB-AF37-400D-AF7F-B1D12BA6F4D5}" dt="2023-06-14T02:45:11.623" v="765" actId="478"/>
          <ac:spMkLst>
            <pc:docMk/>
            <pc:sldMk cId="380556035" sldId="2229"/>
            <ac:spMk id="12" creationId="{1759B90E-9998-4A98-96B3-E630FA0AA94F}"/>
          </ac:spMkLst>
        </pc:spChg>
        <pc:spChg chg="mod">
          <ac:chgData name="Aurelien Domont" userId="6da7715ce44349b3" providerId="LiveId" clId="{C3B994DB-AF37-400D-AF7F-B1D12BA6F4D5}" dt="2023-06-14T02:57:15.088" v="781"/>
          <ac:spMkLst>
            <pc:docMk/>
            <pc:sldMk cId="380556035" sldId="2229"/>
            <ac:spMk id="16" creationId="{6C2BB713-9637-4B9B-938F-E9768876782A}"/>
          </ac:spMkLst>
        </pc:spChg>
        <pc:spChg chg="add mod">
          <ac:chgData name="Aurelien Domont" userId="6da7715ce44349b3" providerId="LiveId" clId="{C3B994DB-AF37-400D-AF7F-B1D12BA6F4D5}" dt="2023-06-14T02:45:14.333" v="767"/>
          <ac:spMkLst>
            <pc:docMk/>
            <pc:sldMk cId="380556035" sldId="2229"/>
            <ac:spMk id="20" creationId="{D7AFC8C6-F1B4-4758-40A3-97A7D4FD82C7}"/>
          </ac:spMkLst>
        </pc:spChg>
        <pc:spChg chg="add mod">
          <ac:chgData name="Aurelien Domont" userId="6da7715ce44349b3" providerId="LiveId" clId="{C3B994DB-AF37-400D-AF7F-B1D12BA6F4D5}" dt="2023-06-14T02:45:14.333" v="767"/>
          <ac:spMkLst>
            <pc:docMk/>
            <pc:sldMk cId="380556035" sldId="2229"/>
            <ac:spMk id="21" creationId="{B1ABA6B8-3C4A-4B03-8562-1804B31E27DB}"/>
          </ac:spMkLst>
        </pc:spChg>
        <pc:spChg chg="add mod">
          <ac:chgData name="Aurelien Domont" userId="6da7715ce44349b3" providerId="LiveId" clId="{C3B994DB-AF37-400D-AF7F-B1D12BA6F4D5}" dt="2023-06-14T02:45:14.333" v="767"/>
          <ac:spMkLst>
            <pc:docMk/>
            <pc:sldMk cId="380556035" sldId="2229"/>
            <ac:spMk id="22" creationId="{ED796C65-B0A3-A0CC-8811-6BEB44DDDEE2}"/>
          </ac:spMkLst>
        </pc:spChg>
        <pc:spChg chg="del">
          <ac:chgData name="Aurelien Domont" userId="6da7715ce44349b3" providerId="LiveId" clId="{C3B994DB-AF37-400D-AF7F-B1D12BA6F4D5}" dt="2023-06-14T02:45:11.623" v="765" actId="478"/>
          <ac:spMkLst>
            <pc:docMk/>
            <pc:sldMk cId="380556035" sldId="2229"/>
            <ac:spMk id="32" creationId="{82935CEA-21C9-44BE-89A1-1DD275DEE428}"/>
          </ac:spMkLst>
        </pc:spChg>
        <pc:spChg chg="del">
          <ac:chgData name="Aurelien Domont" userId="6da7715ce44349b3" providerId="LiveId" clId="{C3B994DB-AF37-400D-AF7F-B1D12BA6F4D5}" dt="2023-06-14T02:45:11.623" v="765" actId="478"/>
          <ac:spMkLst>
            <pc:docMk/>
            <pc:sldMk cId="380556035" sldId="2229"/>
            <ac:spMk id="34" creationId="{20722091-B659-4426-A162-6ACB50F42219}"/>
          </ac:spMkLst>
        </pc:spChg>
        <pc:spChg chg="del">
          <ac:chgData name="Aurelien Domont" userId="6da7715ce44349b3" providerId="LiveId" clId="{C3B994DB-AF37-400D-AF7F-B1D12BA6F4D5}" dt="2023-06-14T02:45:11.623" v="765" actId="478"/>
          <ac:spMkLst>
            <pc:docMk/>
            <pc:sldMk cId="380556035" sldId="2229"/>
            <ac:spMk id="35" creationId="{EACDCCA8-6DB8-4A7A-8D27-79B2373CAABB}"/>
          </ac:spMkLst>
        </pc:spChg>
        <pc:spChg chg="del">
          <ac:chgData name="Aurelien Domont" userId="6da7715ce44349b3" providerId="LiveId" clId="{C3B994DB-AF37-400D-AF7F-B1D12BA6F4D5}" dt="2023-06-14T02:45:11.623" v="765" actId="478"/>
          <ac:spMkLst>
            <pc:docMk/>
            <pc:sldMk cId="380556035" sldId="2229"/>
            <ac:spMk id="36" creationId="{20A3DCD9-A8CB-40F1-A1EE-8E7A2A2117CA}"/>
          </ac:spMkLst>
        </pc:spChg>
        <pc:spChg chg="del">
          <ac:chgData name="Aurelien Domont" userId="6da7715ce44349b3" providerId="LiveId" clId="{C3B994DB-AF37-400D-AF7F-B1D12BA6F4D5}" dt="2023-06-14T02:45:11.623" v="765" actId="478"/>
          <ac:spMkLst>
            <pc:docMk/>
            <pc:sldMk cId="380556035" sldId="2229"/>
            <ac:spMk id="37" creationId="{D3BB882D-D5DF-42A2-8327-8121F16902E2}"/>
          </ac:spMkLst>
        </pc:spChg>
        <pc:spChg chg="del">
          <ac:chgData name="Aurelien Domont" userId="6da7715ce44349b3" providerId="LiveId" clId="{C3B994DB-AF37-400D-AF7F-B1D12BA6F4D5}" dt="2023-06-14T02:45:11.623" v="765" actId="478"/>
          <ac:spMkLst>
            <pc:docMk/>
            <pc:sldMk cId="380556035" sldId="2229"/>
            <ac:spMk id="39" creationId="{DE3CB515-9A1A-4855-ADD6-6A3482DCA643}"/>
          </ac:spMkLst>
        </pc:spChg>
        <pc:spChg chg="add mod">
          <ac:chgData name="Aurelien Domont" userId="6da7715ce44349b3" providerId="LiveId" clId="{C3B994DB-AF37-400D-AF7F-B1D12BA6F4D5}" dt="2023-06-14T02:45:14.333" v="767"/>
          <ac:spMkLst>
            <pc:docMk/>
            <pc:sldMk cId="380556035" sldId="2229"/>
            <ac:spMk id="44" creationId="{91ED72B6-B983-02B1-138E-94EBE7E57ED6}"/>
          </ac:spMkLst>
        </pc:spChg>
        <pc:spChg chg="add mod">
          <ac:chgData name="Aurelien Domont" userId="6da7715ce44349b3" providerId="LiveId" clId="{C3B994DB-AF37-400D-AF7F-B1D12BA6F4D5}" dt="2023-06-14T02:45:14.333" v="767"/>
          <ac:spMkLst>
            <pc:docMk/>
            <pc:sldMk cId="380556035" sldId="2229"/>
            <ac:spMk id="45" creationId="{04EEF8AC-071D-0AB7-539B-8BA068D1E6CB}"/>
          </ac:spMkLst>
        </pc:spChg>
        <pc:spChg chg="add mod">
          <ac:chgData name="Aurelien Domont" userId="6da7715ce44349b3" providerId="LiveId" clId="{C3B994DB-AF37-400D-AF7F-B1D12BA6F4D5}" dt="2023-06-14T02:45:14.333" v="767"/>
          <ac:spMkLst>
            <pc:docMk/>
            <pc:sldMk cId="380556035" sldId="2229"/>
            <ac:spMk id="46" creationId="{7559DFE3-0CCC-C09C-7559-099EEBFF40C9}"/>
          </ac:spMkLst>
        </pc:spChg>
        <pc:spChg chg="add mod">
          <ac:chgData name="Aurelien Domont" userId="6da7715ce44349b3" providerId="LiveId" clId="{C3B994DB-AF37-400D-AF7F-B1D12BA6F4D5}" dt="2023-06-14T02:45:14.333" v="767"/>
          <ac:spMkLst>
            <pc:docMk/>
            <pc:sldMk cId="380556035" sldId="2229"/>
            <ac:spMk id="47" creationId="{798A31E3-C0AF-A992-B256-8A36DD4E9296}"/>
          </ac:spMkLst>
        </pc:spChg>
        <pc:spChg chg="add mod">
          <ac:chgData name="Aurelien Domont" userId="6da7715ce44349b3" providerId="LiveId" clId="{C3B994DB-AF37-400D-AF7F-B1D12BA6F4D5}" dt="2023-06-14T02:45:14.333" v="767"/>
          <ac:spMkLst>
            <pc:docMk/>
            <pc:sldMk cId="380556035" sldId="2229"/>
            <ac:spMk id="48" creationId="{60AA9FEB-D8F3-3D9A-4CB4-591EFE1A0143}"/>
          </ac:spMkLst>
        </pc:spChg>
        <pc:spChg chg="add mod">
          <ac:chgData name="Aurelien Domont" userId="6da7715ce44349b3" providerId="LiveId" clId="{C3B994DB-AF37-400D-AF7F-B1D12BA6F4D5}" dt="2023-06-14T02:45:14.333" v="767"/>
          <ac:spMkLst>
            <pc:docMk/>
            <pc:sldMk cId="380556035" sldId="2229"/>
            <ac:spMk id="50" creationId="{BFBEF18A-E914-48CD-5EC3-B8E477F30832}"/>
          </ac:spMkLst>
        </pc:spChg>
        <pc:picChg chg="del">
          <ac:chgData name="Aurelien Domont" userId="6da7715ce44349b3" providerId="LiveId" clId="{C3B994DB-AF37-400D-AF7F-B1D12BA6F4D5}" dt="2023-06-14T02:45:11.623" v="765" actId="478"/>
          <ac:picMkLst>
            <pc:docMk/>
            <pc:sldMk cId="380556035" sldId="2229"/>
            <ac:picMk id="4" creationId="{6C8DA13F-15F1-4D0C-90A3-85268425A07C}"/>
          </ac:picMkLst>
        </pc:picChg>
        <pc:picChg chg="del">
          <ac:chgData name="Aurelien Domont" userId="6da7715ce44349b3" providerId="LiveId" clId="{C3B994DB-AF37-400D-AF7F-B1D12BA6F4D5}" dt="2023-06-14T02:45:11.623" v="765" actId="478"/>
          <ac:picMkLst>
            <pc:docMk/>
            <pc:sldMk cId="380556035" sldId="2229"/>
            <ac:picMk id="14" creationId="{384BDE61-ED8C-4CC3-8B3E-9F61C4FAAC4A}"/>
          </ac:picMkLst>
        </pc:picChg>
        <pc:picChg chg="del">
          <ac:chgData name="Aurelien Domont" userId="6da7715ce44349b3" providerId="LiveId" clId="{C3B994DB-AF37-400D-AF7F-B1D12BA6F4D5}" dt="2023-06-14T02:45:13.999" v="766" actId="478"/>
          <ac:picMkLst>
            <pc:docMk/>
            <pc:sldMk cId="380556035" sldId="2229"/>
            <ac:picMk id="15" creationId="{F0084D1B-90AB-4B7A-A82E-EF1A6F71C456}"/>
          </ac:picMkLst>
        </pc:picChg>
        <pc:picChg chg="del">
          <ac:chgData name="Aurelien Domont" userId="6da7715ce44349b3" providerId="LiveId" clId="{C3B994DB-AF37-400D-AF7F-B1D12BA6F4D5}" dt="2023-06-14T02:45:11.623" v="765" actId="478"/>
          <ac:picMkLst>
            <pc:docMk/>
            <pc:sldMk cId="380556035" sldId="2229"/>
            <ac:picMk id="17" creationId="{94921AF3-8055-4670-B049-283F79FEE9AB}"/>
          </ac:picMkLst>
        </pc:picChg>
        <pc:picChg chg="del">
          <ac:chgData name="Aurelien Domont" userId="6da7715ce44349b3" providerId="LiveId" clId="{C3B994DB-AF37-400D-AF7F-B1D12BA6F4D5}" dt="2023-06-14T02:45:11.623" v="765" actId="478"/>
          <ac:picMkLst>
            <pc:docMk/>
            <pc:sldMk cId="380556035" sldId="2229"/>
            <ac:picMk id="18" creationId="{0BE8AADE-9204-4D5D-8ABE-9EE4EC1BF936}"/>
          </ac:picMkLst>
        </pc:picChg>
        <pc:picChg chg="del">
          <ac:chgData name="Aurelien Domont" userId="6da7715ce44349b3" providerId="LiveId" clId="{C3B994DB-AF37-400D-AF7F-B1D12BA6F4D5}" dt="2023-06-14T02:45:11.623" v="765" actId="478"/>
          <ac:picMkLst>
            <pc:docMk/>
            <pc:sldMk cId="380556035" sldId="2229"/>
            <ac:picMk id="19" creationId="{1B4E7BCD-84DF-4DE9-9DD8-1A2C9E2201B4}"/>
          </ac:picMkLst>
        </pc:picChg>
        <pc:picChg chg="add mod">
          <ac:chgData name="Aurelien Domont" userId="6da7715ce44349b3" providerId="LiveId" clId="{C3B994DB-AF37-400D-AF7F-B1D12BA6F4D5}" dt="2023-06-14T02:45:14.333" v="767"/>
          <ac:picMkLst>
            <pc:docMk/>
            <pc:sldMk cId="380556035" sldId="2229"/>
            <ac:picMk id="23" creationId="{D607F459-C811-623F-B28A-547791F5F4EC}"/>
          </ac:picMkLst>
        </pc:picChg>
        <pc:picChg chg="add mod">
          <ac:chgData name="Aurelien Domont" userId="6da7715ce44349b3" providerId="LiveId" clId="{C3B994DB-AF37-400D-AF7F-B1D12BA6F4D5}" dt="2023-06-14T02:45:14.333" v="767"/>
          <ac:picMkLst>
            <pc:docMk/>
            <pc:sldMk cId="380556035" sldId="2229"/>
            <ac:picMk id="24" creationId="{358364F3-15C2-5074-7CEB-3BF185EDCA0B}"/>
          </ac:picMkLst>
        </pc:picChg>
        <pc:picChg chg="add mod">
          <ac:chgData name="Aurelien Domont" userId="6da7715ce44349b3" providerId="LiveId" clId="{C3B994DB-AF37-400D-AF7F-B1D12BA6F4D5}" dt="2023-06-14T02:45:14.333" v="767"/>
          <ac:picMkLst>
            <pc:docMk/>
            <pc:sldMk cId="380556035" sldId="2229"/>
            <ac:picMk id="25" creationId="{5A20D2B6-A3EC-2A90-475B-B747ADAC7BD8}"/>
          </ac:picMkLst>
        </pc:picChg>
        <pc:picChg chg="add mod">
          <ac:chgData name="Aurelien Domont" userId="6da7715ce44349b3" providerId="LiveId" clId="{C3B994DB-AF37-400D-AF7F-B1D12BA6F4D5}" dt="2023-06-14T02:45:14.333" v="767"/>
          <ac:picMkLst>
            <pc:docMk/>
            <pc:sldMk cId="380556035" sldId="2229"/>
            <ac:picMk id="26" creationId="{1D267457-74AB-A50D-FB0D-DE0E732FB599}"/>
          </ac:picMkLst>
        </pc:picChg>
        <pc:picChg chg="add mod">
          <ac:chgData name="Aurelien Domont" userId="6da7715ce44349b3" providerId="LiveId" clId="{C3B994DB-AF37-400D-AF7F-B1D12BA6F4D5}" dt="2023-06-14T02:45:14.333" v="767"/>
          <ac:picMkLst>
            <pc:docMk/>
            <pc:sldMk cId="380556035" sldId="2229"/>
            <ac:picMk id="33" creationId="{02311FB1-DB5F-E91B-E9B5-7397775B473E}"/>
          </ac:picMkLst>
        </pc:picChg>
        <pc:picChg chg="add mod">
          <ac:chgData name="Aurelien Domont" userId="6da7715ce44349b3" providerId="LiveId" clId="{C3B994DB-AF37-400D-AF7F-B1D12BA6F4D5}" dt="2023-06-14T02:45:14.333" v="767"/>
          <ac:picMkLst>
            <pc:docMk/>
            <pc:sldMk cId="380556035" sldId="2229"/>
            <ac:picMk id="49" creationId="{CA0A23F4-DC80-7EA9-4A3B-1F017908CE69}"/>
          </ac:picMkLst>
        </pc:picChg>
        <pc:cxnChg chg="del">
          <ac:chgData name="Aurelien Domont" userId="6da7715ce44349b3" providerId="LiveId" clId="{C3B994DB-AF37-400D-AF7F-B1D12BA6F4D5}" dt="2023-06-14T02:45:11.623" v="765" actId="478"/>
          <ac:cxnSpMkLst>
            <pc:docMk/>
            <pc:sldMk cId="380556035" sldId="2229"/>
            <ac:cxnSpMk id="27" creationId="{529BD7AC-738F-49A2-BFF8-26F3BBF28E1E}"/>
          </ac:cxnSpMkLst>
        </pc:cxnChg>
        <pc:cxnChg chg="del">
          <ac:chgData name="Aurelien Domont" userId="6da7715ce44349b3" providerId="LiveId" clId="{C3B994DB-AF37-400D-AF7F-B1D12BA6F4D5}" dt="2023-06-14T02:45:11.623" v="765" actId="478"/>
          <ac:cxnSpMkLst>
            <pc:docMk/>
            <pc:sldMk cId="380556035" sldId="2229"/>
            <ac:cxnSpMk id="28" creationId="{C30E51FF-9A28-4289-B0AC-BD0E614CD710}"/>
          </ac:cxnSpMkLst>
        </pc:cxnChg>
        <pc:cxnChg chg="del">
          <ac:chgData name="Aurelien Domont" userId="6da7715ce44349b3" providerId="LiveId" clId="{C3B994DB-AF37-400D-AF7F-B1D12BA6F4D5}" dt="2023-06-14T02:45:11.623" v="765" actId="478"/>
          <ac:cxnSpMkLst>
            <pc:docMk/>
            <pc:sldMk cId="380556035" sldId="2229"/>
            <ac:cxnSpMk id="29" creationId="{669535E9-A1D4-4109-8C9D-299A116DFA8E}"/>
          </ac:cxnSpMkLst>
        </pc:cxnChg>
        <pc:cxnChg chg="del">
          <ac:chgData name="Aurelien Domont" userId="6da7715ce44349b3" providerId="LiveId" clId="{C3B994DB-AF37-400D-AF7F-B1D12BA6F4D5}" dt="2023-06-14T02:45:11.623" v="765" actId="478"/>
          <ac:cxnSpMkLst>
            <pc:docMk/>
            <pc:sldMk cId="380556035" sldId="2229"/>
            <ac:cxnSpMk id="30" creationId="{054D8655-593E-4395-91CB-69F4C51282F5}"/>
          </ac:cxnSpMkLst>
        </pc:cxnChg>
        <pc:cxnChg chg="del">
          <ac:chgData name="Aurelien Domont" userId="6da7715ce44349b3" providerId="LiveId" clId="{C3B994DB-AF37-400D-AF7F-B1D12BA6F4D5}" dt="2023-06-14T02:45:11.623" v="765" actId="478"/>
          <ac:cxnSpMkLst>
            <pc:docMk/>
            <pc:sldMk cId="380556035" sldId="2229"/>
            <ac:cxnSpMk id="31" creationId="{2B35E93F-6869-4EAA-AFB1-0EE76EF5D6B5}"/>
          </ac:cxnSpMkLst>
        </pc:cxnChg>
        <pc:cxnChg chg="add mod">
          <ac:chgData name="Aurelien Domont" userId="6da7715ce44349b3" providerId="LiveId" clId="{C3B994DB-AF37-400D-AF7F-B1D12BA6F4D5}" dt="2023-06-14T02:45:14.333" v="767"/>
          <ac:cxnSpMkLst>
            <pc:docMk/>
            <pc:sldMk cId="380556035" sldId="2229"/>
            <ac:cxnSpMk id="38" creationId="{EF502001-0016-0291-65EE-43ED0AA1972E}"/>
          </ac:cxnSpMkLst>
        </pc:cxnChg>
        <pc:cxnChg chg="add mod">
          <ac:chgData name="Aurelien Domont" userId="6da7715ce44349b3" providerId="LiveId" clId="{C3B994DB-AF37-400D-AF7F-B1D12BA6F4D5}" dt="2023-06-14T02:45:14.333" v="767"/>
          <ac:cxnSpMkLst>
            <pc:docMk/>
            <pc:sldMk cId="380556035" sldId="2229"/>
            <ac:cxnSpMk id="40" creationId="{D7235C28-7A64-4048-F91C-0BB3BB0FDC03}"/>
          </ac:cxnSpMkLst>
        </pc:cxnChg>
        <pc:cxnChg chg="add mod">
          <ac:chgData name="Aurelien Domont" userId="6da7715ce44349b3" providerId="LiveId" clId="{C3B994DB-AF37-400D-AF7F-B1D12BA6F4D5}" dt="2023-06-14T02:45:14.333" v="767"/>
          <ac:cxnSpMkLst>
            <pc:docMk/>
            <pc:sldMk cId="380556035" sldId="2229"/>
            <ac:cxnSpMk id="41" creationId="{CBD03EF2-0F19-816C-B414-62A1349AE5EA}"/>
          </ac:cxnSpMkLst>
        </pc:cxnChg>
        <pc:cxnChg chg="add mod">
          <ac:chgData name="Aurelien Domont" userId="6da7715ce44349b3" providerId="LiveId" clId="{C3B994DB-AF37-400D-AF7F-B1D12BA6F4D5}" dt="2023-06-14T02:45:14.333" v="767"/>
          <ac:cxnSpMkLst>
            <pc:docMk/>
            <pc:sldMk cId="380556035" sldId="2229"/>
            <ac:cxnSpMk id="42" creationId="{6730DB52-5E21-4E16-2952-88F9125ACD6F}"/>
          </ac:cxnSpMkLst>
        </pc:cxnChg>
        <pc:cxnChg chg="add mod">
          <ac:chgData name="Aurelien Domont" userId="6da7715ce44349b3" providerId="LiveId" clId="{C3B994DB-AF37-400D-AF7F-B1D12BA6F4D5}" dt="2023-06-14T02:45:14.333" v="767"/>
          <ac:cxnSpMkLst>
            <pc:docMk/>
            <pc:sldMk cId="380556035" sldId="2229"/>
            <ac:cxnSpMk id="43" creationId="{DA9B01B1-EEFD-BDE7-6202-6C615BF744F4}"/>
          </ac:cxnSpMkLst>
        </pc:cxnChg>
      </pc:sldChg>
      <pc:sldChg chg="addSp delSp modSp mod">
        <pc:chgData name="Aurelien Domont" userId="6da7715ce44349b3" providerId="LiveId" clId="{C3B994DB-AF37-400D-AF7F-B1D12BA6F4D5}" dt="2023-06-14T02:57:15.088" v="781"/>
        <pc:sldMkLst>
          <pc:docMk/>
          <pc:sldMk cId="550970393" sldId="2230"/>
        </pc:sldMkLst>
        <pc:spChg chg="add mod">
          <ac:chgData name="Aurelien Domont" userId="6da7715ce44349b3" providerId="LiveId" clId="{C3B994DB-AF37-400D-AF7F-B1D12BA6F4D5}" dt="2023-06-14T02:45:29.182" v="770"/>
          <ac:spMkLst>
            <pc:docMk/>
            <pc:sldMk cId="550970393" sldId="2230"/>
            <ac:spMk id="2" creationId="{8D6FEE3C-1BE0-2C27-AFAA-AA8E0E28E86B}"/>
          </ac:spMkLst>
        </pc:spChg>
        <pc:spChg chg="add mod">
          <ac:chgData name="Aurelien Domont" userId="6da7715ce44349b3" providerId="LiveId" clId="{C3B994DB-AF37-400D-AF7F-B1D12BA6F4D5}" dt="2023-06-14T02:45:33.102" v="771" actId="207"/>
          <ac:spMkLst>
            <pc:docMk/>
            <pc:sldMk cId="550970393" sldId="2230"/>
            <ac:spMk id="3" creationId="{1B3E4A3C-3F41-EA06-1E41-0B393F2757CD}"/>
          </ac:spMkLst>
        </pc:spChg>
        <pc:spChg chg="mod">
          <ac:chgData name="Aurelien Domont" userId="6da7715ce44349b3" providerId="LiveId" clId="{C3B994DB-AF37-400D-AF7F-B1D12BA6F4D5}" dt="2023-06-14T02:57:15.088" v="781"/>
          <ac:spMkLst>
            <pc:docMk/>
            <pc:sldMk cId="550970393" sldId="2230"/>
            <ac:spMk id="5" creationId="{3AA7B8AD-E6F9-4E25-A3A4-71D021032612}"/>
          </ac:spMkLst>
        </pc:spChg>
        <pc:spChg chg="add mod">
          <ac:chgData name="Aurelien Domont" userId="6da7715ce44349b3" providerId="LiveId" clId="{C3B994DB-AF37-400D-AF7F-B1D12BA6F4D5}" dt="2023-06-14T02:45:29.182" v="770"/>
          <ac:spMkLst>
            <pc:docMk/>
            <pc:sldMk cId="550970393" sldId="2230"/>
            <ac:spMk id="6" creationId="{E9021E7C-D604-C8AE-9527-2B9EC7D0B4B5}"/>
          </ac:spMkLst>
        </pc:spChg>
        <pc:spChg chg="del">
          <ac:chgData name="Aurelien Domont" userId="6da7715ce44349b3" providerId="LiveId" clId="{C3B994DB-AF37-400D-AF7F-B1D12BA6F4D5}" dt="2023-06-14T02:45:27.653" v="769" actId="478"/>
          <ac:spMkLst>
            <pc:docMk/>
            <pc:sldMk cId="550970393" sldId="2230"/>
            <ac:spMk id="7" creationId="{5E0355D4-CA9B-41FF-8F1D-2F0B81B1A9DF}"/>
          </ac:spMkLst>
        </pc:spChg>
        <pc:spChg chg="del">
          <ac:chgData name="Aurelien Domont" userId="6da7715ce44349b3" providerId="LiveId" clId="{C3B994DB-AF37-400D-AF7F-B1D12BA6F4D5}" dt="2023-06-14T02:45:27.653" v="769" actId="478"/>
          <ac:spMkLst>
            <pc:docMk/>
            <pc:sldMk cId="550970393" sldId="2230"/>
            <ac:spMk id="8" creationId="{9916C25C-09E7-4D3E-BEA7-AF08F330342E}"/>
          </ac:spMkLst>
        </pc:spChg>
        <pc:spChg chg="del">
          <ac:chgData name="Aurelien Domont" userId="6da7715ce44349b3" providerId="LiveId" clId="{C3B994DB-AF37-400D-AF7F-B1D12BA6F4D5}" dt="2023-06-14T02:45:27.653" v="769" actId="478"/>
          <ac:spMkLst>
            <pc:docMk/>
            <pc:sldMk cId="550970393" sldId="2230"/>
            <ac:spMk id="9" creationId="{604A0ABB-287B-4457-99A4-4368E44476D2}"/>
          </ac:spMkLst>
        </pc:spChg>
        <pc:spChg chg="del">
          <ac:chgData name="Aurelien Domont" userId="6da7715ce44349b3" providerId="LiveId" clId="{C3B994DB-AF37-400D-AF7F-B1D12BA6F4D5}" dt="2023-06-14T02:45:27.653" v="769" actId="478"/>
          <ac:spMkLst>
            <pc:docMk/>
            <pc:sldMk cId="550970393" sldId="2230"/>
            <ac:spMk id="10" creationId="{B74E8557-B4D2-4C3C-BD6B-B78064157807}"/>
          </ac:spMkLst>
        </pc:spChg>
        <pc:spChg chg="del">
          <ac:chgData name="Aurelien Domont" userId="6da7715ce44349b3" providerId="LiveId" clId="{C3B994DB-AF37-400D-AF7F-B1D12BA6F4D5}" dt="2023-06-14T02:45:27.653" v="769" actId="478"/>
          <ac:spMkLst>
            <pc:docMk/>
            <pc:sldMk cId="550970393" sldId="2230"/>
            <ac:spMk id="11" creationId="{3D1745D7-07C0-4FB9-807D-CB5A00FAC0D4}"/>
          </ac:spMkLst>
        </pc:spChg>
        <pc:spChg chg="del">
          <ac:chgData name="Aurelien Domont" userId="6da7715ce44349b3" providerId="LiveId" clId="{C3B994DB-AF37-400D-AF7F-B1D12BA6F4D5}" dt="2023-06-14T02:45:27.653" v="769" actId="478"/>
          <ac:spMkLst>
            <pc:docMk/>
            <pc:sldMk cId="550970393" sldId="2230"/>
            <ac:spMk id="12" creationId="{1759B90E-9998-4A98-96B3-E630FA0AA94F}"/>
          </ac:spMkLst>
        </pc:spChg>
        <pc:spChg chg="mod">
          <ac:chgData name="Aurelien Domont" userId="6da7715ce44349b3" providerId="LiveId" clId="{C3B994DB-AF37-400D-AF7F-B1D12BA6F4D5}" dt="2023-06-14T02:57:15.088" v="781"/>
          <ac:spMkLst>
            <pc:docMk/>
            <pc:sldMk cId="550970393" sldId="2230"/>
            <ac:spMk id="16" creationId="{6C2BB713-9637-4B9B-938F-E9768876782A}"/>
          </ac:spMkLst>
        </pc:spChg>
        <pc:spChg chg="add mod">
          <ac:chgData name="Aurelien Domont" userId="6da7715ce44349b3" providerId="LiveId" clId="{C3B994DB-AF37-400D-AF7F-B1D12BA6F4D5}" dt="2023-06-14T02:45:29.182" v="770"/>
          <ac:spMkLst>
            <pc:docMk/>
            <pc:sldMk cId="550970393" sldId="2230"/>
            <ac:spMk id="20" creationId="{902A447F-4F10-D36A-E1DA-89F3695631B4}"/>
          </ac:spMkLst>
        </pc:spChg>
        <pc:spChg chg="add mod">
          <ac:chgData name="Aurelien Domont" userId="6da7715ce44349b3" providerId="LiveId" clId="{C3B994DB-AF37-400D-AF7F-B1D12BA6F4D5}" dt="2023-06-14T02:45:29.182" v="770"/>
          <ac:spMkLst>
            <pc:docMk/>
            <pc:sldMk cId="550970393" sldId="2230"/>
            <ac:spMk id="21" creationId="{060CEEE8-A654-BAEC-4763-D89D9F220CA4}"/>
          </ac:spMkLst>
        </pc:spChg>
        <pc:spChg chg="add mod">
          <ac:chgData name="Aurelien Domont" userId="6da7715ce44349b3" providerId="LiveId" clId="{C3B994DB-AF37-400D-AF7F-B1D12BA6F4D5}" dt="2023-06-14T02:45:29.182" v="770"/>
          <ac:spMkLst>
            <pc:docMk/>
            <pc:sldMk cId="550970393" sldId="2230"/>
            <ac:spMk id="22" creationId="{28CF03C2-3CFA-F81D-90AD-B026E58FD52F}"/>
          </ac:spMkLst>
        </pc:spChg>
        <pc:spChg chg="del">
          <ac:chgData name="Aurelien Domont" userId="6da7715ce44349b3" providerId="LiveId" clId="{C3B994DB-AF37-400D-AF7F-B1D12BA6F4D5}" dt="2023-06-14T02:45:27.653" v="769" actId="478"/>
          <ac:spMkLst>
            <pc:docMk/>
            <pc:sldMk cId="550970393" sldId="2230"/>
            <ac:spMk id="32" creationId="{82935CEA-21C9-44BE-89A1-1DD275DEE428}"/>
          </ac:spMkLst>
        </pc:spChg>
        <pc:spChg chg="del">
          <ac:chgData name="Aurelien Domont" userId="6da7715ce44349b3" providerId="LiveId" clId="{C3B994DB-AF37-400D-AF7F-B1D12BA6F4D5}" dt="2023-06-14T02:45:27.653" v="769" actId="478"/>
          <ac:spMkLst>
            <pc:docMk/>
            <pc:sldMk cId="550970393" sldId="2230"/>
            <ac:spMk id="34" creationId="{20722091-B659-4426-A162-6ACB50F42219}"/>
          </ac:spMkLst>
        </pc:spChg>
        <pc:spChg chg="del">
          <ac:chgData name="Aurelien Domont" userId="6da7715ce44349b3" providerId="LiveId" clId="{C3B994DB-AF37-400D-AF7F-B1D12BA6F4D5}" dt="2023-06-14T02:45:27.653" v="769" actId="478"/>
          <ac:spMkLst>
            <pc:docMk/>
            <pc:sldMk cId="550970393" sldId="2230"/>
            <ac:spMk id="35" creationId="{EACDCCA8-6DB8-4A7A-8D27-79B2373CAABB}"/>
          </ac:spMkLst>
        </pc:spChg>
        <pc:spChg chg="del">
          <ac:chgData name="Aurelien Domont" userId="6da7715ce44349b3" providerId="LiveId" clId="{C3B994DB-AF37-400D-AF7F-B1D12BA6F4D5}" dt="2023-06-14T02:45:27.653" v="769" actId="478"/>
          <ac:spMkLst>
            <pc:docMk/>
            <pc:sldMk cId="550970393" sldId="2230"/>
            <ac:spMk id="36" creationId="{20A3DCD9-A8CB-40F1-A1EE-8E7A2A2117CA}"/>
          </ac:spMkLst>
        </pc:spChg>
        <pc:spChg chg="del">
          <ac:chgData name="Aurelien Domont" userId="6da7715ce44349b3" providerId="LiveId" clId="{C3B994DB-AF37-400D-AF7F-B1D12BA6F4D5}" dt="2023-06-14T02:45:27.653" v="769" actId="478"/>
          <ac:spMkLst>
            <pc:docMk/>
            <pc:sldMk cId="550970393" sldId="2230"/>
            <ac:spMk id="37" creationId="{D3BB882D-D5DF-42A2-8327-8121F16902E2}"/>
          </ac:spMkLst>
        </pc:spChg>
        <pc:spChg chg="del">
          <ac:chgData name="Aurelien Domont" userId="6da7715ce44349b3" providerId="LiveId" clId="{C3B994DB-AF37-400D-AF7F-B1D12BA6F4D5}" dt="2023-06-14T02:45:27.653" v="769" actId="478"/>
          <ac:spMkLst>
            <pc:docMk/>
            <pc:sldMk cId="550970393" sldId="2230"/>
            <ac:spMk id="39" creationId="{DE3CB515-9A1A-4855-ADD6-6A3482DCA643}"/>
          </ac:spMkLst>
        </pc:spChg>
        <pc:spChg chg="add mod">
          <ac:chgData name="Aurelien Domont" userId="6da7715ce44349b3" providerId="LiveId" clId="{C3B994DB-AF37-400D-AF7F-B1D12BA6F4D5}" dt="2023-06-14T02:45:29.182" v="770"/>
          <ac:spMkLst>
            <pc:docMk/>
            <pc:sldMk cId="550970393" sldId="2230"/>
            <ac:spMk id="44" creationId="{DBCACA02-A867-AFC9-234C-BA55A02D42D3}"/>
          </ac:spMkLst>
        </pc:spChg>
        <pc:spChg chg="add mod">
          <ac:chgData name="Aurelien Domont" userId="6da7715ce44349b3" providerId="LiveId" clId="{C3B994DB-AF37-400D-AF7F-B1D12BA6F4D5}" dt="2023-06-14T02:45:29.182" v="770"/>
          <ac:spMkLst>
            <pc:docMk/>
            <pc:sldMk cId="550970393" sldId="2230"/>
            <ac:spMk id="45" creationId="{4C34AA0F-FFE1-9D75-15E4-2DA6F639DC92}"/>
          </ac:spMkLst>
        </pc:spChg>
        <pc:spChg chg="add mod">
          <ac:chgData name="Aurelien Domont" userId="6da7715ce44349b3" providerId="LiveId" clId="{C3B994DB-AF37-400D-AF7F-B1D12BA6F4D5}" dt="2023-06-14T02:45:29.182" v="770"/>
          <ac:spMkLst>
            <pc:docMk/>
            <pc:sldMk cId="550970393" sldId="2230"/>
            <ac:spMk id="46" creationId="{8E7E7DB4-01A8-55BC-B259-ACCA4C3ACD9C}"/>
          </ac:spMkLst>
        </pc:spChg>
        <pc:spChg chg="add mod">
          <ac:chgData name="Aurelien Domont" userId="6da7715ce44349b3" providerId="LiveId" clId="{C3B994DB-AF37-400D-AF7F-B1D12BA6F4D5}" dt="2023-06-14T02:45:29.182" v="770"/>
          <ac:spMkLst>
            <pc:docMk/>
            <pc:sldMk cId="550970393" sldId="2230"/>
            <ac:spMk id="47" creationId="{5FBD99B6-C7EA-E30A-ACC0-FBEF6E7EBCDE}"/>
          </ac:spMkLst>
        </pc:spChg>
        <pc:spChg chg="add mod">
          <ac:chgData name="Aurelien Domont" userId="6da7715ce44349b3" providerId="LiveId" clId="{C3B994DB-AF37-400D-AF7F-B1D12BA6F4D5}" dt="2023-06-14T02:45:29.182" v="770"/>
          <ac:spMkLst>
            <pc:docMk/>
            <pc:sldMk cId="550970393" sldId="2230"/>
            <ac:spMk id="48" creationId="{51500856-E0B6-F9D3-64EC-9B05B356470F}"/>
          </ac:spMkLst>
        </pc:spChg>
        <pc:spChg chg="add mod">
          <ac:chgData name="Aurelien Domont" userId="6da7715ce44349b3" providerId="LiveId" clId="{C3B994DB-AF37-400D-AF7F-B1D12BA6F4D5}" dt="2023-06-14T02:45:29.182" v="770"/>
          <ac:spMkLst>
            <pc:docMk/>
            <pc:sldMk cId="550970393" sldId="2230"/>
            <ac:spMk id="50" creationId="{97D4F6FB-D808-5B61-E9EC-AE0FF97BBA20}"/>
          </ac:spMkLst>
        </pc:spChg>
        <pc:picChg chg="del">
          <ac:chgData name="Aurelien Domont" userId="6da7715ce44349b3" providerId="LiveId" clId="{C3B994DB-AF37-400D-AF7F-B1D12BA6F4D5}" dt="2023-06-14T02:45:27.653" v="769" actId="478"/>
          <ac:picMkLst>
            <pc:docMk/>
            <pc:sldMk cId="550970393" sldId="2230"/>
            <ac:picMk id="4" creationId="{6C8DA13F-15F1-4D0C-90A3-85268425A07C}"/>
          </ac:picMkLst>
        </pc:picChg>
        <pc:picChg chg="del">
          <ac:chgData name="Aurelien Domont" userId="6da7715ce44349b3" providerId="LiveId" clId="{C3B994DB-AF37-400D-AF7F-B1D12BA6F4D5}" dt="2023-06-14T02:45:27.653" v="769" actId="478"/>
          <ac:picMkLst>
            <pc:docMk/>
            <pc:sldMk cId="550970393" sldId="2230"/>
            <ac:picMk id="14" creationId="{384BDE61-ED8C-4CC3-8B3E-9F61C4FAAC4A}"/>
          </ac:picMkLst>
        </pc:picChg>
        <pc:picChg chg="del">
          <ac:chgData name="Aurelien Domont" userId="6da7715ce44349b3" providerId="LiveId" clId="{C3B994DB-AF37-400D-AF7F-B1D12BA6F4D5}" dt="2023-06-14T02:45:27.653" v="769" actId="478"/>
          <ac:picMkLst>
            <pc:docMk/>
            <pc:sldMk cId="550970393" sldId="2230"/>
            <ac:picMk id="15" creationId="{F0084D1B-90AB-4B7A-A82E-EF1A6F71C456}"/>
          </ac:picMkLst>
        </pc:picChg>
        <pc:picChg chg="del">
          <ac:chgData name="Aurelien Domont" userId="6da7715ce44349b3" providerId="LiveId" clId="{C3B994DB-AF37-400D-AF7F-B1D12BA6F4D5}" dt="2023-06-14T02:45:27.653" v="769" actId="478"/>
          <ac:picMkLst>
            <pc:docMk/>
            <pc:sldMk cId="550970393" sldId="2230"/>
            <ac:picMk id="17" creationId="{94921AF3-8055-4670-B049-283F79FEE9AB}"/>
          </ac:picMkLst>
        </pc:picChg>
        <pc:picChg chg="del">
          <ac:chgData name="Aurelien Domont" userId="6da7715ce44349b3" providerId="LiveId" clId="{C3B994DB-AF37-400D-AF7F-B1D12BA6F4D5}" dt="2023-06-14T02:45:27.653" v="769" actId="478"/>
          <ac:picMkLst>
            <pc:docMk/>
            <pc:sldMk cId="550970393" sldId="2230"/>
            <ac:picMk id="18" creationId="{0BE8AADE-9204-4D5D-8ABE-9EE4EC1BF936}"/>
          </ac:picMkLst>
        </pc:picChg>
        <pc:picChg chg="del">
          <ac:chgData name="Aurelien Domont" userId="6da7715ce44349b3" providerId="LiveId" clId="{C3B994DB-AF37-400D-AF7F-B1D12BA6F4D5}" dt="2023-06-14T02:45:27.653" v="769" actId="478"/>
          <ac:picMkLst>
            <pc:docMk/>
            <pc:sldMk cId="550970393" sldId="2230"/>
            <ac:picMk id="19" creationId="{1B4E7BCD-84DF-4DE9-9DD8-1A2C9E2201B4}"/>
          </ac:picMkLst>
        </pc:picChg>
        <pc:picChg chg="add mod">
          <ac:chgData name="Aurelien Domont" userId="6da7715ce44349b3" providerId="LiveId" clId="{C3B994DB-AF37-400D-AF7F-B1D12BA6F4D5}" dt="2023-06-14T02:45:29.182" v="770"/>
          <ac:picMkLst>
            <pc:docMk/>
            <pc:sldMk cId="550970393" sldId="2230"/>
            <ac:picMk id="23" creationId="{F112D1F7-7B2C-4D9B-CDCB-9E3DD07F3E73}"/>
          </ac:picMkLst>
        </pc:picChg>
        <pc:picChg chg="add mod">
          <ac:chgData name="Aurelien Domont" userId="6da7715ce44349b3" providerId="LiveId" clId="{C3B994DB-AF37-400D-AF7F-B1D12BA6F4D5}" dt="2023-06-14T02:45:29.182" v="770"/>
          <ac:picMkLst>
            <pc:docMk/>
            <pc:sldMk cId="550970393" sldId="2230"/>
            <ac:picMk id="24" creationId="{664E9BF0-65EF-44C9-2866-29FBCB19D1A9}"/>
          </ac:picMkLst>
        </pc:picChg>
        <pc:picChg chg="add mod">
          <ac:chgData name="Aurelien Domont" userId="6da7715ce44349b3" providerId="LiveId" clId="{C3B994DB-AF37-400D-AF7F-B1D12BA6F4D5}" dt="2023-06-14T02:45:29.182" v="770"/>
          <ac:picMkLst>
            <pc:docMk/>
            <pc:sldMk cId="550970393" sldId="2230"/>
            <ac:picMk id="25" creationId="{A55EB651-B99E-041C-6100-6B299935FBDD}"/>
          </ac:picMkLst>
        </pc:picChg>
        <pc:picChg chg="add mod">
          <ac:chgData name="Aurelien Domont" userId="6da7715ce44349b3" providerId="LiveId" clId="{C3B994DB-AF37-400D-AF7F-B1D12BA6F4D5}" dt="2023-06-14T02:45:29.182" v="770"/>
          <ac:picMkLst>
            <pc:docMk/>
            <pc:sldMk cId="550970393" sldId="2230"/>
            <ac:picMk id="26" creationId="{FA1F4D1A-59B9-1FE9-441D-B7B41C03568F}"/>
          </ac:picMkLst>
        </pc:picChg>
        <pc:picChg chg="add mod">
          <ac:chgData name="Aurelien Domont" userId="6da7715ce44349b3" providerId="LiveId" clId="{C3B994DB-AF37-400D-AF7F-B1D12BA6F4D5}" dt="2023-06-14T02:45:29.182" v="770"/>
          <ac:picMkLst>
            <pc:docMk/>
            <pc:sldMk cId="550970393" sldId="2230"/>
            <ac:picMk id="33" creationId="{81196D14-FE0A-E404-9737-1AD5C9F5179B}"/>
          </ac:picMkLst>
        </pc:picChg>
        <pc:picChg chg="add mod">
          <ac:chgData name="Aurelien Domont" userId="6da7715ce44349b3" providerId="LiveId" clId="{C3B994DB-AF37-400D-AF7F-B1D12BA6F4D5}" dt="2023-06-14T02:45:29.182" v="770"/>
          <ac:picMkLst>
            <pc:docMk/>
            <pc:sldMk cId="550970393" sldId="2230"/>
            <ac:picMk id="49" creationId="{A0A23111-48E2-7CF4-6EC6-15914782A727}"/>
          </ac:picMkLst>
        </pc:picChg>
        <pc:cxnChg chg="del">
          <ac:chgData name="Aurelien Domont" userId="6da7715ce44349b3" providerId="LiveId" clId="{C3B994DB-AF37-400D-AF7F-B1D12BA6F4D5}" dt="2023-06-14T02:45:27.653" v="769" actId="478"/>
          <ac:cxnSpMkLst>
            <pc:docMk/>
            <pc:sldMk cId="550970393" sldId="2230"/>
            <ac:cxnSpMk id="27" creationId="{529BD7AC-738F-49A2-BFF8-26F3BBF28E1E}"/>
          </ac:cxnSpMkLst>
        </pc:cxnChg>
        <pc:cxnChg chg="del">
          <ac:chgData name="Aurelien Domont" userId="6da7715ce44349b3" providerId="LiveId" clId="{C3B994DB-AF37-400D-AF7F-B1D12BA6F4D5}" dt="2023-06-14T02:45:27.653" v="769" actId="478"/>
          <ac:cxnSpMkLst>
            <pc:docMk/>
            <pc:sldMk cId="550970393" sldId="2230"/>
            <ac:cxnSpMk id="28" creationId="{C30E51FF-9A28-4289-B0AC-BD0E614CD710}"/>
          </ac:cxnSpMkLst>
        </pc:cxnChg>
        <pc:cxnChg chg="del">
          <ac:chgData name="Aurelien Domont" userId="6da7715ce44349b3" providerId="LiveId" clId="{C3B994DB-AF37-400D-AF7F-B1D12BA6F4D5}" dt="2023-06-14T02:45:27.653" v="769" actId="478"/>
          <ac:cxnSpMkLst>
            <pc:docMk/>
            <pc:sldMk cId="550970393" sldId="2230"/>
            <ac:cxnSpMk id="29" creationId="{669535E9-A1D4-4109-8C9D-299A116DFA8E}"/>
          </ac:cxnSpMkLst>
        </pc:cxnChg>
        <pc:cxnChg chg="del">
          <ac:chgData name="Aurelien Domont" userId="6da7715ce44349b3" providerId="LiveId" clId="{C3B994DB-AF37-400D-AF7F-B1D12BA6F4D5}" dt="2023-06-14T02:45:27.653" v="769" actId="478"/>
          <ac:cxnSpMkLst>
            <pc:docMk/>
            <pc:sldMk cId="550970393" sldId="2230"/>
            <ac:cxnSpMk id="30" creationId="{054D8655-593E-4395-91CB-69F4C51282F5}"/>
          </ac:cxnSpMkLst>
        </pc:cxnChg>
        <pc:cxnChg chg="del">
          <ac:chgData name="Aurelien Domont" userId="6da7715ce44349b3" providerId="LiveId" clId="{C3B994DB-AF37-400D-AF7F-B1D12BA6F4D5}" dt="2023-06-14T02:45:27.653" v="769" actId="478"/>
          <ac:cxnSpMkLst>
            <pc:docMk/>
            <pc:sldMk cId="550970393" sldId="2230"/>
            <ac:cxnSpMk id="31" creationId="{2B35E93F-6869-4EAA-AFB1-0EE76EF5D6B5}"/>
          </ac:cxnSpMkLst>
        </pc:cxnChg>
        <pc:cxnChg chg="add mod">
          <ac:chgData name="Aurelien Domont" userId="6da7715ce44349b3" providerId="LiveId" clId="{C3B994DB-AF37-400D-AF7F-B1D12BA6F4D5}" dt="2023-06-14T02:45:29.182" v="770"/>
          <ac:cxnSpMkLst>
            <pc:docMk/>
            <pc:sldMk cId="550970393" sldId="2230"/>
            <ac:cxnSpMk id="38" creationId="{3D0339EA-DD4D-CF20-A844-84AB617D918B}"/>
          </ac:cxnSpMkLst>
        </pc:cxnChg>
        <pc:cxnChg chg="add mod">
          <ac:chgData name="Aurelien Domont" userId="6da7715ce44349b3" providerId="LiveId" clId="{C3B994DB-AF37-400D-AF7F-B1D12BA6F4D5}" dt="2023-06-14T02:45:29.182" v="770"/>
          <ac:cxnSpMkLst>
            <pc:docMk/>
            <pc:sldMk cId="550970393" sldId="2230"/>
            <ac:cxnSpMk id="40" creationId="{F1DF7752-D0A6-D81C-6991-BC5F76D528E2}"/>
          </ac:cxnSpMkLst>
        </pc:cxnChg>
        <pc:cxnChg chg="add mod">
          <ac:chgData name="Aurelien Domont" userId="6da7715ce44349b3" providerId="LiveId" clId="{C3B994DB-AF37-400D-AF7F-B1D12BA6F4D5}" dt="2023-06-14T02:45:29.182" v="770"/>
          <ac:cxnSpMkLst>
            <pc:docMk/>
            <pc:sldMk cId="550970393" sldId="2230"/>
            <ac:cxnSpMk id="41" creationId="{970C6906-ABAD-71D0-572E-478012BDDDEC}"/>
          </ac:cxnSpMkLst>
        </pc:cxnChg>
        <pc:cxnChg chg="add mod">
          <ac:chgData name="Aurelien Domont" userId="6da7715ce44349b3" providerId="LiveId" clId="{C3B994DB-AF37-400D-AF7F-B1D12BA6F4D5}" dt="2023-06-14T02:45:29.182" v="770"/>
          <ac:cxnSpMkLst>
            <pc:docMk/>
            <pc:sldMk cId="550970393" sldId="2230"/>
            <ac:cxnSpMk id="42" creationId="{FC6B2A50-9082-7415-696C-87F34D8DFD10}"/>
          </ac:cxnSpMkLst>
        </pc:cxnChg>
        <pc:cxnChg chg="add mod">
          <ac:chgData name="Aurelien Domont" userId="6da7715ce44349b3" providerId="LiveId" clId="{C3B994DB-AF37-400D-AF7F-B1D12BA6F4D5}" dt="2023-06-14T02:45:29.182" v="770"/>
          <ac:cxnSpMkLst>
            <pc:docMk/>
            <pc:sldMk cId="550970393" sldId="2230"/>
            <ac:cxnSpMk id="43" creationId="{06D166ED-2E39-A60F-9329-DF2501254B14}"/>
          </ac:cxnSpMkLst>
        </pc:cxnChg>
      </pc:sldChg>
      <pc:sldChg chg="addSp delSp modSp mod">
        <pc:chgData name="Aurelien Domont" userId="6da7715ce44349b3" providerId="LiveId" clId="{C3B994DB-AF37-400D-AF7F-B1D12BA6F4D5}" dt="2023-06-14T02:57:15.088" v="781"/>
        <pc:sldMkLst>
          <pc:docMk/>
          <pc:sldMk cId="1661144181" sldId="2231"/>
        </pc:sldMkLst>
        <pc:spChg chg="add mod">
          <ac:chgData name="Aurelien Domont" userId="6da7715ce44349b3" providerId="LiveId" clId="{C3B994DB-AF37-400D-AF7F-B1D12BA6F4D5}" dt="2023-06-14T02:45:45.173" v="773"/>
          <ac:spMkLst>
            <pc:docMk/>
            <pc:sldMk cId="1661144181" sldId="2231"/>
            <ac:spMk id="2" creationId="{5012EA23-B670-B305-F961-62018FE381FF}"/>
          </ac:spMkLst>
        </pc:spChg>
        <pc:spChg chg="add mod">
          <ac:chgData name="Aurelien Domont" userId="6da7715ce44349b3" providerId="LiveId" clId="{C3B994DB-AF37-400D-AF7F-B1D12BA6F4D5}" dt="2023-06-14T02:45:45.173" v="773"/>
          <ac:spMkLst>
            <pc:docMk/>
            <pc:sldMk cId="1661144181" sldId="2231"/>
            <ac:spMk id="3" creationId="{12F658CD-3A86-CDBF-2C7F-CDC5100D217A}"/>
          </ac:spMkLst>
        </pc:spChg>
        <pc:spChg chg="mod">
          <ac:chgData name="Aurelien Domont" userId="6da7715ce44349b3" providerId="LiveId" clId="{C3B994DB-AF37-400D-AF7F-B1D12BA6F4D5}" dt="2023-06-14T02:57:15.088" v="781"/>
          <ac:spMkLst>
            <pc:docMk/>
            <pc:sldMk cId="1661144181" sldId="2231"/>
            <ac:spMk id="5" creationId="{3AA7B8AD-E6F9-4E25-A3A4-71D021032612}"/>
          </ac:spMkLst>
        </pc:spChg>
        <pc:spChg chg="add mod">
          <ac:chgData name="Aurelien Domont" userId="6da7715ce44349b3" providerId="LiveId" clId="{C3B994DB-AF37-400D-AF7F-B1D12BA6F4D5}" dt="2023-06-14T02:45:50.141" v="774" actId="207"/>
          <ac:spMkLst>
            <pc:docMk/>
            <pc:sldMk cId="1661144181" sldId="2231"/>
            <ac:spMk id="6" creationId="{BDF64B2D-8C46-22D1-E58D-1E3B72313F23}"/>
          </ac:spMkLst>
        </pc:spChg>
        <pc:spChg chg="del">
          <ac:chgData name="Aurelien Domont" userId="6da7715ce44349b3" providerId="LiveId" clId="{C3B994DB-AF37-400D-AF7F-B1D12BA6F4D5}" dt="2023-06-14T02:45:44.197" v="772" actId="478"/>
          <ac:spMkLst>
            <pc:docMk/>
            <pc:sldMk cId="1661144181" sldId="2231"/>
            <ac:spMk id="7" creationId="{5E0355D4-CA9B-41FF-8F1D-2F0B81B1A9DF}"/>
          </ac:spMkLst>
        </pc:spChg>
        <pc:spChg chg="del">
          <ac:chgData name="Aurelien Domont" userId="6da7715ce44349b3" providerId="LiveId" clId="{C3B994DB-AF37-400D-AF7F-B1D12BA6F4D5}" dt="2023-06-14T02:45:44.197" v="772" actId="478"/>
          <ac:spMkLst>
            <pc:docMk/>
            <pc:sldMk cId="1661144181" sldId="2231"/>
            <ac:spMk id="8" creationId="{9916C25C-09E7-4D3E-BEA7-AF08F330342E}"/>
          </ac:spMkLst>
        </pc:spChg>
        <pc:spChg chg="del">
          <ac:chgData name="Aurelien Domont" userId="6da7715ce44349b3" providerId="LiveId" clId="{C3B994DB-AF37-400D-AF7F-B1D12BA6F4D5}" dt="2023-06-14T02:45:44.197" v="772" actId="478"/>
          <ac:spMkLst>
            <pc:docMk/>
            <pc:sldMk cId="1661144181" sldId="2231"/>
            <ac:spMk id="9" creationId="{604A0ABB-287B-4457-99A4-4368E44476D2}"/>
          </ac:spMkLst>
        </pc:spChg>
        <pc:spChg chg="del">
          <ac:chgData name="Aurelien Domont" userId="6da7715ce44349b3" providerId="LiveId" clId="{C3B994DB-AF37-400D-AF7F-B1D12BA6F4D5}" dt="2023-06-14T02:45:44.197" v="772" actId="478"/>
          <ac:spMkLst>
            <pc:docMk/>
            <pc:sldMk cId="1661144181" sldId="2231"/>
            <ac:spMk id="10" creationId="{B74E8557-B4D2-4C3C-BD6B-B78064157807}"/>
          </ac:spMkLst>
        </pc:spChg>
        <pc:spChg chg="del">
          <ac:chgData name="Aurelien Domont" userId="6da7715ce44349b3" providerId="LiveId" clId="{C3B994DB-AF37-400D-AF7F-B1D12BA6F4D5}" dt="2023-06-14T02:45:44.197" v="772" actId="478"/>
          <ac:spMkLst>
            <pc:docMk/>
            <pc:sldMk cId="1661144181" sldId="2231"/>
            <ac:spMk id="11" creationId="{3D1745D7-07C0-4FB9-807D-CB5A00FAC0D4}"/>
          </ac:spMkLst>
        </pc:spChg>
        <pc:spChg chg="del">
          <ac:chgData name="Aurelien Domont" userId="6da7715ce44349b3" providerId="LiveId" clId="{C3B994DB-AF37-400D-AF7F-B1D12BA6F4D5}" dt="2023-06-14T02:45:44.197" v="772" actId="478"/>
          <ac:spMkLst>
            <pc:docMk/>
            <pc:sldMk cId="1661144181" sldId="2231"/>
            <ac:spMk id="12" creationId="{1759B90E-9998-4A98-96B3-E630FA0AA94F}"/>
          </ac:spMkLst>
        </pc:spChg>
        <pc:spChg chg="mod">
          <ac:chgData name="Aurelien Domont" userId="6da7715ce44349b3" providerId="LiveId" clId="{C3B994DB-AF37-400D-AF7F-B1D12BA6F4D5}" dt="2023-06-14T02:57:15.088" v="781"/>
          <ac:spMkLst>
            <pc:docMk/>
            <pc:sldMk cId="1661144181" sldId="2231"/>
            <ac:spMk id="16" creationId="{6C2BB713-9637-4B9B-938F-E9768876782A}"/>
          </ac:spMkLst>
        </pc:spChg>
        <pc:spChg chg="add mod">
          <ac:chgData name="Aurelien Domont" userId="6da7715ce44349b3" providerId="LiveId" clId="{C3B994DB-AF37-400D-AF7F-B1D12BA6F4D5}" dt="2023-06-14T02:45:45.173" v="773"/>
          <ac:spMkLst>
            <pc:docMk/>
            <pc:sldMk cId="1661144181" sldId="2231"/>
            <ac:spMk id="20" creationId="{A162D2A3-A8A5-0930-B4EB-CB045AE76D4B}"/>
          </ac:spMkLst>
        </pc:spChg>
        <pc:spChg chg="add mod">
          <ac:chgData name="Aurelien Domont" userId="6da7715ce44349b3" providerId="LiveId" clId="{C3B994DB-AF37-400D-AF7F-B1D12BA6F4D5}" dt="2023-06-14T02:45:45.173" v="773"/>
          <ac:spMkLst>
            <pc:docMk/>
            <pc:sldMk cId="1661144181" sldId="2231"/>
            <ac:spMk id="21" creationId="{B3CB2C7A-0DC9-B034-08C8-793DFFC19589}"/>
          </ac:spMkLst>
        </pc:spChg>
        <pc:spChg chg="add mod">
          <ac:chgData name="Aurelien Domont" userId="6da7715ce44349b3" providerId="LiveId" clId="{C3B994DB-AF37-400D-AF7F-B1D12BA6F4D5}" dt="2023-06-14T02:45:45.173" v="773"/>
          <ac:spMkLst>
            <pc:docMk/>
            <pc:sldMk cId="1661144181" sldId="2231"/>
            <ac:spMk id="22" creationId="{FBD228CE-FCCE-7E68-88A5-59D675DC355B}"/>
          </ac:spMkLst>
        </pc:spChg>
        <pc:spChg chg="del">
          <ac:chgData name="Aurelien Domont" userId="6da7715ce44349b3" providerId="LiveId" clId="{C3B994DB-AF37-400D-AF7F-B1D12BA6F4D5}" dt="2023-06-14T02:45:44.197" v="772" actId="478"/>
          <ac:spMkLst>
            <pc:docMk/>
            <pc:sldMk cId="1661144181" sldId="2231"/>
            <ac:spMk id="32" creationId="{82935CEA-21C9-44BE-89A1-1DD275DEE428}"/>
          </ac:spMkLst>
        </pc:spChg>
        <pc:spChg chg="del">
          <ac:chgData name="Aurelien Domont" userId="6da7715ce44349b3" providerId="LiveId" clId="{C3B994DB-AF37-400D-AF7F-B1D12BA6F4D5}" dt="2023-06-14T02:45:44.197" v="772" actId="478"/>
          <ac:spMkLst>
            <pc:docMk/>
            <pc:sldMk cId="1661144181" sldId="2231"/>
            <ac:spMk id="34" creationId="{20722091-B659-4426-A162-6ACB50F42219}"/>
          </ac:spMkLst>
        </pc:spChg>
        <pc:spChg chg="del">
          <ac:chgData name="Aurelien Domont" userId="6da7715ce44349b3" providerId="LiveId" clId="{C3B994DB-AF37-400D-AF7F-B1D12BA6F4D5}" dt="2023-06-14T02:45:44.197" v="772" actId="478"/>
          <ac:spMkLst>
            <pc:docMk/>
            <pc:sldMk cId="1661144181" sldId="2231"/>
            <ac:spMk id="35" creationId="{EACDCCA8-6DB8-4A7A-8D27-79B2373CAABB}"/>
          </ac:spMkLst>
        </pc:spChg>
        <pc:spChg chg="del">
          <ac:chgData name="Aurelien Domont" userId="6da7715ce44349b3" providerId="LiveId" clId="{C3B994DB-AF37-400D-AF7F-B1D12BA6F4D5}" dt="2023-06-14T02:45:44.197" v="772" actId="478"/>
          <ac:spMkLst>
            <pc:docMk/>
            <pc:sldMk cId="1661144181" sldId="2231"/>
            <ac:spMk id="36" creationId="{20A3DCD9-A8CB-40F1-A1EE-8E7A2A2117CA}"/>
          </ac:spMkLst>
        </pc:spChg>
        <pc:spChg chg="del">
          <ac:chgData name="Aurelien Domont" userId="6da7715ce44349b3" providerId="LiveId" clId="{C3B994DB-AF37-400D-AF7F-B1D12BA6F4D5}" dt="2023-06-14T02:45:44.197" v="772" actId="478"/>
          <ac:spMkLst>
            <pc:docMk/>
            <pc:sldMk cId="1661144181" sldId="2231"/>
            <ac:spMk id="37" creationId="{D3BB882D-D5DF-42A2-8327-8121F16902E2}"/>
          </ac:spMkLst>
        </pc:spChg>
        <pc:spChg chg="del">
          <ac:chgData name="Aurelien Domont" userId="6da7715ce44349b3" providerId="LiveId" clId="{C3B994DB-AF37-400D-AF7F-B1D12BA6F4D5}" dt="2023-06-14T02:45:44.197" v="772" actId="478"/>
          <ac:spMkLst>
            <pc:docMk/>
            <pc:sldMk cId="1661144181" sldId="2231"/>
            <ac:spMk id="39" creationId="{DE3CB515-9A1A-4855-ADD6-6A3482DCA643}"/>
          </ac:spMkLst>
        </pc:spChg>
        <pc:spChg chg="add mod">
          <ac:chgData name="Aurelien Domont" userId="6da7715ce44349b3" providerId="LiveId" clId="{C3B994DB-AF37-400D-AF7F-B1D12BA6F4D5}" dt="2023-06-14T02:45:45.173" v="773"/>
          <ac:spMkLst>
            <pc:docMk/>
            <pc:sldMk cId="1661144181" sldId="2231"/>
            <ac:spMk id="44" creationId="{EDA222C0-E266-3A22-DE7E-E8FFA8BBD2A1}"/>
          </ac:spMkLst>
        </pc:spChg>
        <pc:spChg chg="add mod">
          <ac:chgData name="Aurelien Domont" userId="6da7715ce44349b3" providerId="LiveId" clId="{C3B994DB-AF37-400D-AF7F-B1D12BA6F4D5}" dt="2023-06-14T02:45:45.173" v="773"/>
          <ac:spMkLst>
            <pc:docMk/>
            <pc:sldMk cId="1661144181" sldId="2231"/>
            <ac:spMk id="45" creationId="{6FFC5396-94DD-6BB5-E646-E53035A15636}"/>
          </ac:spMkLst>
        </pc:spChg>
        <pc:spChg chg="add mod">
          <ac:chgData name="Aurelien Domont" userId="6da7715ce44349b3" providerId="LiveId" clId="{C3B994DB-AF37-400D-AF7F-B1D12BA6F4D5}" dt="2023-06-14T02:45:45.173" v="773"/>
          <ac:spMkLst>
            <pc:docMk/>
            <pc:sldMk cId="1661144181" sldId="2231"/>
            <ac:spMk id="46" creationId="{A0701D27-3293-374E-8F72-E3FBF1CF1102}"/>
          </ac:spMkLst>
        </pc:spChg>
        <pc:spChg chg="add mod">
          <ac:chgData name="Aurelien Domont" userId="6da7715ce44349b3" providerId="LiveId" clId="{C3B994DB-AF37-400D-AF7F-B1D12BA6F4D5}" dt="2023-06-14T02:45:45.173" v="773"/>
          <ac:spMkLst>
            <pc:docMk/>
            <pc:sldMk cId="1661144181" sldId="2231"/>
            <ac:spMk id="47" creationId="{CED7EC2E-07A5-4635-9372-393F841B6869}"/>
          </ac:spMkLst>
        </pc:spChg>
        <pc:spChg chg="add mod">
          <ac:chgData name="Aurelien Domont" userId="6da7715ce44349b3" providerId="LiveId" clId="{C3B994DB-AF37-400D-AF7F-B1D12BA6F4D5}" dt="2023-06-14T02:45:45.173" v="773"/>
          <ac:spMkLst>
            <pc:docMk/>
            <pc:sldMk cId="1661144181" sldId="2231"/>
            <ac:spMk id="48" creationId="{BD1E5FCA-AA10-2CFB-F09E-29F9E5474607}"/>
          </ac:spMkLst>
        </pc:spChg>
        <pc:spChg chg="add mod">
          <ac:chgData name="Aurelien Domont" userId="6da7715ce44349b3" providerId="LiveId" clId="{C3B994DB-AF37-400D-AF7F-B1D12BA6F4D5}" dt="2023-06-14T02:45:45.173" v="773"/>
          <ac:spMkLst>
            <pc:docMk/>
            <pc:sldMk cId="1661144181" sldId="2231"/>
            <ac:spMk id="50" creationId="{E26D42D8-89C9-65E5-D348-6A75D9F53751}"/>
          </ac:spMkLst>
        </pc:spChg>
        <pc:picChg chg="del">
          <ac:chgData name="Aurelien Domont" userId="6da7715ce44349b3" providerId="LiveId" clId="{C3B994DB-AF37-400D-AF7F-B1D12BA6F4D5}" dt="2023-06-14T02:45:44.197" v="772" actId="478"/>
          <ac:picMkLst>
            <pc:docMk/>
            <pc:sldMk cId="1661144181" sldId="2231"/>
            <ac:picMk id="4" creationId="{6C8DA13F-15F1-4D0C-90A3-85268425A07C}"/>
          </ac:picMkLst>
        </pc:picChg>
        <pc:picChg chg="del">
          <ac:chgData name="Aurelien Domont" userId="6da7715ce44349b3" providerId="LiveId" clId="{C3B994DB-AF37-400D-AF7F-B1D12BA6F4D5}" dt="2023-06-14T02:45:44.197" v="772" actId="478"/>
          <ac:picMkLst>
            <pc:docMk/>
            <pc:sldMk cId="1661144181" sldId="2231"/>
            <ac:picMk id="14" creationId="{384BDE61-ED8C-4CC3-8B3E-9F61C4FAAC4A}"/>
          </ac:picMkLst>
        </pc:picChg>
        <pc:picChg chg="del">
          <ac:chgData name="Aurelien Domont" userId="6da7715ce44349b3" providerId="LiveId" clId="{C3B994DB-AF37-400D-AF7F-B1D12BA6F4D5}" dt="2023-06-14T02:45:44.197" v="772" actId="478"/>
          <ac:picMkLst>
            <pc:docMk/>
            <pc:sldMk cId="1661144181" sldId="2231"/>
            <ac:picMk id="15" creationId="{F0084D1B-90AB-4B7A-A82E-EF1A6F71C456}"/>
          </ac:picMkLst>
        </pc:picChg>
        <pc:picChg chg="del">
          <ac:chgData name="Aurelien Domont" userId="6da7715ce44349b3" providerId="LiveId" clId="{C3B994DB-AF37-400D-AF7F-B1D12BA6F4D5}" dt="2023-06-14T02:45:44.197" v="772" actId="478"/>
          <ac:picMkLst>
            <pc:docMk/>
            <pc:sldMk cId="1661144181" sldId="2231"/>
            <ac:picMk id="17" creationId="{94921AF3-8055-4670-B049-283F79FEE9AB}"/>
          </ac:picMkLst>
        </pc:picChg>
        <pc:picChg chg="del">
          <ac:chgData name="Aurelien Domont" userId="6da7715ce44349b3" providerId="LiveId" clId="{C3B994DB-AF37-400D-AF7F-B1D12BA6F4D5}" dt="2023-06-14T02:45:44.197" v="772" actId="478"/>
          <ac:picMkLst>
            <pc:docMk/>
            <pc:sldMk cId="1661144181" sldId="2231"/>
            <ac:picMk id="18" creationId="{0BE8AADE-9204-4D5D-8ABE-9EE4EC1BF936}"/>
          </ac:picMkLst>
        </pc:picChg>
        <pc:picChg chg="del">
          <ac:chgData name="Aurelien Domont" userId="6da7715ce44349b3" providerId="LiveId" clId="{C3B994DB-AF37-400D-AF7F-B1D12BA6F4D5}" dt="2023-06-14T02:45:44.197" v="772" actId="478"/>
          <ac:picMkLst>
            <pc:docMk/>
            <pc:sldMk cId="1661144181" sldId="2231"/>
            <ac:picMk id="19" creationId="{1B4E7BCD-84DF-4DE9-9DD8-1A2C9E2201B4}"/>
          </ac:picMkLst>
        </pc:picChg>
        <pc:picChg chg="add mod">
          <ac:chgData name="Aurelien Domont" userId="6da7715ce44349b3" providerId="LiveId" clId="{C3B994DB-AF37-400D-AF7F-B1D12BA6F4D5}" dt="2023-06-14T02:45:45.173" v="773"/>
          <ac:picMkLst>
            <pc:docMk/>
            <pc:sldMk cId="1661144181" sldId="2231"/>
            <ac:picMk id="23" creationId="{D4F231FA-4316-92A9-A9D8-A80B1B28B018}"/>
          </ac:picMkLst>
        </pc:picChg>
        <pc:picChg chg="add mod">
          <ac:chgData name="Aurelien Domont" userId="6da7715ce44349b3" providerId="LiveId" clId="{C3B994DB-AF37-400D-AF7F-B1D12BA6F4D5}" dt="2023-06-14T02:45:45.173" v="773"/>
          <ac:picMkLst>
            <pc:docMk/>
            <pc:sldMk cId="1661144181" sldId="2231"/>
            <ac:picMk id="24" creationId="{90AE927A-7D3C-C819-7ED4-2FD93C4B3756}"/>
          </ac:picMkLst>
        </pc:picChg>
        <pc:picChg chg="add mod">
          <ac:chgData name="Aurelien Domont" userId="6da7715ce44349b3" providerId="LiveId" clId="{C3B994DB-AF37-400D-AF7F-B1D12BA6F4D5}" dt="2023-06-14T02:45:45.173" v="773"/>
          <ac:picMkLst>
            <pc:docMk/>
            <pc:sldMk cId="1661144181" sldId="2231"/>
            <ac:picMk id="25" creationId="{C0A5786C-BF30-0246-A6EE-E7ACFD33ECCB}"/>
          </ac:picMkLst>
        </pc:picChg>
        <pc:picChg chg="add mod">
          <ac:chgData name="Aurelien Domont" userId="6da7715ce44349b3" providerId="LiveId" clId="{C3B994DB-AF37-400D-AF7F-B1D12BA6F4D5}" dt="2023-06-14T02:45:45.173" v="773"/>
          <ac:picMkLst>
            <pc:docMk/>
            <pc:sldMk cId="1661144181" sldId="2231"/>
            <ac:picMk id="26" creationId="{0E3980B9-0789-65BF-1153-EBD1FCB1CACF}"/>
          </ac:picMkLst>
        </pc:picChg>
        <pc:picChg chg="add mod">
          <ac:chgData name="Aurelien Domont" userId="6da7715ce44349b3" providerId="LiveId" clId="{C3B994DB-AF37-400D-AF7F-B1D12BA6F4D5}" dt="2023-06-14T02:45:45.173" v="773"/>
          <ac:picMkLst>
            <pc:docMk/>
            <pc:sldMk cId="1661144181" sldId="2231"/>
            <ac:picMk id="33" creationId="{13B483D2-70CA-3966-DBD4-908494211155}"/>
          </ac:picMkLst>
        </pc:picChg>
        <pc:picChg chg="add mod">
          <ac:chgData name="Aurelien Domont" userId="6da7715ce44349b3" providerId="LiveId" clId="{C3B994DB-AF37-400D-AF7F-B1D12BA6F4D5}" dt="2023-06-14T02:45:45.173" v="773"/>
          <ac:picMkLst>
            <pc:docMk/>
            <pc:sldMk cId="1661144181" sldId="2231"/>
            <ac:picMk id="49" creationId="{1445C9C1-E0BC-C37F-B820-8137B8C0FD65}"/>
          </ac:picMkLst>
        </pc:picChg>
        <pc:cxnChg chg="del">
          <ac:chgData name="Aurelien Domont" userId="6da7715ce44349b3" providerId="LiveId" clId="{C3B994DB-AF37-400D-AF7F-B1D12BA6F4D5}" dt="2023-06-14T02:45:44.197" v="772" actId="478"/>
          <ac:cxnSpMkLst>
            <pc:docMk/>
            <pc:sldMk cId="1661144181" sldId="2231"/>
            <ac:cxnSpMk id="27" creationId="{529BD7AC-738F-49A2-BFF8-26F3BBF28E1E}"/>
          </ac:cxnSpMkLst>
        </pc:cxnChg>
        <pc:cxnChg chg="del">
          <ac:chgData name="Aurelien Domont" userId="6da7715ce44349b3" providerId="LiveId" clId="{C3B994DB-AF37-400D-AF7F-B1D12BA6F4D5}" dt="2023-06-14T02:45:44.197" v="772" actId="478"/>
          <ac:cxnSpMkLst>
            <pc:docMk/>
            <pc:sldMk cId="1661144181" sldId="2231"/>
            <ac:cxnSpMk id="28" creationId="{C30E51FF-9A28-4289-B0AC-BD0E614CD710}"/>
          </ac:cxnSpMkLst>
        </pc:cxnChg>
        <pc:cxnChg chg="del">
          <ac:chgData name="Aurelien Domont" userId="6da7715ce44349b3" providerId="LiveId" clId="{C3B994DB-AF37-400D-AF7F-B1D12BA6F4D5}" dt="2023-06-14T02:45:44.197" v="772" actId="478"/>
          <ac:cxnSpMkLst>
            <pc:docMk/>
            <pc:sldMk cId="1661144181" sldId="2231"/>
            <ac:cxnSpMk id="29" creationId="{669535E9-A1D4-4109-8C9D-299A116DFA8E}"/>
          </ac:cxnSpMkLst>
        </pc:cxnChg>
        <pc:cxnChg chg="del">
          <ac:chgData name="Aurelien Domont" userId="6da7715ce44349b3" providerId="LiveId" clId="{C3B994DB-AF37-400D-AF7F-B1D12BA6F4D5}" dt="2023-06-14T02:45:44.197" v="772" actId="478"/>
          <ac:cxnSpMkLst>
            <pc:docMk/>
            <pc:sldMk cId="1661144181" sldId="2231"/>
            <ac:cxnSpMk id="30" creationId="{054D8655-593E-4395-91CB-69F4C51282F5}"/>
          </ac:cxnSpMkLst>
        </pc:cxnChg>
        <pc:cxnChg chg="del">
          <ac:chgData name="Aurelien Domont" userId="6da7715ce44349b3" providerId="LiveId" clId="{C3B994DB-AF37-400D-AF7F-B1D12BA6F4D5}" dt="2023-06-14T02:45:44.197" v="772" actId="478"/>
          <ac:cxnSpMkLst>
            <pc:docMk/>
            <pc:sldMk cId="1661144181" sldId="2231"/>
            <ac:cxnSpMk id="31" creationId="{2B35E93F-6869-4EAA-AFB1-0EE76EF5D6B5}"/>
          </ac:cxnSpMkLst>
        </pc:cxnChg>
        <pc:cxnChg chg="add mod">
          <ac:chgData name="Aurelien Domont" userId="6da7715ce44349b3" providerId="LiveId" clId="{C3B994DB-AF37-400D-AF7F-B1D12BA6F4D5}" dt="2023-06-14T02:45:45.173" v="773"/>
          <ac:cxnSpMkLst>
            <pc:docMk/>
            <pc:sldMk cId="1661144181" sldId="2231"/>
            <ac:cxnSpMk id="38" creationId="{F41B67EF-36A3-2D1D-9B8D-004B1DA47151}"/>
          </ac:cxnSpMkLst>
        </pc:cxnChg>
        <pc:cxnChg chg="add mod">
          <ac:chgData name="Aurelien Domont" userId="6da7715ce44349b3" providerId="LiveId" clId="{C3B994DB-AF37-400D-AF7F-B1D12BA6F4D5}" dt="2023-06-14T02:45:45.173" v="773"/>
          <ac:cxnSpMkLst>
            <pc:docMk/>
            <pc:sldMk cId="1661144181" sldId="2231"/>
            <ac:cxnSpMk id="40" creationId="{CEE38738-224C-88F2-AC12-0E43944E5F5F}"/>
          </ac:cxnSpMkLst>
        </pc:cxnChg>
        <pc:cxnChg chg="add mod">
          <ac:chgData name="Aurelien Domont" userId="6da7715ce44349b3" providerId="LiveId" clId="{C3B994DB-AF37-400D-AF7F-B1D12BA6F4D5}" dt="2023-06-14T02:45:45.173" v="773"/>
          <ac:cxnSpMkLst>
            <pc:docMk/>
            <pc:sldMk cId="1661144181" sldId="2231"/>
            <ac:cxnSpMk id="41" creationId="{49CF4261-097A-B6CC-5808-1BC53AE790D0}"/>
          </ac:cxnSpMkLst>
        </pc:cxnChg>
        <pc:cxnChg chg="add mod">
          <ac:chgData name="Aurelien Domont" userId="6da7715ce44349b3" providerId="LiveId" clId="{C3B994DB-AF37-400D-AF7F-B1D12BA6F4D5}" dt="2023-06-14T02:45:45.173" v="773"/>
          <ac:cxnSpMkLst>
            <pc:docMk/>
            <pc:sldMk cId="1661144181" sldId="2231"/>
            <ac:cxnSpMk id="42" creationId="{A94DD058-F0EC-5F94-F891-7ADFE445D084}"/>
          </ac:cxnSpMkLst>
        </pc:cxnChg>
        <pc:cxnChg chg="add mod">
          <ac:chgData name="Aurelien Domont" userId="6da7715ce44349b3" providerId="LiveId" clId="{C3B994DB-AF37-400D-AF7F-B1D12BA6F4D5}" dt="2023-06-14T02:45:45.173" v="773"/>
          <ac:cxnSpMkLst>
            <pc:docMk/>
            <pc:sldMk cId="1661144181" sldId="2231"/>
            <ac:cxnSpMk id="43" creationId="{76AA3B00-405F-AD7A-CC2D-D99314E54092}"/>
          </ac:cxnSpMkLst>
        </pc:cxnChg>
      </pc:sldChg>
      <pc:sldChg chg="addSp delSp modSp mod">
        <pc:chgData name="Aurelien Domont" userId="6da7715ce44349b3" providerId="LiveId" clId="{C3B994DB-AF37-400D-AF7F-B1D12BA6F4D5}" dt="2023-06-14T02:57:15.088" v="781"/>
        <pc:sldMkLst>
          <pc:docMk/>
          <pc:sldMk cId="2261546502" sldId="2232"/>
        </pc:sldMkLst>
        <pc:spChg chg="add mod">
          <ac:chgData name="Aurelien Domont" userId="6da7715ce44349b3" providerId="LiveId" clId="{C3B994DB-AF37-400D-AF7F-B1D12BA6F4D5}" dt="2023-06-14T02:46:06.312" v="776"/>
          <ac:spMkLst>
            <pc:docMk/>
            <pc:sldMk cId="2261546502" sldId="2232"/>
            <ac:spMk id="2" creationId="{4E0C6D55-4BCA-39FB-635A-A0EA41005B40}"/>
          </ac:spMkLst>
        </pc:spChg>
        <pc:spChg chg="add mod">
          <ac:chgData name="Aurelien Domont" userId="6da7715ce44349b3" providerId="LiveId" clId="{C3B994DB-AF37-400D-AF7F-B1D12BA6F4D5}" dt="2023-06-14T02:46:06.312" v="776"/>
          <ac:spMkLst>
            <pc:docMk/>
            <pc:sldMk cId="2261546502" sldId="2232"/>
            <ac:spMk id="3" creationId="{2AE04EE8-076C-79A3-7748-422D4FB4D53B}"/>
          </ac:spMkLst>
        </pc:spChg>
        <pc:spChg chg="mod">
          <ac:chgData name="Aurelien Domont" userId="6da7715ce44349b3" providerId="LiveId" clId="{C3B994DB-AF37-400D-AF7F-B1D12BA6F4D5}" dt="2023-06-14T02:57:15.088" v="781"/>
          <ac:spMkLst>
            <pc:docMk/>
            <pc:sldMk cId="2261546502" sldId="2232"/>
            <ac:spMk id="5" creationId="{3AA7B8AD-E6F9-4E25-A3A4-71D021032612}"/>
          </ac:spMkLst>
        </pc:spChg>
        <pc:spChg chg="add mod">
          <ac:chgData name="Aurelien Domont" userId="6da7715ce44349b3" providerId="LiveId" clId="{C3B994DB-AF37-400D-AF7F-B1D12BA6F4D5}" dt="2023-06-14T02:46:06.312" v="776"/>
          <ac:spMkLst>
            <pc:docMk/>
            <pc:sldMk cId="2261546502" sldId="2232"/>
            <ac:spMk id="6" creationId="{79819597-748A-6F1F-8948-3FB688A6A371}"/>
          </ac:spMkLst>
        </pc:spChg>
        <pc:spChg chg="del">
          <ac:chgData name="Aurelien Domont" userId="6da7715ce44349b3" providerId="LiveId" clId="{C3B994DB-AF37-400D-AF7F-B1D12BA6F4D5}" dt="2023-06-14T02:46:05.591" v="775" actId="478"/>
          <ac:spMkLst>
            <pc:docMk/>
            <pc:sldMk cId="2261546502" sldId="2232"/>
            <ac:spMk id="7" creationId="{5E0355D4-CA9B-41FF-8F1D-2F0B81B1A9DF}"/>
          </ac:spMkLst>
        </pc:spChg>
        <pc:spChg chg="del">
          <ac:chgData name="Aurelien Domont" userId="6da7715ce44349b3" providerId="LiveId" clId="{C3B994DB-AF37-400D-AF7F-B1D12BA6F4D5}" dt="2023-06-14T02:46:05.591" v="775" actId="478"/>
          <ac:spMkLst>
            <pc:docMk/>
            <pc:sldMk cId="2261546502" sldId="2232"/>
            <ac:spMk id="8" creationId="{9916C25C-09E7-4D3E-BEA7-AF08F330342E}"/>
          </ac:spMkLst>
        </pc:spChg>
        <pc:spChg chg="del">
          <ac:chgData name="Aurelien Domont" userId="6da7715ce44349b3" providerId="LiveId" clId="{C3B994DB-AF37-400D-AF7F-B1D12BA6F4D5}" dt="2023-06-14T02:46:05.591" v="775" actId="478"/>
          <ac:spMkLst>
            <pc:docMk/>
            <pc:sldMk cId="2261546502" sldId="2232"/>
            <ac:spMk id="9" creationId="{604A0ABB-287B-4457-99A4-4368E44476D2}"/>
          </ac:spMkLst>
        </pc:spChg>
        <pc:spChg chg="del">
          <ac:chgData name="Aurelien Domont" userId="6da7715ce44349b3" providerId="LiveId" clId="{C3B994DB-AF37-400D-AF7F-B1D12BA6F4D5}" dt="2023-06-14T02:46:05.591" v="775" actId="478"/>
          <ac:spMkLst>
            <pc:docMk/>
            <pc:sldMk cId="2261546502" sldId="2232"/>
            <ac:spMk id="10" creationId="{B74E8557-B4D2-4C3C-BD6B-B78064157807}"/>
          </ac:spMkLst>
        </pc:spChg>
        <pc:spChg chg="del">
          <ac:chgData name="Aurelien Domont" userId="6da7715ce44349b3" providerId="LiveId" clId="{C3B994DB-AF37-400D-AF7F-B1D12BA6F4D5}" dt="2023-06-14T02:46:05.591" v="775" actId="478"/>
          <ac:spMkLst>
            <pc:docMk/>
            <pc:sldMk cId="2261546502" sldId="2232"/>
            <ac:spMk id="11" creationId="{3D1745D7-07C0-4FB9-807D-CB5A00FAC0D4}"/>
          </ac:spMkLst>
        </pc:spChg>
        <pc:spChg chg="del">
          <ac:chgData name="Aurelien Domont" userId="6da7715ce44349b3" providerId="LiveId" clId="{C3B994DB-AF37-400D-AF7F-B1D12BA6F4D5}" dt="2023-06-14T02:46:05.591" v="775" actId="478"/>
          <ac:spMkLst>
            <pc:docMk/>
            <pc:sldMk cId="2261546502" sldId="2232"/>
            <ac:spMk id="12" creationId="{1759B90E-9998-4A98-96B3-E630FA0AA94F}"/>
          </ac:spMkLst>
        </pc:spChg>
        <pc:spChg chg="mod">
          <ac:chgData name="Aurelien Domont" userId="6da7715ce44349b3" providerId="LiveId" clId="{C3B994DB-AF37-400D-AF7F-B1D12BA6F4D5}" dt="2023-06-14T02:57:15.088" v="781"/>
          <ac:spMkLst>
            <pc:docMk/>
            <pc:sldMk cId="2261546502" sldId="2232"/>
            <ac:spMk id="16" creationId="{6C2BB713-9637-4B9B-938F-E9768876782A}"/>
          </ac:spMkLst>
        </pc:spChg>
        <pc:spChg chg="add mod">
          <ac:chgData name="Aurelien Domont" userId="6da7715ce44349b3" providerId="LiveId" clId="{C3B994DB-AF37-400D-AF7F-B1D12BA6F4D5}" dt="2023-06-14T02:46:09.179" v="777" actId="207"/>
          <ac:spMkLst>
            <pc:docMk/>
            <pc:sldMk cId="2261546502" sldId="2232"/>
            <ac:spMk id="20" creationId="{7EE29F10-7340-E3AC-BFEE-F0D598FE93BD}"/>
          </ac:spMkLst>
        </pc:spChg>
        <pc:spChg chg="add mod">
          <ac:chgData name="Aurelien Domont" userId="6da7715ce44349b3" providerId="LiveId" clId="{C3B994DB-AF37-400D-AF7F-B1D12BA6F4D5}" dt="2023-06-14T02:46:06.312" v="776"/>
          <ac:spMkLst>
            <pc:docMk/>
            <pc:sldMk cId="2261546502" sldId="2232"/>
            <ac:spMk id="21" creationId="{1471FCF1-2842-470A-E642-7D218B105C9F}"/>
          </ac:spMkLst>
        </pc:spChg>
        <pc:spChg chg="add mod">
          <ac:chgData name="Aurelien Domont" userId="6da7715ce44349b3" providerId="LiveId" clId="{C3B994DB-AF37-400D-AF7F-B1D12BA6F4D5}" dt="2023-06-14T02:46:06.312" v="776"/>
          <ac:spMkLst>
            <pc:docMk/>
            <pc:sldMk cId="2261546502" sldId="2232"/>
            <ac:spMk id="22" creationId="{E9BDE724-3902-43D7-AC14-1C57FE7C882C}"/>
          </ac:spMkLst>
        </pc:spChg>
        <pc:spChg chg="del">
          <ac:chgData name="Aurelien Domont" userId="6da7715ce44349b3" providerId="LiveId" clId="{C3B994DB-AF37-400D-AF7F-B1D12BA6F4D5}" dt="2023-06-14T02:46:05.591" v="775" actId="478"/>
          <ac:spMkLst>
            <pc:docMk/>
            <pc:sldMk cId="2261546502" sldId="2232"/>
            <ac:spMk id="32" creationId="{82935CEA-21C9-44BE-89A1-1DD275DEE428}"/>
          </ac:spMkLst>
        </pc:spChg>
        <pc:spChg chg="del">
          <ac:chgData name="Aurelien Domont" userId="6da7715ce44349b3" providerId="LiveId" clId="{C3B994DB-AF37-400D-AF7F-B1D12BA6F4D5}" dt="2023-06-14T02:46:05.591" v="775" actId="478"/>
          <ac:spMkLst>
            <pc:docMk/>
            <pc:sldMk cId="2261546502" sldId="2232"/>
            <ac:spMk id="34" creationId="{20722091-B659-4426-A162-6ACB50F42219}"/>
          </ac:spMkLst>
        </pc:spChg>
        <pc:spChg chg="del">
          <ac:chgData name="Aurelien Domont" userId="6da7715ce44349b3" providerId="LiveId" clId="{C3B994DB-AF37-400D-AF7F-B1D12BA6F4D5}" dt="2023-06-14T02:46:05.591" v="775" actId="478"/>
          <ac:spMkLst>
            <pc:docMk/>
            <pc:sldMk cId="2261546502" sldId="2232"/>
            <ac:spMk id="35" creationId="{EACDCCA8-6DB8-4A7A-8D27-79B2373CAABB}"/>
          </ac:spMkLst>
        </pc:spChg>
        <pc:spChg chg="del">
          <ac:chgData name="Aurelien Domont" userId="6da7715ce44349b3" providerId="LiveId" clId="{C3B994DB-AF37-400D-AF7F-B1D12BA6F4D5}" dt="2023-06-14T02:46:05.591" v="775" actId="478"/>
          <ac:spMkLst>
            <pc:docMk/>
            <pc:sldMk cId="2261546502" sldId="2232"/>
            <ac:spMk id="36" creationId="{20A3DCD9-A8CB-40F1-A1EE-8E7A2A2117CA}"/>
          </ac:spMkLst>
        </pc:spChg>
        <pc:spChg chg="del">
          <ac:chgData name="Aurelien Domont" userId="6da7715ce44349b3" providerId="LiveId" clId="{C3B994DB-AF37-400D-AF7F-B1D12BA6F4D5}" dt="2023-06-14T02:46:05.591" v="775" actId="478"/>
          <ac:spMkLst>
            <pc:docMk/>
            <pc:sldMk cId="2261546502" sldId="2232"/>
            <ac:spMk id="37" creationId="{D3BB882D-D5DF-42A2-8327-8121F16902E2}"/>
          </ac:spMkLst>
        </pc:spChg>
        <pc:spChg chg="del mod">
          <ac:chgData name="Aurelien Domont" userId="6da7715ce44349b3" providerId="LiveId" clId="{C3B994DB-AF37-400D-AF7F-B1D12BA6F4D5}" dt="2023-06-14T02:46:05.591" v="775" actId="478"/>
          <ac:spMkLst>
            <pc:docMk/>
            <pc:sldMk cId="2261546502" sldId="2232"/>
            <ac:spMk id="39" creationId="{DE3CB515-9A1A-4855-ADD6-6A3482DCA643}"/>
          </ac:spMkLst>
        </pc:spChg>
        <pc:spChg chg="add mod">
          <ac:chgData name="Aurelien Domont" userId="6da7715ce44349b3" providerId="LiveId" clId="{C3B994DB-AF37-400D-AF7F-B1D12BA6F4D5}" dt="2023-06-14T02:46:06.312" v="776"/>
          <ac:spMkLst>
            <pc:docMk/>
            <pc:sldMk cId="2261546502" sldId="2232"/>
            <ac:spMk id="44" creationId="{72FD13BD-9C74-A95A-4119-A750F47C574A}"/>
          </ac:spMkLst>
        </pc:spChg>
        <pc:spChg chg="add mod">
          <ac:chgData name="Aurelien Domont" userId="6da7715ce44349b3" providerId="LiveId" clId="{C3B994DB-AF37-400D-AF7F-B1D12BA6F4D5}" dt="2023-06-14T02:46:06.312" v="776"/>
          <ac:spMkLst>
            <pc:docMk/>
            <pc:sldMk cId="2261546502" sldId="2232"/>
            <ac:spMk id="45" creationId="{73EE7371-D732-3694-E56C-B37404F613F8}"/>
          </ac:spMkLst>
        </pc:spChg>
        <pc:spChg chg="add mod">
          <ac:chgData name="Aurelien Domont" userId="6da7715ce44349b3" providerId="LiveId" clId="{C3B994DB-AF37-400D-AF7F-B1D12BA6F4D5}" dt="2023-06-14T02:46:06.312" v="776"/>
          <ac:spMkLst>
            <pc:docMk/>
            <pc:sldMk cId="2261546502" sldId="2232"/>
            <ac:spMk id="46" creationId="{9621C6FE-A7A9-7370-C800-8FC40CA36B53}"/>
          </ac:spMkLst>
        </pc:spChg>
        <pc:spChg chg="add mod">
          <ac:chgData name="Aurelien Domont" userId="6da7715ce44349b3" providerId="LiveId" clId="{C3B994DB-AF37-400D-AF7F-B1D12BA6F4D5}" dt="2023-06-14T02:46:06.312" v="776"/>
          <ac:spMkLst>
            <pc:docMk/>
            <pc:sldMk cId="2261546502" sldId="2232"/>
            <ac:spMk id="47" creationId="{6E56CCCB-9BBF-4498-F110-0F43A85AC448}"/>
          </ac:spMkLst>
        </pc:spChg>
        <pc:spChg chg="add mod">
          <ac:chgData name="Aurelien Domont" userId="6da7715ce44349b3" providerId="LiveId" clId="{C3B994DB-AF37-400D-AF7F-B1D12BA6F4D5}" dt="2023-06-14T02:46:06.312" v="776"/>
          <ac:spMkLst>
            <pc:docMk/>
            <pc:sldMk cId="2261546502" sldId="2232"/>
            <ac:spMk id="48" creationId="{DF245146-79AC-4832-6AA2-2E301B223CF5}"/>
          </ac:spMkLst>
        </pc:spChg>
        <pc:spChg chg="add mod">
          <ac:chgData name="Aurelien Domont" userId="6da7715ce44349b3" providerId="LiveId" clId="{C3B994DB-AF37-400D-AF7F-B1D12BA6F4D5}" dt="2023-06-14T02:46:06.312" v="776"/>
          <ac:spMkLst>
            <pc:docMk/>
            <pc:sldMk cId="2261546502" sldId="2232"/>
            <ac:spMk id="50" creationId="{44594DA1-4CF2-0FCD-A262-F33993BF2B42}"/>
          </ac:spMkLst>
        </pc:spChg>
        <pc:picChg chg="del">
          <ac:chgData name="Aurelien Domont" userId="6da7715ce44349b3" providerId="LiveId" clId="{C3B994DB-AF37-400D-AF7F-B1D12BA6F4D5}" dt="2023-06-14T02:46:05.591" v="775" actId="478"/>
          <ac:picMkLst>
            <pc:docMk/>
            <pc:sldMk cId="2261546502" sldId="2232"/>
            <ac:picMk id="4" creationId="{6C8DA13F-15F1-4D0C-90A3-85268425A07C}"/>
          </ac:picMkLst>
        </pc:picChg>
        <pc:picChg chg="del">
          <ac:chgData name="Aurelien Domont" userId="6da7715ce44349b3" providerId="LiveId" clId="{C3B994DB-AF37-400D-AF7F-B1D12BA6F4D5}" dt="2023-06-14T02:46:05.591" v="775" actId="478"/>
          <ac:picMkLst>
            <pc:docMk/>
            <pc:sldMk cId="2261546502" sldId="2232"/>
            <ac:picMk id="14" creationId="{384BDE61-ED8C-4CC3-8B3E-9F61C4FAAC4A}"/>
          </ac:picMkLst>
        </pc:picChg>
        <pc:picChg chg="del">
          <ac:chgData name="Aurelien Domont" userId="6da7715ce44349b3" providerId="LiveId" clId="{C3B994DB-AF37-400D-AF7F-B1D12BA6F4D5}" dt="2023-06-14T02:46:05.591" v="775" actId="478"/>
          <ac:picMkLst>
            <pc:docMk/>
            <pc:sldMk cId="2261546502" sldId="2232"/>
            <ac:picMk id="15" creationId="{F0084D1B-90AB-4B7A-A82E-EF1A6F71C456}"/>
          </ac:picMkLst>
        </pc:picChg>
        <pc:picChg chg="del">
          <ac:chgData name="Aurelien Domont" userId="6da7715ce44349b3" providerId="LiveId" clId="{C3B994DB-AF37-400D-AF7F-B1D12BA6F4D5}" dt="2023-06-14T02:46:05.591" v="775" actId="478"/>
          <ac:picMkLst>
            <pc:docMk/>
            <pc:sldMk cId="2261546502" sldId="2232"/>
            <ac:picMk id="17" creationId="{94921AF3-8055-4670-B049-283F79FEE9AB}"/>
          </ac:picMkLst>
        </pc:picChg>
        <pc:picChg chg="del">
          <ac:chgData name="Aurelien Domont" userId="6da7715ce44349b3" providerId="LiveId" clId="{C3B994DB-AF37-400D-AF7F-B1D12BA6F4D5}" dt="2023-06-14T02:46:05.591" v="775" actId="478"/>
          <ac:picMkLst>
            <pc:docMk/>
            <pc:sldMk cId="2261546502" sldId="2232"/>
            <ac:picMk id="18" creationId="{0BE8AADE-9204-4D5D-8ABE-9EE4EC1BF936}"/>
          </ac:picMkLst>
        </pc:picChg>
        <pc:picChg chg="del">
          <ac:chgData name="Aurelien Domont" userId="6da7715ce44349b3" providerId="LiveId" clId="{C3B994DB-AF37-400D-AF7F-B1D12BA6F4D5}" dt="2023-06-14T02:46:05.591" v="775" actId="478"/>
          <ac:picMkLst>
            <pc:docMk/>
            <pc:sldMk cId="2261546502" sldId="2232"/>
            <ac:picMk id="19" creationId="{1B4E7BCD-84DF-4DE9-9DD8-1A2C9E2201B4}"/>
          </ac:picMkLst>
        </pc:picChg>
        <pc:picChg chg="add mod">
          <ac:chgData name="Aurelien Domont" userId="6da7715ce44349b3" providerId="LiveId" clId="{C3B994DB-AF37-400D-AF7F-B1D12BA6F4D5}" dt="2023-06-14T02:46:06.312" v="776"/>
          <ac:picMkLst>
            <pc:docMk/>
            <pc:sldMk cId="2261546502" sldId="2232"/>
            <ac:picMk id="23" creationId="{552E6575-F2E9-70D1-55D9-9B80346EA32E}"/>
          </ac:picMkLst>
        </pc:picChg>
        <pc:picChg chg="add mod">
          <ac:chgData name="Aurelien Domont" userId="6da7715ce44349b3" providerId="LiveId" clId="{C3B994DB-AF37-400D-AF7F-B1D12BA6F4D5}" dt="2023-06-14T02:46:06.312" v="776"/>
          <ac:picMkLst>
            <pc:docMk/>
            <pc:sldMk cId="2261546502" sldId="2232"/>
            <ac:picMk id="24" creationId="{B9DDC340-F789-FE0B-3E4A-629E1C551E58}"/>
          </ac:picMkLst>
        </pc:picChg>
        <pc:picChg chg="add mod">
          <ac:chgData name="Aurelien Domont" userId="6da7715ce44349b3" providerId="LiveId" clId="{C3B994DB-AF37-400D-AF7F-B1D12BA6F4D5}" dt="2023-06-14T02:46:06.312" v="776"/>
          <ac:picMkLst>
            <pc:docMk/>
            <pc:sldMk cId="2261546502" sldId="2232"/>
            <ac:picMk id="25" creationId="{6F495D18-D154-D1DB-B089-A6B5C14D37ED}"/>
          </ac:picMkLst>
        </pc:picChg>
        <pc:picChg chg="add mod">
          <ac:chgData name="Aurelien Domont" userId="6da7715ce44349b3" providerId="LiveId" clId="{C3B994DB-AF37-400D-AF7F-B1D12BA6F4D5}" dt="2023-06-14T02:46:06.312" v="776"/>
          <ac:picMkLst>
            <pc:docMk/>
            <pc:sldMk cId="2261546502" sldId="2232"/>
            <ac:picMk id="26" creationId="{A5E3A637-6A33-CB01-9417-5605185C4BCD}"/>
          </ac:picMkLst>
        </pc:picChg>
        <pc:picChg chg="add mod">
          <ac:chgData name="Aurelien Domont" userId="6da7715ce44349b3" providerId="LiveId" clId="{C3B994DB-AF37-400D-AF7F-B1D12BA6F4D5}" dt="2023-06-14T02:46:06.312" v="776"/>
          <ac:picMkLst>
            <pc:docMk/>
            <pc:sldMk cId="2261546502" sldId="2232"/>
            <ac:picMk id="33" creationId="{ED7586E6-D988-95F8-643B-6A41B57C9E55}"/>
          </ac:picMkLst>
        </pc:picChg>
        <pc:picChg chg="add mod">
          <ac:chgData name="Aurelien Domont" userId="6da7715ce44349b3" providerId="LiveId" clId="{C3B994DB-AF37-400D-AF7F-B1D12BA6F4D5}" dt="2023-06-14T02:46:06.312" v="776"/>
          <ac:picMkLst>
            <pc:docMk/>
            <pc:sldMk cId="2261546502" sldId="2232"/>
            <ac:picMk id="49" creationId="{4DBD09C2-021F-E547-F256-E9FDE57A14D2}"/>
          </ac:picMkLst>
        </pc:picChg>
        <pc:cxnChg chg="del">
          <ac:chgData name="Aurelien Domont" userId="6da7715ce44349b3" providerId="LiveId" clId="{C3B994DB-AF37-400D-AF7F-B1D12BA6F4D5}" dt="2023-06-14T02:46:05.591" v="775" actId="478"/>
          <ac:cxnSpMkLst>
            <pc:docMk/>
            <pc:sldMk cId="2261546502" sldId="2232"/>
            <ac:cxnSpMk id="27" creationId="{529BD7AC-738F-49A2-BFF8-26F3BBF28E1E}"/>
          </ac:cxnSpMkLst>
        </pc:cxnChg>
        <pc:cxnChg chg="del">
          <ac:chgData name="Aurelien Domont" userId="6da7715ce44349b3" providerId="LiveId" clId="{C3B994DB-AF37-400D-AF7F-B1D12BA6F4D5}" dt="2023-06-14T02:46:05.591" v="775" actId="478"/>
          <ac:cxnSpMkLst>
            <pc:docMk/>
            <pc:sldMk cId="2261546502" sldId="2232"/>
            <ac:cxnSpMk id="28" creationId="{C30E51FF-9A28-4289-B0AC-BD0E614CD710}"/>
          </ac:cxnSpMkLst>
        </pc:cxnChg>
        <pc:cxnChg chg="del">
          <ac:chgData name="Aurelien Domont" userId="6da7715ce44349b3" providerId="LiveId" clId="{C3B994DB-AF37-400D-AF7F-B1D12BA6F4D5}" dt="2023-06-14T02:46:05.591" v="775" actId="478"/>
          <ac:cxnSpMkLst>
            <pc:docMk/>
            <pc:sldMk cId="2261546502" sldId="2232"/>
            <ac:cxnSpMk id="29" creationId="{669535E9-A1D4-4109-8C9D-299A116DFA8E}"/>
          </ac:cxnSpMkLst>
        </pc:cxnChg>
        <pc:cxnChg chg="del">
          <ac:chgData name="Aurelien Domont" userId="6da7715ce44349b3" providerId="LiveId" clId="{C3B994DB-AF37-400D-AF7F-B1D12BA6F4D5}" dt="2023-06-14T02:46:05.591" v="775" actId="478"/>
          <ac:cxnSpMkLst>
            <pc:docMk/>
            <pc:sldMk cId="2261546502" sldId="2232"/>
            <ac:cxnSpMk id="30" creationId="{054D8655-593E-4395-91CB-69F4C51282F5}"/>
          </ac:cxnSpMkLst>
        </pc:cxnChg>
        <pc:cxnChg chg="del">
          <ac:chgData name="Aurelien Domont" userId="6da7715ce44349b3" providerId="LiveId" clId="{C3B994DB-AF37-400D-AF7F-B1D12BA6F4D5}" dt="2023-06-14T02:46:05.591" v="775" actId="478"/>
          <ac:cxnSpMkLst>
            <pc:docMk/>
            <pc:sldMk cId="2261546502" sldId="2232"/>
            <ac:cxnSpMk id="31" creationId="{2B35E93F-6869-4EAA-AFB1-0EE76EF5D6B5}"/>
          </ac:cxnSpMkLst>
        </pc:cxnChg>
        <pc:cxnChg chg="add mod">
          <ac:chgData name="Aurelien Domont" userId="6da7715ce44349b3" providerId="LiveId" clId="{C3B994DB-AF37-400D-AF7F-B1D12BA6F4D5}" dt="2023-06-14T02:46:06.312" v="776"/>
          <ac:cxnSpMkLst>
            <pc:docMk/>
            <pc:sldMk cId="2261546502" sldId="2232"/>
            <ac:cxnSpMk id="38" creationId="{7E076535-F8D2-3A1E-FDE6-AB417029DF8F}"/>
          </ac:cxnSpMkLst>
        </pc:cxnChg>
        <pc:cxnChg chg="add mod">
          <ac:chgData name="Aurelien Domont" userId="6da7715ce44349b3" providerId="LiveId" clId="{C3B994DB-AF37-400D-AF7F-B1D12BA6F4D5}" dt="2023-06-14T02:46:06.312" v="776"/>
          <ac:cxnSpMkLst>
            <pc:docMk/>
            <pc:sldMk cId="2261546502" sldId="2232"/>
            <ac:cxnSpMk id="40" creationId="{EB467A7C-5C05-D7F3-68B3-373715B24834}"/>
          </ac:cxnSpMkLst>
        </pc:cxnChg>
        <pc:cxnChg chg="add mod">
          <ac:chgData name="Aurelien Domont" userId="6da7715ce44349b3" providerId="LiveId" clId="{C3B994DB-AF37-400D-AF7F-B1D12BA6F4D5}" dt="2023-06-14T02:46:06.312" v="776"/>
          <ac:cxnSpMkLst>
            <pc:docMk/>
            <pc:sldMk cId="2261546502" sldId="2232"/>
            <ac:cxnSpMk id="41" creationId="{572388ED-C0D2-692D-16F1-2CD9107BBF45}"/>
          </ac:cxnSpMkLst>
        </pc:cxnChg>
        <pc:cxnChg chg="add mod">
          <ac:chgData name="Aurelien Domont" userId="6da7715ce44349b3" providerId="LiveId" clId="{C3B994DB-AF37-400D-AF7F-B1D12BA6F4D5}" dt="2023-06-14T02:46:06.312" v="776"/>
          <ac:cxnSpMkLst>
            <pc:docMk/>
            <pc:sldMk cId="2261546502" sldId="2232"/>
            <ac:cxnSpMk id="42" creationId="{F4CC02F3-F4B4-7558-FF49-259B06C6E15A}"/>
          </ac:cxnSpMkLst>
        </pc:cxnChg>
        <pc:cxnChg chg="add mod">
          <ac:chgData name="Aurelien Domont" userId="6da7715ce44349b3" providerId="LiveId" clId="{C3B994DB-AF37-400D-AF7F-B1D12BA6F4D5}" dt="2023-06-14T02:46:06.312" v="776"/>
          <ac:cxnSpMkLst>
            <pc:docMk/>
            <pc:sldMk cId="2261546502" sldId="2232"/>
            <ac:cxnSpMk id="43" creationId="{2006F498-EE15-27B1-DF88-F33DE3E46023}"/>
          </ac:cxnSpMkLst>
        </pc:cxnChg>
      </pc:sldChg>
      <pc:sldChg chg="addSp delSp modSp mod">
        <pc:chgData name="Aurelien Domont" userId="6da7715ce44349b3" providerId="LiveId" clId="{C3B994DB-AF37-400D-AF7F-B1D12BA6F4D5}" dt="2023-06-14T02:57:15.088" v="781"/>
        <pc:sldMkLst>
          <pc:docMk/>
          <pc:sldMk cId="1864138540" sldId="2234"/>
        </pc:sldMkLst>
        <pc:spChg chg="add mod">
          <ac:chgData name="Aurelien Domont" userId="6da7715ce44349b3" providerId="LiveId" clId="{C3B994DB-AF37-400D-AF7F-B1D12BA6F4D5}" dt="2023-06-14T02:46:18.761" v="779"/>
          <ac:spMkLst>
            <pc:docMk/>
            <pc:sldMk cId="1864138540" sldId="2234"/>
            <ac:spMk id="2" creationId="{7F9CC2E5-9EED-EAC1-ECC3-91276209A431}"/>
          </ac:spMkLst>
        </pc:spChg>
        <pc:spChg chg="add mod">
          <ac:chgData name="Aurelien Domont" userId="6da7715ce44349b3" providerId="LiveId" clId="{C3B994DB-AF37-400D-AF7F-B1D12BA6F4D5}" dt="2023-06-14T02:46:18.761" v="779"/>
          <ac:spMkLst>
            <pc:docMk/>
            <pc:sldMk cId="1864138540" sldId="2234"/>
            <ac:spMk id="3" creationId="{ED45E779-E4D1-1BF6-B971-A2A39B9009C3}"/>
          </ac:spMkLst>
        </pc:spChg>
        <pc:spChg chg="mod">
          <ac:chgData name="Aurelien Domont" userId="6da7715ce44349b3" providerId="LiveId" clId="{C3B994DB-AF37-400D-AF7F-B1D12BA6F4D5}" dt="2023-06-14T02:57:15.088" v="781"/>
          <ac:spMkLst>
            <pc:docMk/>
            <pc:sldMk cId="1864138540" sldId="2234"/>
            <ac:spMk id="5" creationId="{3AA7B8AD-E6F9-4E25-A3A4-71D021032612}"/>
          </ac:spMkLst>
        </pc:spChg>
        <pc:spChg chg="add mod">
          <ac:chgData name="Aurelien Domont" userId="6da7715ce44349b3" providerId="LiveId" clId="{C3B994DB-AF37-400D-AF7F-B1D12BA6F4D5}" dt="2023-06-14T02:46:18.761" v="779"/>
          <ac:spMkLst>
            <pc:docMk/>
            <pc:sldMk cId="1864138540" sldId="2234"/>
            <ac:spMk id="6" creationId="{8185BAAB-CD7F-8CEF-7645-73B42746E404}"/>
          </ac:spMkLst>
        </pc:spChg>
        <pc:spChg chg="del">
          <ac:chgData name="Aurelien Domont" userId="6da7715ce44349b3" providerId="LiveId" clId="{C3B994DB-AF37-400D-AF7F-B1D12BA6F4D5}" dt="2023-06-14T02:46:18.147" v="778" actId="478"/>
          <ac:spMkLst>
            <pc:docMk/>
            <pc:sldMk cId="1864138540" sldId="2234"/>
            <ac:spMk id="7" creationId="{5E0355D4-CA9B-41FF-8F1D-2F0B81B1A9DF}"/>
          </ac:spMkLst>
        </pc:spChg>
        <pc:spChg chg="del">
          <ac:chgData name="Aurelien Domont" userId="6da7715ce44349b3" providerId="LiveId" clId="{C3B994DB-AF37-400D-AF7F-B1D12BA6F4D5}" dt="2023-06-14T02:46:18.147" v="778" actId="478"/>
          <ac:spMkLst>
            <pc:docMk/>
            <pc:sldMk cId="1864138540" sldId="2234"/>
            <ac:spMk id="8" creationId="{9916C25C-09E7-4D3E-BEA7-AF08F330342E}"/>
          </ac:spMkLst>
        </pc:spChg>
        <pc:spChg chg="del">
          <ac:chgData name="Aurelien Domont" userId="6da7715ce44349b3" providerId="LiveId" clId="{C3B994DB-AF37-400D-AF7F-B1D12BA6F4D5}" dt="2023-06-14T02:46:18.147" v="778" actId="478"/>
          <ac:spMkLst>
            <pc:docMk/>
            <pc:sldMk cId="1864138540" sldId="2234"/>
            <ac:spMk id="9" creationId="{604A0ABB-287B-4457-99A4-4368E44476D2}"/>
          </ac:spMkLst>
        </pc:spChg>
        <pc:spChg chg="del">
          <ac:chgData name="Aurelien Domont" userId="6da7715ce44349b3" providerId="LiveId" clId="{C3B994DB-AF37-400D-AF7F-B1D12BA6F4D5}" dt="2023-06-14T02:46:18.147" v="778" actId="478"/>
          <ac:spMkLst>
            <pc:docMk/>
            <pc:sldMk cId="1864138540" sldId="2234"/>
            <ac:spMk id="10" creationId="{B74E8557-B4D2-4C3C-BD6B-B78064157807}"/>
          </ac:spMkLst>
        </pc:spChg>
        <pc:spChg chg="del">
          <ac:chgData name="Aurelien Domont" userId="6da7715ce44349b3" providerId="LiveId" clId="{C3B994DB-AF37-400D-AF7F-B1D12BA6F4D5}" dt="2023-06-14T02:46:18.147" v="778" actId="478"/>
          <ac:spMkLst>
            <pc:docMk/>
            <pc:sldMk cId="1864138540" sldId="2234"/>
            <ac:spMk id="11" creationId="{3D1745D7-07C0-4FB9-807D-CB5A00FAC0D4}"/>
          </ac:spMkLst>
        </pc:spChg>
        <pc:spChg chg="del">
          <ac:chgData name="Aurelien Domont" userId="6da7715ce44349b3" providerId="LiveId" clId="{C3B994DB-AF37-400D-AF7F-B1D12BA6F4D5}" dt="2023-06-14T02:46:18.147" v="778" actId="478"/>
          <ac:spMkLst>
            <pc:docMk/>
            <pc:sldMk cId="1864138540" sldId="2234"/>
            <ac:spMk id="12" creationId="{1759B90E-9998-4A98-96B3-E630FA0AA94F}"/>
          </ac:spMkLst>
        </pc:spChg>
        <pc:spChg chg="mod">
          <ac:chgData name="Aurelien Domont" userId="6da7715ce44349b3" providerId="LiveId" clId="{C3B994DB-AF37-400D-AF7F-B1D12BA6F4D5}" dt="2023-06-14T02:57:15.088" v="781"/>
          <ac:spMkLst>
            <pc:docMk/>
            <pc:sldMk cId="1864138540" sldId="2234"/>
            <ac:spMk id="16" creationId="{6C2BB713-9637-4B9B-938F-E9768876782A}"/>
          </ac:spMkLst>
        </pc:spChg>
        <pc:spChg chg="add mod">
          <ac:chgData name="Aurelien Domont" userId="6da7715ce44349b3" providerId="LiveId" clId="{C3B994DB-AF37-400D-AF7F-B1D12BA6F4D5}" dt="2023-06-14T02:46:18.761" v="779"/>
          <ac:spMkLst>
            <pc:docMk/>
            <pc:sldMk cId="1864138540" sldId="2234"/>
            <ac:spMk id="20" creationId="{667F4A48-47AA-37A8-E6AA-BC9C3168D13C}"/>
          </ac:spMkLst>
        </pc:spChg>
        <pc:spChg chg="add mod">
          <ac:chgData name="Aurelien Domont" userId="6da7715ce44349b3" providerId="LiveId" clId="{C3B994DB-AF37-400D-AF7F-B1D12BA6F4D5}" dt="2023-06-14T02:46:21.148" v="780" actId="207"/>
          <ac:spMkLst>
            <pc:docMk/>
            <pc:sldMk cId="1864138540" sldId="2234"/>
            <ac:spMk id="21" creationId="{E7F14850-4604-28D8-03A4-D301DC9FD912}"/>
          </ac:spMkLst>
        </pc:spChg>
        <pc:spChg chg="add mod">
          <ac:chgData name="Aurelien Domont" userId="6da7715ce44349b3" providerId="LiveId" clId="{C3B994DB-AF37-400D-AF7F-B1D12BA6F4D5}" dt="2023-06-14T02:46:18.761" v="779"/>
          <ac:spMkLst>
            <pc:docMk/>
            <pc:sldMk cId="1864138540" sldId="2234"/>
            <ac:spMk id="22" creationId="{7D164E70-AD3F-55FD-70C4-C3588C0F8C3F}"/>
          </ac:spMkLst>
        </pc:spChg>
        <pc:spChg chg="del">
          <ac:chgData name="Aurelien Domont" userId="6da7715ce44349b3" providerId="LiveId" clId="{C3B994DB-AF37-400D-AF7F-B1D12BA6F4D5}" dt="2023-06-14T02:46:18.147" v="778" actId="478"/>
          <ac:spMkLst>
            <pc:docMk/>
            <pc:sldMk cId="1864138540" sldId="2234"/>
            <ac:spMk id="32" creationId="{82935CEA-21C9-44BE-89A1-1DD275DEE428}"/>
          </ac:spMkLst>
        </pc:spChg>
        <pc:spChg chg="del">
          <ac:chgData name="Aurelien Domont" userId="6da7715ce44349b3" providerId="LiveId" clId="{C3B994DB-AF37-400D-AF7F-B1D12BA6F4D5}" dt="2023-06-14T02:46:18.147" v="778" actId="478"/>
          <ac:spMkLst>
            <pc:docMk/>
            <pc:sldMk cId="1864138540" sldId="2234"/>
            <ac:spMk id="34" creationId="{20722091-B659-4426-A162-6ACB50F42219}"/>
          </ac:spMkLst>
        </pc:spChg>
        <pc:spChg chg="del">
          <ac:chgData name="Aurelien Domont" userId="6da7715ce44349b3" providerId="LiveId" clId="{C3B994DB-AF37-400D-AF7F-B1D12BA6F4D5}" dt="2023-06-14T02:46:18.147" v="778" actId="478"/>
          <ac:spMkLst>
            <pc:docMk/>
            <pc:sldMk cId="1864138540" sldId="2234"/>
            <ac:spMk id="35" creationId="{EACDCCA8-6DB8-4A7A-8D27-79B2373CAABB}"/>
          </ac:spMkLst>
        </pc:spChg>
        <pc:spChg chg="del">
          <ac:chgData name="Aurelien Domont" userId="6da7715ce44349b3" providerId="LiveId" clId="{C3B994DB-AF37-400D-AF7F-B1D12BA6F4D5}" dt="2023-06-14T02:46:18.147" v="778" actId="478"/>
          <ac:spMkLst>
            <pc:docMk/>
            <pc:sldMk cId="1864138540" sldId="2234"/>
            <ac:spMk id="36" creationId="{20A3DCD9-A8CB-40F1-A1EE-8E7A2A2117CA}"/>
          </ac:spMkLst>
        </pc:spChg>
        <pc:spChg chg="del">
          <ac:chgData name="Aurelien Domont" userId="6da7715ce44349b3" providerId="LiveId" clId="{C3B994DB-AF37-400D-AF7F-B1D12BA6F4D5}" dt="2023-06-14T02:46:18.147" v="778" actId="478"/>
          <ac:spMkLst>
            <pc:docMk/>
            <pc:sldMk cId="1864138540" sldId="2234"/>
            <ac:spMk id="37" creationId="{D3BB882D-D5DF-42A2-8327-8121F16902E2}"/>
          </ac:spMkLst>
        </pc:spChg>
        <pc:spChg chg="del mod">
          <ac:chgData name="Aurelien Domont" userId="6da7715ce44349b3" providerId="LiveId" clId="{C3B994DB-AF37-400D-AF7F-B1D12BA6F4D5}" dt="2023-06-14T02:46:18.147" v="778" actId="478"/>
          <ac:spMkLst>
            <pc:docMk/>
            <pc:sldMk cId="1864138540" sldId="2234"/>
            <ac:spMk id="39" creationId="{DE3CB515-9A1A-4855-ADD6-6A3482DCA643}"/>
          </ac:spMkLst>
        </pc:spChg>
        <pc:spChg chg="add mod">
          <ac:chgData name="Aurelien Domont" userId="6da7715ce44349b3" providerId="LiveId" clId="{C3B994DB-AF37-400D-AF7F-B1D12BA6F4D5}" dt="2023-06-14T02:46:18.761" v="779"/>
          <ac:spMkLst>
            <pc:docMk/>
            <pc:sldMk cId="1864138540" sldId="2234"/>
            <ac:spMk id="44" creationId="{F47A4AB8-9400-7F57-AD1B-9118F27D2CF7}"/>
          </ac:spMkLst>
        </pc:spChg>
        <pc:spChg chg="add mod">
          <ac:chgData name="Aurelien Domont" userId="6da7715ce44349b3" providerId="LiveId" clId="{C3B994DB-AF37-400D-AF7F-B1D12BA6F4D5}" dt="2023-06-14T02:46:18.761" v="779"/>
          <ac:spMkLst>
            <pc:docMk/>
            <pc:sldMk cId="1864138540" sldId="2234"/>
            <ac:spMk id="45" creationId="{F2389D34-A963-A4EF-2613-31C40C9E783A}"/>
          </ac:spMkLst>
        </pc:spChg>
        <pc:spChg chg="add mod">
          <ac:chgData name="Aurelien Domont" userId="6da7715ce44349b3" providerId="LiveId" clId="{C3B994DB-AF37-400D-AF7F-B1D12BA6F4D5}" dt="2023-06-14T02:46:18.761" v="779"/>
          <ac:spMkLst>
            <pc:docMk/>
            <pc:sldMk cId="1864138540" sldId="2234"/>
            <ac:spMk id="46" creationId="{9A772A94-1B99-7966-9A8D-C0D5AE0D0BCC}"/>
          </ac:spMkLst>
        </pc:spChg>
        <pc:spChg chg="add mod">
          <ac:chgData name="Aurelien Domont" userId="6da7715ce44349b3" providerId="LiveId" clId="{C3B994DB-AF37-400D-AF7F-B1D12BA6F4D5}" dt="2023-06-14T02:46:18.761" v="779"/>
          <ac:spMkLst>
            <pc:docMk/>
            <pc:sldMk cId="1864138540" sldId="2234"/>
            <ac:spMk id="47" creationId="{A8883E13-E5AF-01A5-9BAD-8253CA33DBD6}"/>
          </ac:spMkLst>
        </pc:spChg>
        <pc:spChg chg="add mod">
          <ac:chgData name="Aurelien Domont" userId="6da7715ce44349b3" providerId="LiveId" clId="{C3B994DB-AF37-400D-AF7F-B1D12BA6F4D5}" dt="2023-06-14T02:46:18.761" v="779"/>
          <ac:spMkLst>
            <pc:docMk/>
            <pc:sldMk cId="1864138540" sldId="2234"/>
            <ac:spMk id="48" creationId="{F4D3B892-12BE-5AC4-EF37-BFA1C17C5A0C}"/>
          </ac:spMkLst>
        </pc:spChg>
        <pc:spChg chg="add mod">
          <ac:chgData name="Aurelien Domont" userId="6da7715ce44349b3" providerId="LiveId" clId="{C3B994DB-AF37-400D-AF7F-B1D12BA6F4D5}" dt="2023-06-14T02:46:18.761" v="779"/>
          <ac:spMkLst>
            <pc:docMk/>
            <pc:sldMk cId="1864138540" sldId="2234"/>
            <ac:spMk id="50" creationId="{F4A6DFA0-6276-FC54-3869-36AD87BCE05C}"/>
          </ac:spMkLst>
        </pc:spChg>
        <pc:picChg chg="del">
          <ac:chgData name="Aurelien Domont" userId="6da7715ce44349b3" providerId="LiveId" clId="{C3B994DB-AF37-400D-AF7F-B1D12BA6F4D5}" dt="2023-06-14T02:46:18.147" v="778" actId="478"/>
          <ac:picMkLst>
            <pc:docMk/>
            <pc:sldMk cId="1864138540" sldId="2234"/>
            <ac:picMk id="4" creationId="{6C8DA13F-15F1-4D0C-90A3-85268425A07C}"/>
          </ac:picMkLst>
        </pc:picChg>
        <pc:picChg chg="del">
          <ac:chgData name="Aurelien Domont" userId="6da7715ce44349b3" providerId="LiveId" clId="{C3B994DB-AF37-400D-AF7F-B1D12BA6F4D5}" dt="2023-06-14T02:46:18.147" v="778" actId="478"/>
          <ac:picMkLst>
            <pc:docMk/>
            <pc:sldMk cId="1864138540" sldId="2234"/>
            <ac:picMk id="14" creationId="{384BDE61-ED8C-4CC3-8B3E-9F61C4FAAC4A}"/>
          </ac:picMkLst>
        </pc:picChg>
        <pc:picChg chg="del">
          <ac:chgData name="Aurelien Domont" userId="6da7715ce44349b3" providerId="LiveId" clId="{C3B994DB-AF37-400D-AF7F-B1D12BA6F4D5}" dt="2023-06-14T02:46:18.147" v="778" actId="478"/>
          <ac:picMkLst>
            <pc:docMk/>
            <pc:sldMk cId="1864138540" sldId="2234"/>
            <ac:picMk id="15" creationId="{F0084D1B-90AB-4B7A-A82E-EF1A6F71C456}"/>
          </ac:picMkLst>
        </pc:picChg>
        <pc:picChg chg="del">
          <ac:chgData name="Aurelien Domont" userId="6da7715ce44349b3" providerId="LiveId" clId="{C3B994DB-AF37-400D-AF7F-B1D12BA6F4D5}" dt="2023-06-14T02:46:18.147" v="778" actId="478"/>
          <ac:picMkLst>
            <pc:docMk/>
            <pc:sldMk cId="1864138540" sldId="2234"/>
            <ac:picMk id="17" creationId="{94921AF3-8055-4670-B049-283F79FEE9AB}"/>
          </ac:picMkLst>
        </pc:picChg>
        <pc:picChg chg="del">
          <ac:chgData name="Aurelien Domont" userId="6da7715ce44349b3" providerId="LiveId" clId="{C3B994DB-AF37-400D-AF7F-B1D12BA6F4D5}" dt="2023-06-14T02:46:18.147" v="778" actId="478"/>
          <ac:picMkLst>
            <pc:docMk/>
            <pc:sldMk cId="1864138540" sldId="2234"/>
            <ac:picMk id="18" creationId="{0BE8AADE-9204-4D5D-8ABE-9EE4EC1BF936}"/>
          </ac:picMkLst>
        </pc:picChg>
        <pc:picChg chg="del">
          <ac:chgData name="Aurelien Domont" userId="6da7715ce44349b3" providerId="LiveId" clId="{C3B994DB-AF37-400D-AF7F-B1D12BA6F4D5}" dt="2023-06-14T02:46:18.147" v="778" actId="478"/>
          <ac:picMkLst>
            <pc:docMk/>
            <pc:sldMk cId="1864138540" sldId="2234"/>
            <ac:picMk id="19" creationId="{1B4E7BCD-84DF-4DE9-9DD8-1A2C9E2201B4}"/>
          </ac:picMkLst>
        </pc:picChg>
        <pc:picChg chg="add mod">
          <ac:chgData name="Aurelien Domont" userId="6da7715ce44349b3" providerId="LiveId" clId="{C3B994DB-AF37-400D-AF7F-B1D12BA6F4D5}" dt="2023-06-14T02:46:18.761" v="779"/>
          <ac:picMkLst>
            <pc:docMk/>
            <pc:sldMk cId="1864138540" sldId="2234"/>
            <ac:picMk id="23" creationId="{B8715FD3-28D3-7123-7BC5-36C7AD8B4F92}"/>
          </ac:picMkLst>
        </pc:picChg>
        <pc:picChg chg="add mod">
          <ac:chgData name="Aurelien Domont" userId="6da7715ce44349b3" providerId="LiveId" clId="{C3B994DB-AF37-400D-AF7F-B1D12BA6F4D5}" dt="2023-06-14T02:46:18.761" v="779"/>
          <ac:picMkLst>
            <pc:docMk/>
            <pc:sldMk cId="1864138540" sldId="2234"/>
            <ac:picMk id="24" creationId="{4B60119B-A111-9340-ED7C-B1B11B7429CB}"/>
          </ac:picMkLst>
        </pc:picChg>
        <pc:picChg chg="add mod">
          <ac:chgData name="Aurelien Domont" userId="6da7715ce44349b3" providerId="LiveId" clId="{C3B994DB-AF37-400D-AF7F-B1D12BA6F4D5}" dt="2023-06-14T02:46:18.761" v="779"/>
          <ac:picMkLst>
            <pc:docMk/>
            <pc:sldMk cId="1864138540" sldId="2234"/>
            <ac:picMk id="25" creationId="{36986096-D9F3-2FD3-5E35-8488F4118EEF}"/>
          </ac:picMkLst>
        </pc:picChg>
        <pc:picChg chg="add mod">
          <ac:chgData name="Aurelien Domont" userId="6da7715ce44349b3" providerId="LiveId" clId="{C3B994DB-AF37-400D-AF7F-B1D12BA6F4D5}" dt="2023-06-14T02:46:18.761" v="779"/>
          <ac:picMkLst>
            <pc:docMk/>
            <pc:sldMk cId="1864138540" sldId="2234"/>
            <ac:picMk id="26" creationId="{721C4429-1354-FB7B-CA68-F090E954C00F}"/>
          </ac:picMkLst>
        </pc:picChg>
        <pc:picChg chg="add mod">
          <ac:chgData name="Aurelien Domont" userId="6da7715ce44349b3" providerId="LiveId" clId="{C3B994DB-AF37-400D-AF7F-B1D12BA6F4D5}" dt="2023-06-14T02:46:18.761" v="779"/>
          <ac:picMkLst>
            <pc:docMk/>
            <pc:sldMk cId="1864138540" sldId="2234"/>
            <ac:picMk id="33" creationId="{C274642D-7F9F-9B12-1EEE-F2CB1D0B87C5}"/>
          </ac:picMkLst>
        </pc:picChg>
        <pc:picChg chg="add mod">
          <ac:chgData name="Aurelien Domont" userId="6da7715ce44349b3" providerId="LiveId" clId="{C3B994DB-AF37-400D-AF7F-B1D12BA6F4D5}" dt="2023-06-14T02:46:18.761" v="779"/>
          <ac:picMkLst>
            <pc:docMk/>
            <pc:sldMk cId="1864138540" sldId="2234"/>
            <ac:picMk id="49" creationId="{09D3EB00-3434-E945-DE1C-DD303AD62E4A}"/>
          </ac:picMkLst>
        </pc:picChg>
        <pc:cxnChg chg="del">
          <ac:chgData name="Aurelien Domont" userId="6da7715ce44349b3" providerId="LiveId" clId="{C3B994DB-AF37-400D-AF7F-B1D12BA6F4D5}" dt="2023-06-14T02:46:18.147" v="778" actId="478"/>
          <ac:cxnSpMkLst>
            <pc:docMk/>
            <pc:sldMk cId="1864138540" sldId="2234"/>
            <ac:cxnSpMk id="27" creationId="{529BD7AC-738F-49A2-BFF8-26F3BBF28E1E}"/>
          </ac:cxnSpMkLst>
        </pc:cxnChg>
        <pc:cxnChg chg="del">
          <ac:chgData name="Aurelien Domont" userId="6da7715ce44349b3" providerId="LiveId" clId="{C3B994DB-AF37-400D-AF7F-B1D12BA6F4D5}" dt="2023-06-14T02:46:18.147" v="778" actId="478"/>
          <ac:cxnSpMkLst>
            <pc:docMk/>
            <pc:sldMk cId="1864138540" sldId="2234"/>
            <ac:cxnSpMk id="28" creationId="{C30E51FF-9A28-4289-B0AC-BD0E614CD710}"/>
          </ac:cxnSpMkLst>
        </pc:cxnChg>
        <pc:cxnChg chg="del">
          <ac:chgData name="Aurelien Domont" userId="6da7715ce44349b3" providerId="LiveId" clId="{C3B994DB-AF37-400D-AF7F-B1D12BA6F4D5}" dt="2023-06-14T02:46:18.147" v="778" actId="478"/>
          <ac:cxnSpMkLst>
            <pc:docMk/>
            <pc:sldMk cId="1864138540" sldId="2234"/>
            <ac:cxnSpMk id="29" creationId="{669535E9-A1D4-4109-8C9D-299A116DFA8E}"/>
          </ac:cxnSpMkLst>
        </pc:cxnChg>
        <pc:cxnChg chg="del">
          <ac:chgData name="Aurelien Domont" userId="6da7715ce44349b3" providerId="LiveId" clId="{C3B994DB-AF37-400D-AF7F-B1D12BA6F4D5}" dt="2023-06-14T02:46:18.147" v="778" actId="478"/>
          <ac:cxnSpMkLst>
            <pc:docMk/>
            <pc:sldMk cId="1864138540" sldId="2234"/>
            <ac:cxnSpMk id="30" creationId="{054D8655-593E-4395-91CB-69F4C51282F5}"/>
          </ac:cxnSpMkLst>
        </pc:cxnChg>
        <pc:cxnChg chg="del">
          <ac:chgData name="Aurelien Domont" userId="6da7715ce44349b3" providerId="LiveId" clId="{C3B994DB-AF37-400D-AF7F-B1D12BA6F4D5}" dt="2023-06-14T02:46:18.147" v="778" actId="478"/>
          <ac:cxnSpMkLst>
            <pc:docMk/>
            <pc:sldMk cId="1864138540" sldId="2234"/>
            <ac:cxnSpMk id="31" creationId="{2B35E93F-6869-4EAA-AFB1-0EE76EF5D6B5}"/>
          </ac:cxnSpMkLst>
        </pc:cxnChg>
        <pc:cxnChg chg="add mod">
          <ac:chgData name="Aurelien Domont" userId="6da7715ce44349b3" providerId="LiveId" clId="{C3B994DB-AF37-400D-AF7F-B1D12BA6F4D5}" dt="2023-06-14T02:46:18.761" v="779"/>
          <ac:cxnSpMkLst>
            <pc:docMk/>
            <pc:sldMk cId="1864138540" sldId="2234"/>
            <ac:cxnSpMk id="38" creationId="{80DF3534-8774-FECC-F2E7-0B11D77F5FB7}"/>
          </ac:cxnSpMkLst>
        </pc:cxnChg>
        <pc:cxnChg chg="add mod">
          <ac:chgData name="Aurelien Domont" userId="6da7715ce44349b3" providerId="LiveId" clId="{C3B994DB-AF37-400D-AF7F-B1D12BA6F4D5}" dt="2023-06-14T02:46:18.761" v="779"/>
          <ac:cxnSpMkLst>
            <pc:docMk/>
            <pc:sldMk cId="1864138540" sldId="2234"/>
            <ac:cxnSpMk id="40" creationId="{48E7DA61-0746-DA64-4349-9AE0FF5ABD3D}"/>
          </ac:cxnSpMkLst>
        </pc:cxnChg>
        <pc:cxnChg chg="add mod">
          <ac:chgData name="Aurelien Domont" userId="6da7715ce44349b3" providerId="LiveId" clId="{C3B994DB-AF37-400D-AF7F-B1D12BA6F4D5}" dt="2023-06-14T02:46:18.761" v="779"/>
          <ac:cxnSpMkLst>
            <pc:docMk/>
            <pc:sldMk cId="1864138540" sldId="2234"/>
            <ac:cxnSpMk id="41" creationId="{0CBC8A4A-AAB7-518C-FD04-6015F286E212}"/>
          </ac:cxnSpMkLst>
        </pc:cxnChg>
        <pc:cxnChg chg="add mod">
          <ac:chgData name="Aurelien Domont" userId="6da7715ce44349b3" providerId="LiveId" clId="{C3B994DB-AF37-400D-AF7F-B1D12BA6F4D5}" dt="2023-06-14T02:46:18.761" v="779"/>
          <ac:cxnSpMkLst>
            <pc:docMk/>
            <pc:sldMk cId="1864138540" sldId="2234"/>
            <ac:cxnSpMk id="42" creationId="{45157238-C340-3A10-4D8D-5EE5B26D4728}"/>
          </ac:cxnSpMkLst>
        </pc:cxnChg>
        <pc:cxnChg chg="add mod">
          <ac:chgData name="Aurelien Domont" userId="6da7715ce44349b3" providerId="LiveId" clId="{C3B994DB-AF37-400D-AF7F-B1D12BA6F4D5}" dt="2023-06-14T02:46:18.761" v="779"/>
          <ac:cxnSpMkLst>
            <pc:docMk/>
            <pc:sldMk cId="1864138540" sldId="2234"/>
            <ac:cxnSpMk id="43" creationId="{E59DD4F0-EE41-CF12-852C-CC11771D85F8}"/>
          </ac:cxnSpMkLst>
        </pc:cxnChg>
      </pc:sldChg>
      <pc:sldChg chg="add">
        <pc:chgData name="Aurelien Domont" userId="6da7715ce44349b3" providerId="LiveId" clId="{C3B994DB-AF37-400D-AF7F-B1D12BA6F4D5}" dt="2023-06-14T03:01:41.948" v="811"/>
        <pc:sldMkLst>
          <pc:docMk/>
          <pc:sldMk cId="1790039175" sldId="2235"/>
        </pc:sldMkLst>
      </pc:sldChg>
      <pc:sldChg chg="add del">
        <pc:chgData name="Aurelien Domont" userId="6da7715ce44349b3" providerId="LiveId" clId="{C3B994DB-AF37-400D-AF7F-B1D12BA6F4D5}" dt="2022-12-07T03:03:09.827" v="287" actId="47"/>
        <pc:sldMkLst>
          <pc:docMk/>
          <pc:sldMk cId="2721199826" sldId="2239"/>
        </pc:sldMkLst>
      </pc:sldChg>
      <pc:sldChg chg="add del">
        <pc:chgData name="Aurelien Domont" userId="6da7715ce44349b3" providerId="LiveId" clId="{C3B994DB-AF37-400D-AF7F-B1D12BA6F4D5}" dt="2023-06-14T03:04:39.249" v="842" actId="47"/>
        <pc:sldMkLst>
          <pc:docMk/>
          <pc:sldMk cId="1534399825" sldId="2240"/>
        </pc:sldMkLst>
      </pc:sldChg>
      <pc:sldChg chg="add del">
        <pc:chgData name="Aurelien Domont" userId="6da7715ce44349b3" providerId="LiveId" clId="{C3B994DB-AF37-400D-AF7F-B1D12BA6F4D5}" dt="2023-06-14T03:03:25.892" v="838" actId="47"/>
        <pc:sldMkLst>
          <pc:docMk/>
          <pc:sldMk cId="2411121158" sldId="2243"/>
        </pc:sldMkLst>
      </pc:sldChg>
      <pc:sldChg chg="modSp">
        <pc:chgData name="Aurelien Domont" userId="6da7715ce44349b3" providerId="LiveId" clId="{C3B994DB-AF37-400D-AF7F-B1D12BA6F4D5}" dt="2023-06-14T02:57:15.088" v="781"/>
        <pc:sldMkLst>
          <pc:docMk/>
          <pc:sldMk cId="3803122314" sldId="2249"/>
        </pc:sldMkLst>
        <pc:spChg chg="mod">
          <ac:chgData name="Aurelien Domont" userId="6da7715ce44349b3" providerId="LiveId" clId="{C3B994DB-AF37-400D-AF7F-B1D12BA6F4D5}" dt="2023-06-14T02:57:15.088" v="781"/>
          <ac:spMkLst>
            <pc:docMk/>
            <pc:sldMk cId="3803122314" sldId="2249"/>
            <ac:spMk id="3" creationId="{E7A26292-23DB-44E5-949D-BAFE0A7919DF}"/>
          </ac:spMkLst>
        </pc:spChg>
        <pc:spChg chg="mod">
          <ac:chgData name="Aurelien Domont" userId="6da7715ce44349b3" providerId="LiveId" clId="{C3B994DB-AF37-400D-AF7F-B1D12BA6F4D5}" dt="2023-06-14T02:57:15.088" v="781"/>
          <ac:spMkLst>
            <pc:docMk/>
            <pc:sldMk cId="3803122314" sldId="2249"/>
            <ac:spMk id="16" creationId="{6C2BB713-9637-4B9B-938F-E9768876782A}"/>
          </ac:spMkLst>
        </pc:spChg>
      </pc:sldChg>
      <pc:sldChg chg="modSp">
        <pc:chgData name="Aurelien Domont" userId="6da7715ce44349b3" providerId="LiveId" clId="{C3B994DB-AF37-400D-AF7F-B1D12BA6F4D5}" dt="2023-06-14T02:57:15.088" v="781"/>
        <pc:sldMkLst>
          <pc:docMk/>
          <pc:sldMk cId="3940640137" sldId="2251"/>
        </pc:sldMkLst>
        <pc:spChg chg="mod">
          <ac:chgData name="Aurelien Domont" userId="6da7715ce44349b3" providerId="LiveId" clId="{C3B994DB-AF37-400D-AF7F-B1D12BA6F4D5}" dt="2023-06-14T02:57:15.088" v="781"/>
          <ac:spMkLst>
            <pc:docMk/>
            <pc:sldMk cId="3940640137" sldId="2251"/>
            <ac:spMk id="2" creationId="{63F277BE-B192-4EBA-977A-D3854CBCD4C8}"/>
          </ac:spMkLst>
        </pc:spChg>
        <pc:spChg chg="mod">
          <ac:chgData name="Aurelien Domont" userId="6da7715ce44349b3" providerId="LiveId" clId="{C3B994DB-AF37-400D-AF7F-B1D12BA6F4D5}" dt="2023-06-14T02:57:15.088" v="781"/>
          <ac:spMkLst>
            <pc:docMk/>
            <pc:sldMk cId="3940640137" sldId="2251"/>
            <ac:spMk id="4" creationId="{67590828-6C1C-4AC3-9FBF-8A5D2EB3D413}"/>
          </ac:spMkLst>
        </pc:spChg>
      </pc:sldChg>
      <pc:sldChg chg="modSp">
        <pc:chgData name="Aurelien Domont" userId="6da7715ce44349b3" providerId="LiveId" clId="{C3B994DB-AF37-400D-AF7F-B1D12BA6F4D5}" dt="2023-06-14T02:57:15.088" v="781"/>
        <pc:sldMkLst>
          <pc:docMk/>
          <pc:sldMk cId="3563606058" sldId="2254"/>
        </pc:sldMkLst>
        <pc:spChg chg="mod">
          <ac:chgData name="Aurelien Domont" userId="6da7715ce44349b3" providerId="LiveId" clId="{C3B994DB-AF37-400D-AF7F-B1D12BA6F4D5}" dt="2023-06-14T02:57:15.088" v="781"/>
          <ac:spMkLst>
            <pc:docMk/>
            <pc:sldMk cId="3563606058" sldId="2254"/>
            <ac:spMk id="2" creationId="{63F277BE-B192-4EBA-977A-D3854CBCD4C8}"/>
          </ac:spMkLst>
        </pc:spChg>
        <pc:spChg chg="mod">
          <ac:chgData name="Aurelien Domont" userId="6da7715ce44349b3" providerId="LiveId" clId="{C3B994DB-AF37-400D-AF7F-B1D12BA6F4D5}" dt="2023-06-14T02:57:15.088" v="781"/>
          <ac:spMkLst>
            <pc:docMk/>
            <pc:sldMk cId="3563606058" sldId="2254"/>
            <ac:spMk id="4" creationId="{67590828-6C1C-4AC3-9FBF-8A5D2EB3D413}"/>
          </ac:spMkLst>
        </pc:spChg>
        <pc:spChg chg="mod">
          <ac:chgData name="Aurelien Domont" userId="6da7715ce44349b3" providerId="LiveId" clId="{C3B994DB-AF37-400D-AF7F-B1D12BA6F4D5}" dt="2022-03-16T02:53:38.205" v="16"/>
          <ac:spMkLst>
            <pc:docMk/>
            <pc:sldMk cId="3563606058" sldId="2254"/>
            <ac:spMk id="13" creationId="{A699B3C4-BC44-4F6A-84D8-22C974BF1F8E}"/>
          </ac:spMkLst>
        </pc:spChg>
        <pc:spChg chg="mod">
          <ac:chgData name="Aurelien Domont" userId="6da7715ce44349b3" providerId="LiveId" clId="{C3B994DB-AF37-400D-AF7F-B1D12BA6F4D5}" dt="2022-03-16T02:53:41.049" v="17"/>
          <ac:spMkLst>
            <pc:docMk/>
            <pc:sldMk cId="3563606058" sldId="2254"/>
            <ac:spMk id="14" creationId="{F172091E-6D53-4C04-A93C-794E1CCEB2B1}"/>
          </ac:spMkLst>
        </pc:spChg>
      </pc:sldChg>
      <pc:sldChg chg="modSp">
        <pc:chgData name="Aurelien Domont" userId="6da7715ce44349b3" providerId="LiveId" clId="{C3B994DB-AF37-400D-AF7F-B1D12BA6F4D5}" dt="2023-06-14T02:57:15.088" v="781"/>
        <pc:sldMkLst>
          <pc:docMk/>
          <pc:sldMk cId="3267209286" sldId="2255"/>
        </pc:sldMkLst>
        <pc:spChg chg="mod">
          <ac:chgData name="Aurelien Domont" userId="6da7715ce44349b3" providerId="LiveId" clId="{C3B994DB-AF37-400D-AF7F-B1D12BA6F4D5}" dt="2023-06-14T02:57:15.088" v="781"/>
          <ac:spMkLst>
            <pc:docMk/>
            <pc:sldMk cId="3267209286" sldId="2255"/>
            <ac:spMk id="2" creationId="{7837E1C4-A2D7-4558-A504-36AC8920218D}"/>
          </ac:spMkLst>
        </pc:spChg>
        <pc:spChg chg="mod">
          <ac:chgData name="Aurelien Domont" userId="6da7715ce44349b3" providerId="LiveId" clId="{C3B994DB-AF37-400D-AF7F-B1D12BA6F4D5}" dt="2023-06-14T02:57:15.088" v="781"/>
          <ac:spMkLst>
            <pc:docMk/>
            <pc:sldMk cId="3267209286" sldId="2255"/>
            <ac:spMk id="16" creationId="{6C2BB713-9637-4B9B-938F-E9768876782A}"/>
          </ac:spMkLst>
        </pc:spChg>
      </pc:sldChg>
      <pc:sldChg chg="add del">
        <pc:chgData name="Aurelien Domont" userId="6da7715ce44349b3" providerId="LiveId" clId="{C3B994DB-AF37-400D-AF7F-B1D12BA6F4D5}" dt="2023-06-14T03:03:50.956" v="841" actId="47"/>
        <pc:sldMkLst>
          <pc:docMk/>
          <pc:sldMk cId="2918522513" sldId="2257"/>
        </pc:sldMkLst>
      </pc:sldChg>
      <pc:sldChg chg="modSp">
        <pc:chgData name="Aurelien Domont" userId="6da7715ce44349b3" providerId="LiveId" clId="{C3B994DB-AF37-400D-AF7F-B1D12BA6F4D5}" dt="2023-06-14T02:57:15.088" v="781"/>
        <pc:sldMkLst>
          <pc:docMk/>
          <pc:sldMk cId="2358097341" sldId="2266"/>
        </pc:sldMkLst>
        <pc:spChg chg="mod">
          <ac:chgData name="Aurelien Domont" userId="6da7715ce44349b3" providerId="LiveId" clId="{C3B994DB-AF37-400D-AF7F-B1D12BA6F4D5}" dt="2023-06-14T02:57:15.088" v="781"/>
          <ac:spMkLst>
            <pc:docMk/>
            <pc:sldMk cId="2358097341" sldId="2266"/>
            <ac:spMk id="2" creationId="{7837E1C4-A2D7-4558-A504-36AC8920218D}"/>
          </ac:spMkLst>
        </pc:spChg>
        <pc:spChg chg="mod">
          <ac:chgData name="Aurelien Domont" userId="6da7715ce44349b3" providerId="LiveId" clId="{C3B994DB-AF37-400D-AF7F-B1D12BA6F4D5}" dt="2023-06-14T02:57:15.088" v="781"/>
          <ac:spMkLst>
            <pc:docMk/>
            <pc:sldMk cId="2358097341" sldId="2266"/>
            <ac:spMk id="16" creationId="{6C2BB713-9637-4B9B-938F-E9768876782A}"/>
          </ac:spMkLst>
        </pc:spChg>
      </pc:sldChg>
      <pc:sldChg chg="modSp mod">
        <pc:chgData name="Aurelien Domont" userId="6da7715ce44349b3" providerId="LiveId" clId="{C3B994DB-AF37-400D-AF7F-B1D12BA6F4D5}" dt="2023-06-14T03:01:38.104" v="810" actId="20577"/>
        <pc:sldMkLst>
          <pc:docMk/>
          <pc:sldMk cId="1428518500" sldId="2267"/>
        </pc:sldMkLst>
        <pc:spChg chg="mod">
          <ac:chgData name="Aurelien Domont" userId="6da7715ce44349b3" providerId="LiveId" clId="{C3B994DB-AF37-400D-AF7F-B1D12BA6F4D5}" dt="2023-06-14T02:57:15.088" v="781"/>
          <ac:spMkLst>
            <pc:docMk/>
            <pc:sldMk cId="1428518500" sldId="2267"/>
            <ac:spMk id="5" creationId="{3AA7B8AD-E6F9-4E25-A3A4-71D021032612}"/>
          </ac:spMkLst>
        </pc:spChg>
        <pc:spChg chg="mod">
          <ac:chgData name="Aurelien Domont" userId="6da7715ce44349b3" providerId="LiveId" clId="{C3B994DB-AF37-400D-AF7F-B1D12BA6F4D5}" dt="2023-06-14T03:01:38.104" v="810" actId="20577"/>
          <ac:spMkLst>
            <pc:docMk/>
            <pc:sldMk cId="1428518500" sldId="2267"/>
            <ac:spMk id="16" creationId="{6C2BB713-9637-4B9B-938F-E9768876782A}"/>
          </ac:spMkLst>
        </pc:spChg>
      </pc:sldChg>
      <pc:sldChg chg="add del">
        <pc:chgData name="Aurelien Domont" userId="6da7715ce44349b3" providerId="LiveId" clId="{C3B994DB-AF37-400D-AF7F-B1D12BA6F4D5}" dt="2023-06-14T03:01:59.394" v="812" actId="47"/>
        <pc:sldMkLst>
          <pc:docMk/>
          <pc:sldMk cId="756797768" sldId="2268"/>
        </pc:sldMkLst>
      </pc:sldChg>
      <pc:sldChg chg="add">
        <pc:chgData name="Aurelien Domont" userId="6da7715ce44349b3" providerId="LiveId" clId="{C3B994DB-AF37-400D-AF7F-B1D12BA6F4D5}" dt="2023-06-14T03:01:41.948" v="811"/>
        <pc:sldMkLst>
          <pc:docMk/>
          <pc:sldMk cId="847423897" sldId="2269"/>
        </pc:sldMkLst>
      </pc:sldChg>
      <pc:sldChg chg="add">
        <pc:chgData name="Aurelien Domont" userId="6da7715ce44349b3" providerId="LiveId" clId="{C3B994DB-AF37-400D-AF7F-B1D12BA6F4D5}" dt="2023-06-14T03:01:41.948" v="811"/>
        <pc:sldMkLst>
          <pc:docMk/>
          <pc:sldMk cId="1144277193" sldId="2270"/>
        </pc:sldMkLst>
      </pc:sldChg>
      <pc:sldChg chg="add del">
        <pc:chgData name="Aurelien Domont" userId="6da7715ce44349b3" providerId="LiveId" clId="{C3B994DB-AF37-400D-AF7F-B1D12BA6F4D5}" dt="2023-06-14T03:58:10.990" v="903" actId="47"/>
        <pc:sldMkLst>
          <pc:docMk/>
          <pc:sldMk cId="2424705099" sldId="2271"/>
        </pc:sldMkLst>
      </pc:sldChg>
      <pc:sldChg chg="add">
        <pc:chgData name="Aurelien Domont" userId="6da7715ce44349b3" providerId="LiveId" clId="{C3B994DB-AF37-400D-AF7F-B1D12BA6F4D5}" dt="2023-06-14T03:01:41.948" v="811"/>
        <pc:sldMkLst>
          <pc:docMk/>
          <pc:sldMk cId="1260364535" sldId="2272"/>
        </pc:sldMkLst>
      </pc:sldChg>
      <pc:sldChg chg="add del">
        <pc:chgData name="Aurelien Domont" userId="6da7715ce44349b3" providerId="LiveId" clId="{C3B994DB-AF37-400D-AF7F-B1D12BA6F4D5}" dt="2023-06-14T03:03:35.464" v="839" actId="47"/>
        <pc:sldMkLst>
          <pc:docMk/>
          <pc:sldMk cId="4137226687" sldId="2273"/>
        </pc:sldMkLst>
      </pc:sldChg>
      <pc:sldChg chg="add del">
        <pc:chgData name="Aurelien Domont" userId="6da7715ce44349b3" providerId="LiveId" clId="{C3B994DB-AF37-400D-AF7F-B1D12BA6F4D5}" dt="2023-06-14T03:11:13.062" v="889" actId="47"/>
        <pc:sldMkLst>
          <pc:docMk/>
          <pc:sldMk cId="2232240652" sldId="2275"/>
        </pc:sldMkLst>
      </pc:sldChg>
      <pc:sldChg chg="modSp add mod">
        <pc:chgData name="Aurelien Domont" userId="6da7715ce44349b3" providerId="LiveId" clId="{C3B994DB-AF37-400D-AF7F-B1D12BA6F4D5}" dt="2023-06-14T04:19:32.542" v="932" actId="113"/>
        <pc:sldMkLst>
          <pc:docMk/>
          <pc:sldMk cId="2995647837" sldId="2340"/>
        </pc:sldMkLst>
        <pc:spChg chg="mod">
          <ac:chgData name="Aurelien Domont" userId="6da7715ce44349b3" providerId="LiveId" clId="{C3B994DB-AF37-400D-AF7F-B1D12BA6F4D5}" dt="2023-06-14T04:19:32.542" v="932" actId="113"/>
          <ac:spMkLst>
            <pc:docMk/>
            <pc:sldMk cId="2995647837" sldId="2340"/>
            <ac:spMk id="5" creationId="{3652B0D0-4619-CA01-7265-EF295462D0AB}"/>
          </ac:spMkLst>
        </pc:spChg>
      </pc:sldChg>
      <pc:sldChg chg="modSp add">
        <pc:chgData name="Aurelien Domont" userId="6da7715ce44349b3" providerId="LiveId" clId="{C3B994DB-AF37-400D-AF7F-B1D12BA6F4D5}" dt="2023-06-14T02:57:15.088" v="781"/>
        <pc:sldMkLst>
          <pc:docMk/>
          <pc:sldMk cId="1926619926" sldId="3282"/>
        </pc:sldMkLst>
        <pc:spChg chg="mod">
          <ac:chgData name="Aurelien Domont" userId="6da7715ce44349b3" providerId="LiveId" clId="{C3B994DB-AF37-400D-AF7F-B1D12BA6F4D5}" dt="2023-06-14T02:57:15.088" v="781"/>
          <ac:spMkLst>
            <pc:docMk/>
            <pc:sldMk cId="1926619926" sldId="3282"/>
            <ac:spMk id="2" creationId="{DEFE2F89-2C68-4882-ACAA-4D3583EC021E}"/>
          </ac:spMkLst>
        </pc:spChg>
        <pc:spChg chg="mod">
          <ac:chgData name="Aurelien Domont" userId="6da7715ce44349b3" providerId="LiveId" clId="{C3B994DB-AF37-400D-AF7F-B1D12BA6F4D5}" dt="2023-06-14T02:57:15.088" v="781"/>
          <ac:spMkLst>
            <pc:docMk/>
            <pc:sldMk cId="1926619926" sldId="3282"/>
            <ac:spMk id="4" creationId="{01275858-1501-44F3-B5E3-F24097F0F591}"/>
          </ac:spMkLst>
        </pc:spChg>
      </pc:sldChg>
      <pc:sldChg chg="modSp add mod">
        <pc:chgData name="Aurelien Domont" userId="6da7715ce44349b3" providerId="LiveId" clId="{C3B994DB-AF37-400D-AF7F-B1D12BA6F4D5}" dt="2023-06-14T03:02:10.460" v="836" actId="20577"/>
        <pc:sldMkLst>
          <pc:docMk/>
          <pc:sldMk cId="1275160695" sldId="3283"/>
        </pc:sldMkLst>
        <pc:spChg chg="mod">
          <ac:chgData name="Aurelien Domont" userId="6da7715ce44349b3" providerId="LiveId" clId="{C3B994DB-AF37-400D-AF7F-B1D12BA6F4D5}" dt="2023-06-14T03:02:10.460" v="836" actId="20577"/>
          <ac:spMkLst>
            <pc:docMk/>
            <pc:sldMk cId="1275160695" sldId="3283"/>
            <ac:spMk id="16" creationId="{6C2BB713-9637-4B9B-938F-E9768876782A}"/>
          </ac:spMkLst>
        </pc:spChg>
      </pc:sldChg>
      <pc:sldChg chg="add del">
        <pc:chgData name="Aurelien Domont" userId="6da7715ce44349b3" providerId="LiveId" clId="{C3B994DB-AF37-400D-AF7F-B1D12BA6F4D5}" dt="2023-06-14T03:02:28.850" v="837" actId="47"/>
        <pc:sldMkLst>
          <pc:docMk/>
          <pc:sldMk cId="238268058" sldId="3284"/>
        </pc:sldMkLst>
      </pc:sldChg>
      <pc:sldChg chg="add">
        <pc:chgData name="Aurelien Domont" userId="6da7715ce44349b3" providerId="LiveId" clId="{C3B994DB-AF37-400D-AF7F-B1D12BA6F4D5}" dt="2023-06-14T03:01:41.948" v="811"/>
        <pc:sldMkLst>
          <pc:docMk/>
          <pc:sldMk cId="3194430295" sldId="3285"/>
        </pc:sldMkLst>
      </pc:sldChg>
      <pc:sldChg chg="add del">
        <pc:chgData name="Aurelien Domont" userId="6da7715ce44349b3" providerId="LiveId" clId="{C3B994DB-AF37-400D-AF7F-B1D12BA6F4D5}" dt="2023-06-14T03:03:41.864" v="840" actId="47"/>
        <pc:sldMkLst>
          <pc:docMk/>
          <pc:sldMk cId="862561723" sldId="3286"/>
        </pc:sldMkLst>
      </pc:sldChg>
      <pc:sldChg chg="modSp add mod">
        <pc:chgData name="Aurelien Domont" userId="6da7715ce44349b3" providerId="LiveId" clId="{C3B994DB-AF37-400D-AF7F-B1D12BA6F4D5}" dt="2023-06-14T04:19:10.661" v="930" actId="20577"/>
        <pc:sldMkLst>
          <pc:docMk/>
          <pc:sldMk cId="2511123242" sldId="3286"/>
        </pc:sldMkLst>
        <pc:spChg chg="mod">
          <ac:chgData name="Aurelien Domont" userId="6da7715ce44349b3" providerId="LiveId" clId="{C3B994DB-AF37-400D-AF7F-B1D12BA6F4D5}" dt="2023-06-14T04:19:10.661" v="930" actId="20577"/>
          <ac:spMkLst>
            <pc:docMk/>
            <pc:sldMk cId="2511123242" sldId="3286"/>
            <ac:spMk id="6" creationId="{A284FCA6-86E5-4774-89FC-D2ADAB807300}"/>
          </ac:spMkLst>
        </pc:spChg>
      </pc:sldChg>
      <pc:sldChg chg="add del">
        <pc:chgData name="Aurelien Domont" userId="6da7715ce44349b3" providerId="LiveId" clId="{C3B994DB-AF37-400D-AF7F-B1D12BA6F4D5}" dt="2023-06-14T03:03:41.864" v="840" actId="47"/>
        <pc:sldMkLst>
          <pc:docMk/>
          <pc:sldMk cId="4028717167" sldId="3287"/>
        </pc:sldMkLst>
      </pc:sldChg>
      <pc:sldChg chg="add del">
        <pc:chgData name="Aurelien Domont" userId="6da7715ce44349b3" providerId="LiveId" clId="{C3B994DB-AF37-400D-AF7F-B1D12BA6F4D5}" dt="2023-06-14T03:03:41.864" v="840" actId="47"/>
        <pc:sldMkLst>
          <pc:docMk/>
          <pc:sldMk cId="4279089434" sldId="3288"/>
        </pc:sldMkLst>
      </pc:sldChg>
      <pc:sldChg chg="add del">
        <pc:chgData name="Aurelien Domont" userId="6da7715ce44349b3" providerId="LiveId" clId="{C3B994DB-AF37-400D-AF7F-B1D12BA6F4D5}" dt="2023-06-14T03:11:34.369" v="890" actId="47"/>
        <pc:sldMkLst>
          <pc:docMk/>
          <pc:sldMk cId="2249349712" sldId="3289"/>
        </pc:sldMkLst>
      </pc:sldChg>
    </pc:docChg>
  </pc:docChgLst>
  <pc:docChgLst>
    <pc:chgData name="Aurelien Domont" userId="6da7715ce44349b3" providerId="LiveId" clId="{9DB28F03-1A25-4A4E-9946-97135BA1FDC9}"/>
    <pc:docChg chg="undo custSel addSld delSld modSld">
      <pc:chgData name="Aurelien Domont" userId="6da7715ce44349b3" providerId="LiveId" clId="{9DB28F03-1A25-4A4E-9946-97135BA1FDC9}" dt="2021-05-12T07:03:12.756" v="23" actId="20577"/>
      <pc:docMkLst>
        <pc:docMk/>
      </pc:docMkLst>
      <pc:sldChg chg="addSp delSp modSp add del mod">
        <pc:chgData name="Aurelien Domont" userId="6da7715ce44349b3" providerId="LiveId" clId="{9DB28F03-1A25-4A4E-9946-97135BA1FDC9}" dt="2021-05-12T07:03:12.756" v="23" actId="20577"/>
        <pc:sldMkLst>
          <pc:docMk/>
          <pc:sldMk cId="1659127470" sldId="1924"/>
        </pc:sldMkLst>
        <pc:spChg chg="del">
          <ac:chgData name="Aurelien Domont" userId="6da7715ce44349b3" providerId="LiveId" clId="{9DB28F03-1A25-4A4E-9946-97135BA1FDC9}" dt="2021-05-12T07:02:36.244" v="14" actId="478"/>
          <ac:spMkLst>
            <pc:docMk/>
            <pc:sldMk cId="1659127470" sldId="1924"/>
            <ac:spMk id="14" creationId="{493F826D-CCF6-440C-BFA4-C3799A3ED755}"/>
          </ac:spMkLst>
        </pc:spChg>
        <pc:spChg chg="add del mod">
          <ac:chgData name="Aurelien Domont" userId="6da7715ce44349b3" providerId="LiveId" clId="{9DB28F03-1A25-4A4E-9946-97135BA1FDC9}" dt="2021-05-12T07:02:43.931" v="16" actId="478"/>
          <ac:spMkLst>
            <pc:docMk/>
            <pc:sldMk cId="1659127470" sldId="1924"/>
            <ac:spMk id="15" creationId="{8492F43E-A244-4187-9CD1-2A383862A364}"/>
          </ac:spMkLst>
        </pc:spChg>
        <pc:spChg chg="add mod">
          <ac:chgData name="Aurelien Domont" userId="6da7715ce44349b3" providerId="LiveId" clId="{9DB28F03-1A25-4A4E-9946-97135BA1FDC9}" dt="2021-05-12T07:02:40.961" v="15"/>
          <ac:spMkLst>
            <pc:docMk/>
            <pc:sldMk cId="1659127470" sldId="1924"/>
            <ac:spMk id="17" creationId="{469F466A-B940-41E3-B12F-110D72502BCE}"/>
          </ac:spMkLst>
        </pc:spChg>
        <pc:spChg chg="del">
          <ac:chgData name="Aurelien Domont" userId="6da7715ce44349b3" providerId="LiveId" clId="{9DB28F03-1A25-4A4E-9946-97135BA1FDC9}" dt="2021-05-12T07:02:36.244" v="14" actId="478"/>
          <ac:spMkLst>
            <pc:docMk/>
            <pc:sldMk cId="1659127470" sldId="1924"/>
            <ac:spMk id="18" creationId="{0BCD4164-FFCE-447D-8269-E5891A7FEF0D}"/>
          </ac:spMkLst>
        </pc:spChg>
        <pc:spChg chg="del">
          <ac:chgData name="Aurelien Domont" userId="6da7715ce44349b3" providerId="LiveId" clId="{9DB28F03-1A25-4A4E-9946-97135BA1FDC9}" dt="2021-05-12T07:02:36.244" v="14" actId="478"/>
          <ac:spMkLst>
            <pc:docMk/>
            <pc:sldMk cId="1659127470" sldId="1924"/>
            <ac:spMk id="19" creationId="{554EE1B4-E11D-4B37-9F78-B5B5FA8738AA}"/>
          </ac:spMkLst>
        </pc:spChg>
        <pc:spChg chg="add mod">
          <ac:chgData name="Aurelien Domont" userId="6da7715ce44349b3" providerId="LiveId" clId="{9DB28F03-1A25-4A4E-9946-97135BA1FDC9}" dt="2021-05-12T07:02:40.961" v="15"/>
          <ac:spMkLst>
            <pc:docMk/>
            <pc:sldMk cId="1659127470" sldId="1924"/>
            <ac:spMk id="20" creationId="{3A4E6A8C-908C-49FF-9BF8-90A9FC12224D}"/>
          </ac:spMkLst>
        </pc:spChg>
        <pc:spChg chg="add mod">
          <ac:chgData name="Aurelien Domont" userId="6da7715ce44349b3" providerId="LiveId" clId="{9DB28F03-1A25-4A4E-9946-97135BA1FDC9}" dt="2021-05-12T07:02:40.961" v="15"/>
          <ac:spMkLst>
            <pc:docMk/>
            <pc:sldMk cId="1659127470" sldId="1924"/>
            <ac:spMk id="21" creationId="{16FAC062-BB56-4A49-9044-4444E78429DF}"/>
          </ac:spMkLst>
        </pc:spChg>
        <pc:spChg chg="add mod">
          <ac:chgData name="Aurelien Domont" userId="6da7715ce44349b3" providerId="LiveId" clId="{9DB28F03-1A25-4A4E-9946-97135BA1FDC9}" dt="2021-05-12T07:02:40.961" v="15"/>
          <ac:spMkLst>
            <pc:docMk/>
            <pc:sldMk cId="1659127470" sldId="1924"/>
            <ac:spMk id="24" creationId="{95714746-22CF-48C5-AD51-9D9AE6E5F2C8}"/>
          </ac:spMkLst>
        </pc:spChg>
        <pc:spChg chg="add mod">
          <ac:chgData name="Aurelien Domont" userId="6da7715ce44349b3" providerId="LiveId" clId="{9DB28F03-1A25-4A4E-9946-97135BA1FDC9}" dt="2021-05-12T07:03:12.756" v="23" actId="20577"/>
          <ac:spMkLst>
            <pc:docMk/>
            <pc:sldMk cId="1659127470" sldId="1924"/>
            <ac:spMk id="25" creationId="{0B462317-12E0-4745-AFEC-1DF156C5EB17}"/>
          </ac:spMkLst>
        </pc:spChg>
        <pc:spChg chg="add del mod">
          <ac:chgData name="Aurelien Domont" userId="6da7715ce44349b3" providerId="LiveId" clId="{9DB28F03-1A25-4A4E-9946-97135BA1FDC9}" dt="2021-05-12T07:02:51.744" v="19" actId="478"/>
          <ac:spMkLst>
            <pc:docMk/>
            <pc:sldMk cId="1659127470" sldId="1924"/>
            <ac:spMk id="26" creationId="{8207AE42-440E-461F-9002-F8171C2B0FB7}"/>
          </ac:spMkLst>
        </pc:spChg>
        <pc:spChg chg="add del mod">
          <ac:chgData name="Aurelien Domont" userId="6da7715ce44349b3" providerId="LiveId" clId="{9DB28F03-1A25-4A4E-9946-97135BA1FDC9}" dt="2021-05-12T07:02:52.643" v="20" actId="478"/>
          <ac:spMkLst>
            <pc:docMk/>
            <pc:sldMk cId="1659127470" sldId="1924"/>
            <ac:spMk id="27" creationId="{7874958D-3681-4FEB-AF57-767FF2BE43F8}"/>
          </ac:spMkLst>
        </pc:spChg>
        <pc:spChg chg="add del mod">
          <ac:chgData name="Aurelien Domont" userId="6da7715ce44349b3" providerId="LiveId" clId="{9DB28F03-1A25-4A4E-9946-97135BA1FDC9}" dt="2021-05-12T07:02:46.824" v="18" actId="478"/>
          <ac:spMkLst>
            <pc:docMk/>
            <pc:sldMk cId="1659127470" sldId="1924"/>
            <ac:spMk id="28" creationId="{46F541B2-19A4-48FE-BC36-F95AB3359448}"/>
          </ac:spMkLst>
        </pc:spChg>
        <pc:spChg chg="del">
          <ac:chgData name="Aurelien Domont" userId="6da7715ce44349b3" providerId="LiveId" clId="{9DB28F03-1A25-4A4E-9946-97135BA1FDC9}" dt="2021-05-12T07:02:36.244" v="14" actId="478"/>
          <ac:spMkLst>
            <pc:docMk/>
            <pc:sldMk cId="1659127470" sldId="1924"/>
            <ac:spMk id="34" creationId="{E2BDE0B8-90AF-4DE7-A71B-FE78ADE30B55}"/>
          </ac:spMkLst>
        </pc:spChg>
        <pc:spChg chg="del">
          <ac:chgData name="Aurelien Domont" userId="6da7715ce44349b3" providerId="LiveId" clId="{9DB28F03-1A25-4A4E-9946-97135BA1FDC9}" dt="2021-05-12T07:02:36.244" v="14" actId="478"/>
          <ac:spMkLst>
            <pc:docMk/>
            <pc:sldMk cId="1659127470" sldId="1924"/>
            <ac:spMk id="35" creationId="{1BC3B263-81C3-42AD-96C7-45AB7FFD0557}"/>
          </ac:spMkLst>
        </pc:spChg>
        <pc:spChg chg="del">
          <ac:chgData name="Aurelien Domont" userId="6da7715ce44349b3" providerId="LiveId" clId="{9DB28F03-1A25-4A4E-9946-97135BA1FDC9}" dt="2021-05-12T07:02:36.244" v="14" actId="478"/>
          <ac:spMkLst>
            <pc:docMk/>
            <pc:sldMk cId="1659127470" sldId="1924"/>
            <ac:spMk id="36" creationId="{DEACEA99-9E9A-408A-9277-86EFC1C60A69}"/>
          </ac:spMkLst>
        </pc:spChg>
        <pc:cxnChg chg="del">
          <ac:chgData name="Aurelien Domont" userId="6da7715ce44349b3" providerId="LiveId" clId="{9DB28F03-1A25-4A4E-9946-97135BA1FDC9}" dt="2021-05-12T07:02:36.244" v="14" actId="478"/>
          <ac:cxnSpMkLst>
            <pc:docMk/>
            <pc:sldMk cId="1659127470" sldId="1924"/>
            <ac:cxnSpMk id="6" creationId="{91E4FFAB-FF4F-40BB-B034-751A14BFD071}"/>
          </ac:cxnSpMkLst>
        </pc:cxnChg>
        <pc:cxnChg chg="add mod">
          <ac:chgData name="Aurelien Domont" userId="6da7715ce44349b3" providerId="LiveId" clId="{9DB28F03-1A25-4A4E-9946-97135BA1FDC9}" dt="2021-05-12T07:02:40.961" v="15"/>
          <ac:cxnSpMkLst>
            <pc:docMk/>
            <pc:sldMk cId="1659127470" sldId="1924"/>
            <ac:cxnSpMk id="22" creationId="{8F214CF9-01D2-40DC-9D6F-DAC675E238D0}"/>
          </ac:cxnSpMkLst>
        </pc:cxnChg>
        <pc:cxnChg chg="add mod">
          <ac:chgData name="Aurelien Domont" userId="6da7715ce44349b3" providerId="LiveId" clId="{9DB28F03-1A25-4A4E-9946-97135BA1FDC9}" dt="2021-05-12T07:02:40.961" v="15"/>
          <ac:cxnSpMkLst>
            <pc:docMk/>
            <pc:sldMk cId="1659127470" sldId="1924"/>
            <ac:cxnSpMk id="23" creationId="{919B0EFB-7619-4E1E-BC50-B4C9AA07AF7A}"/>
          </ac:cxnSpMkLst>
        </pc:cxnChg>
        <pc:cxnChg chg="del">
          <ac:chgData name="Aurelien Domont" userId="6da7715ce44349b3" providerId="LiveId" clId="{9DB28F03-1A25-4A4E-9946-97135BA1FDC9}" dt="2021-05-12T07:02:36.244" v="14" actId="478"/>
          <ac:cxnSpMkLst>
            <pc:docMk/>
            <pc:sldMk cId="1659127470" sldId="1924"/>
            <ac:cxnSpMk id="33" creationId="{3B31C624-A379-4A7C-8695-3B2B901C5E36}"/>
          </ac:cxnSpMkLst>
        </pc:cxnChg>
      </pc:sldChg>
      <pc:sldChg chg="addSp delSp modSp add del mod">
        <pc:chgData name="Aurelien Domont" userId="6da7715ce44349b3" providerId="LiveId" clId="{9DB28F03-1A25-4A4E-9946-97135BA1FDC9}" dt="2021-05-12T07:02:31.884" v="13"/>
        <pc:sldMkLst>
          <pc:docMk/>
          <pc:sldMk cId="2780470134" sldId="2169"/>
        </pc:sldMkLst>
        <pc:spChg chg="add del">
          <ac:chgData name="Aurelien Domont" userId="6da7715ce44349b3" providerId="LiveId" clId="{9DB28F03-1A25-4A4E-9946-97135BA1FDC9}" dt="2021-05-12T07:02:27.560" v="11" actId="478"/>
          <ac:spMkLst>
            <pc:docMk/>
            <pc:sldMk cId="2780470134" sldId="2169"/>
            <ac:spMk id="4" creationId="{D1930ED8-C851-405B-901E-2CC967E63EEB}"/>
          </ac:spMkLst>
        </pc:spChg>
        <pc:spChg chg="add del">
          <ac:chgData name="Aurelien Domont" userId="6da7715ce44349b3" providerId="LiveId" clId="{9DB28F03-1A25-4A4E-9946-97135BA1FDC9}" dt="2021-05-12T07:02:27.560" v="11" actId="478"/>
          <ac:spMkLst>
            <pc:docMk/>
            <pc:sldMk cId="2780470134" sldId="2169"/>
            <ac:spMk id="15" creationId="{A49EC62A-DF00-4CF2-94E8-C5D0BE35FC0B}"/>
          </ac:spMkLst>
        </pc:spChg>
        <pc:spChg chg="add del mod">
          <ac:chgData name="Aurelien Domont" userId="6da7715ce44349b3" providerId="LiveId" clId="{9DB28F03-1A25-4A4E-9946-97135BA1FDC9}" dt="2021-05-12T07:02:27.277" v="10" actId="1076"/>
          <ac:spMkLst>
            <pc:docMk/>
            <pc:sldMk cId="2780470134" sldId="2169"/>
            <ac:spMk id="17" creationId="{3B83C0B2-844F-4168-BE85-BA50DF2BED24}"/>
          </ac:spMkLst>
        </pc:spChg>
        <pc:spChg chg="add del">
          <ac:chgData name="Aurelien Domont" userId="6da7715ce44349b3" providerId="LiveId" clId="{9DB28F03-1A25-4A4E-9946-97135BA1FDC9}" dt="2021-05-12T07:02:15.133" v="6" actId="478"/>
          <ac:spMkLst>
            <pc:docMk/>
            <pc:sldMk cId="2780470134" sldId="2169"/>
            <ac:spMk id="35" creationId="{1BC3B263-81C3-42AD-96C7-45AB7FFD0557}"/>
          </ac:spMkLst>
        </pc:spChg>
      </pc:sldChg>
    </pc:docChg>
  </pc:docChgLst>
  <pc:docChgLst>
    <pc:chgData name="Aurelien Domont" userId="6da7715ce44349b3" providerId="LiveId" clId="{C18CC5C4-3AAC-491D-9097-885406CBF5DB}"/>
    <pc:docChg chg="custSel addSld delSld modSld">
      <pc:chgData name="Aurelien Domont" userId="6da7715ce44349b3" providerId="LiveId" clId="{C18CC5C4-3AAC-491D-9097-885406CBF5DB}" dt="2021-05-04T04:11:38.160" v="272" actId="478"/>
      <pc:docMkLst>
        <pc:docMk/>
      </pc:docMkLst>
      <pc:sldChg chg="modSp mod">
        <pc:chgData name="Aurelien Domont" userId="6da7715ce44349b3" providerId="LiveId" clId="{C18CC5C4-3AAC-491D-9097-885406CBF5DB}" dt="2021-05-04T03:22:26.865" v="21" actId="20577"/>
        <pc:sldMkLst>
          <pc:docMk/>
          <pc:sldMk cId="3131901387" sldId="256"/>
        </pc:sldMkLst>
        <pc:spChg chg="mod">
          <ac:chgData name="Aurelien Domont" userId="6da7715ce44349b3" providerId="LiveId" clId="{C18CC5C4-3AAC-491D-9097-885406CBF5DB}" dt="2021-05-04T03:22:26.865" v="21" actId="20577"/>
          <ac:spMkLst>
            <pc:docMk/>
            <pc:sldMk cId="3131901387" sldId="256"/>
            <ac:spMk id="2" creationId="{5261080C-C60C-4746-B6B1-A9A4FFA86785}"/>
          </ac:spMkLst>
        </pc:spChg>
      </pc:sldChg>
      <pc:sldChg chg="del">
        <pc:chgData name="Aurelien Domont" userId="6da7715ce44349b3" providerId="LiveId" clId="{C18CC5C4-3AAC-491D-9097-885406CBF5DB}" dt="2021-05-04T03:29:51.423" v="270" actId="47"/>
        <pc:sldMkLst>
          <pc:docMk/>
          <pc:sldMk cId="3692499981" sldId="1597"/>
        </pc:sldMkLst>
      </pc:sldChg>
      <pc:sldChg chg="del">
        <pc:chgData name="Aurelien Domont" userId="6da7715ce44349b3" providerId="LiveId" clId="{C18CC5C4-3AAC-491D-9097-885406CBF5DB}" dt="2021-05-04T03:29:41.764" v="269" actId="47"/>
        <pc:sldMkLst>
          <pc:docMk/>
          <pc:sldMk cId="1754585881" sldId="1598"/>
        </pc:sldMkLst>
      </pc:sldChg>
      <pc:sldChg chg="del">
        <pc:chgData name="Aurelien Domont" userId="6da7715ce44349b3" providerId="LiveId" clId="{C18CC5C4-3AAC-491D-9097-885406CBF5DB}" dt="2021-05-04T03:29:41.764" v="269" actId="47"/>
        <pc:sldMkLst>
          <pc:docMk/>
          <pc:sldMk cId="748962572" sldId="1599"/>
        </pc:sldMkLst>
      </pc:sldChg>
      <pc:sldChg chg="del">
        <pc:chgData name="Aurelien Domont" userId="6da7715ce44349b3" providerId="LiveId" clId="{C18CC5C4-3AAC-491D-9097-885406CBF5DB}" dt="2021-05-04T03:29:41.764" v="269" actId="47"/>
        <pc:sldMkLst>
          <pc:docMk/>
          <pc:sldMk cId="2853806433" sldId="1600"/>
        </pc:sldMkLst>
      </pc:sldChg>
      <pc:sldChg chg="modSp mod">
        <pc:chgData name="Aurelien Domont" userId="6da7715ce44349b3" providerId="LiveId" clId="{C18CC5C4-3AAC-491D-9097-885406CBF5DB}" dt="2021-05-04T03:28:04.054" v="247" actId="20577"/>
        <pc:sldMkLst>
          <pc:docMk/>
          <pc:sldMk cId="3324303879" sldId="1917"/>
        </pc:sldMkLst>
        <pc:spChg chg="mod">
          <ac:chgData name="Aurelien Domont" userId="6da7715ce44349b3" providerId="LiveId" clId="{C18CC5C4-3AAC-491D-9097-885406CBF5DB}" dt="2021-05-04T03:28:04.054" v="247" actId="20577"/>
          <ac:spMkLst>
            <pc:docMk/>
            <pc:sldMk cId="3324303879" sldId="1917"/>
            <ac:spMk id="14" creationId="{956AA4B1-A1E2-4421-8BDC-FFA14C801B6B}"/>
          </ac:spMkLst>
        </pc:spChg>
        <pc:spChg chg="mod">
          <ac:chgData name="Aurelien Domont" userId="6da7715ce44349b3" providerId="LiveId" clId="{C18CC5C4-3AAC-491D-9097-885406CBF5DB}" dt="2021-05-04T03:24:41.474" v="69" actId="20577"/>
          <ac:spMkLst>
            <pc:docMk/>
            <pc:sldMk cId="3324303879" sldId="1917"/>
            <ac:spMk id="16" creationId="{6C2BB713-9637-4B9B-938F-E9768876782A}"/>
          </ac:spMkLst>
        </pc:spChg>
      </pc:sldChg>
      <pc:sldChg chg="modSp mod">
        <pc:chgData name="Aurelien Domont" userId="6da7715ce44349b3" providerId="LiveId" clId="{C18CC5C4-3AAC-491D-9097-885406CBF5DB}" dt="2021-05-04T03:24:04.586" v="51" actId="313"/>
        <pc:sldMkLst>
          <pc:docMk/>
          <pc:sldMk cId="1872329668" sldId="1923"/>
        </pc:sldMkLst>
        <pc:spChg chg="mod">
          <ac:chgData name="Aurelien Domont" userId="6da7715ce44349b3" providerId="LiveId" clId="{C18CC5C4-3AAC-491D-9097-885406CBF5DB}" dt="2021-05-04T03:24:04.586" v="51" actId="313"/>
          <ac:spMkLst>
            <pc:docMk/>
            <pc:sldMk cId="1872329668" sldId="1923"/>
            <ac:spMk id="14" creationId="{C9800183-F524-4412-AB39-A6E1A21FF0B3}"/>
          </ac:spMkLst>
        </pc:spChg>
      </pc:sldChg>
      <pc:sldChg chg="delSp modSp mod">
        <pc:chgData name="Aurelien Domont" userId="6da7715ce44349b3" providerId="LiveId" clId="{C18CC5C4-3AAC-491D-9097-885406CBF5DB}" dt="2021-05-04T04:11:38.160" v="272" actId="478"/>
        <pc:sldMkLst>
          <pc:docMk/>
          <pc:sldMk cId="1659127470" sldId="1924"/>
        </pc:sldMkLst>
        <pc:spChg chg="del">
          <ac:chgData name="Aurelien Domont" userId="6da7715ce44349b3" providerId="LiveId" clId="{C18CC5C4-3AAC-491D-9097-885406CBF5DB}" dt="2021-05-04T04:11:38.160" v="272" actId="478"/>
          <ac:spMkLst>
            <pc:docMk/>
            <pc:sldMk cId="1659127470" sldId="1924"/>
            <ac:spMk id="2" creationId="{47EAB931-197A-40BB-B426-D6D65C61BAA2}"/>
          </ac:spMkLst>
        </pc:spChg>
        <pc:spChg chg="mod">
          <ac:chgData name="Aurelien Domont" userId="6da7715ce44349b3" providerId="LiveId" clId="{C18CC5C4-3AAC-491D-9097-885406CBF5DB}" dt="2021-05-04T03:28:53.465" v="267" actId="20577"/>
          <ac:spMkLst>
            <pc:docMk/>
            <pc:sldMk cId="1659127470" sldId="1924"/>
            <ac:spMk id="16" creationId="{6C2BB713-9637-4B9B-938F-E9768876782A}"/>
          </ac:spMkLst>
        </pc:spChg>
      </pc:sldChg>
      <pc:sldChg chg="add">
        <pc:chgData name="Aurelien Domont" userId="6da7715ce44349b3" providerId="LiveId" clId="{C18CC5C4-3AAC-491D-9097-885406CBF5DB}" dt="2021-05-04T03:29:39.341" v="268"/>
        <pc:sldMkLst>
          <pc:docMk/>
          <pc:sldMk cId="3274212698" sldId="1925"/>
        </pc:sldMkLst>
      </pc:sldChg>
      <pc:sldChg chg="add del">
        <pc:chgData name="Aurelien Domont" userId="6da7715ce44349b3" providerId="LiveId" clId="{C18CC5C4-3AAC-491D-9097-885406CBF5DB}" dt="2021-05-04T03:30:17.302" v="271" actId="47"/>
        <pc:sldMkLst>
          <pc:docMk/>
          <pc:sldMk cId="3028091984" sldId="2146"/>
        </pc:sldMkLst>
      </pc:sldChg>
      <pc:sldChg chg="add">
        <pc:chgData name="Aurelien Domont" userId="6da7715ce44349b3" providerId="LiveId" clId="{C18CC5C4-3AAC-491D-9097-885406CBF5DB}" dt="2021-05-04T03:29:39.341" v="268"/>
        <pc:sldMkLst>
          <pc:docMk/>
          <pc:sldMk cId="4057054822" sldId="2147"/>
        </pc:sldMkLst>
      </pc:sldChg>
      <pc:sldChg chg="add">
        <pc:chgData name="Aurelien Domont" userId="6da7715ce44349b3" providerId="LiveId" clId="{C18CC5C4-3AAC-491D-9097-885406CBF5DB}" dt="2021-05-04T03:29:39.341" v="268"/>
        <pc:sldMkLst>
          <pc:docMk/>
          <pc:sldMk cId="4208437711" sldId="2148"/>
        </pc:sldMkLst>
      </pc:sldChg>
      <pc:sldChg chg="add">
        <pc:chgData name="Aurelien Domont" userId="6da7715ce44349b3" providerId="LiveId" clId="{C18CC5C4-3AAC-491D-9097-885406CBF5DB}" dt="2021-05-04T03:29:39.341" v="268"/>
        <pc:sldMkLst>
          <pc:docMk/>
          <pc:sldMk cId="1289725493" sldId="2149"/>
        </pc:sldMkLst>
      </pc:sldChg>
    </pc:docChg>
  </pc:docChgLst>
  <pc:docChgLst>
    <pc:chgData name="Aurelien Domont" userId="6da7715ce44349b3" providerId="LiveId" clId="{B98E20E2-7193-4695-BBC3-2E4ADB997CFA}"/>
    <pc:docChg chg="undo custSel addSld modSld">
      <pc:chgData name="Aurelien Domont" userId="6da7715ce44349b3" providerId="LiveId" clId="{B98E20E2-7193-4695-BBC3-2E4ADB997CFA}" dt="2021-05-03T07:57:58.124" v="648" actId="20577"/>
      <pc:docMkLst>
        <pc:docMk/>
      </pc:docMkLst>
      <pc:sldChg chg="modSp mod">
        <pc:chgData name="Aurelien Domont" userId="6da7715ce44349b3" providerId="LiveId" clId="{B98E20E2-7193-4695-BBC3-2E4ADB997CFA}" dt="2021-05-03T07:49:35.017" v="534" actId="20577"/>
        <pc:sldMkLst>
          <pc:docMk/>
          <pc:sldMk cId="3131901387" sldId="256"/>
        </pc:sldMkLst>
        <pc:spChg chg="mod">
          <ac:chgData name="Aurelien Domont" userId="6da7715ce44349b3" providerId="LiveId" clId="{B98E20E2-7193-4695-BBC3-2E4ADB997CFA}" dt="2021-05-03T07:49:35.017" v="534" actId="20577"/>
          <ac:spMkLst>
            <pc:docMk/>
            <pc:sldMk cId="3131901387" sldId="256"/>
            <ac:spMk id="2" creationId="{5261080C-C60C-4746-B6B1-A9A4FFA86785}"/>
          </ac:spMkLst>
        </pc:spChg>
        <pc:spChg chg="mod">
          <ac:chgData name="Aurelien Domont" userId="6da7715ce44349b3" providerId="LiveId" clId="{B98E20E2-7193-4695-BBC3-2E4ADB997CFA}" dt="2021-05-03T07:49:20.606" v="520" actId="20577"/>
          <ac:spMkLst>
            <pc:docMk/>
            <pc:sldMk cId="3131901387" sldId="256"/>
            <ac:spMk id="3" creationId="{D781CD62-85AB-400E-A66C-9594AAD807B4}"/>
          </ac:spMkLst>
        </pc:spChg>
      </pc:sldChg>
      <pc:sldChg chg="delSp modSp mod">
        <pc:chgData name="Aurelien Domont" userId="6da7715ce44349b3" providerId="LiveId" clId="{B98E20E2-7193-4695-BBC3-2E4ADB997CFA}" dt="2021-05-03T07:57:58.124" v="648" actId="20577"/>
        <pc:sldMkLst>
          <pc:docMk/>
          <pc:sldMk cId="317099162" sldId="1749"/>
        </pc:sldMkLst>
        <pc:spChg chg="del mod">
          <ac:chgData name="Aurelien Domont" userId="6da7715ce44349b3" providerId="LiveId" clId="{B98E20E2-7193-4695-BBC3-2E4ADB997CFA}" dt="2021-05-03T07:57:25.936" v="633" actId="478"/>
          <ac:spMkLst>
            <pc:docMk/>
            <pc:sldMk cId="317099162" sldId="1749"/>
            <ac:spMk id="3" creationId="{CE2529A3-BA97-486F-9E02-8DFAAA7D8D38}"/>
          </ac:spMkLst>
        </pc:spChg>
        <pc:spChg chg="mod">
          <ac:chgData name="Aurelien Domont" userId="6da7715ce44349b3" providerId="LiveId" clId="{B98E20E2-7193-4695-BBC3-2E4ADB997CFA}" dt="2021-05-03T07:57:58.124" v="648" actId="20577"/>
          <ac:spMkLst>
            <pc:docMk/>
            <pc:sldMk cId="317099162" sldId="1749"/>
            <ac:spMk id="14" creationId="{58BC295C-D6CC-4682-B176-A5677EB177D0}"/>
          </ac:spMkLst>
        </pc:spChg>
        <pc:spChg chg="del mod">
          <ac:chgData name="Aurelien Domont" userId="6da7715ce44349b3" providerId="LiveId" clId="{B98E20E2-7193-4695-BBC3-2E4ADB997CFA}" dt="2021-05-03T07:57:02.367" v="625" actId="478"/>
          <ac:spMkLst>
            <pc:docMk/>
            <pc:sldMk cId="317099162" sldId="1749"/>
            <ac:spMk id="18" creationId="{EAAFB484-D4B1-4321-B87D-DF7A9C1424D7}"/>
          </ac:spMkLst>
        </pc:spChg>
        <pc:spChg chg="del mod">
          <ac:chgData name="Aurelien Domont" userId="6da7715ce44349b3" providerId="LiveId" clId="{B98E20E2-7193-4695-BBC3-2E4ADB997CFA}" dt="2021-05-03T07:57:17.313" v="630" actId="478"/>
          <ac:spMkLst>
            <pc:docMk/>
            <pc:sldMk cId="317099162" sldId="1749"/>
            <ac:spMk id="19" creationId="{AB92F0CF-C046-47E4-A35B-DB823BC023B7}"/>
          </ac:spMkLst>
        </pc:spChg>
        <pc:spChg chg="del mod">
          <ac:chgData name="Aurelien Domont" userId="6da7715ce44349b3" providerId="LiveId" clId="{B98E20E2-7193-4695-BBC3-2E4ADB997CFA}" dt="2021-05-03T07:57:17.313" v="630" actId="478"/>
          <ac:spMkLst>
            <pc:docMk/>
            <pc:sldMk cId="317099162" sldId="1749"/>
            <ac:spMk id="25" creationId="{A9F1A3B9-9DDA-4C19-98C2-3661E3450D3D}"/>
          </ac:spMkLst>
        </pc:spChg>
        <pc:spChg chg="del mod">
          <ac:chgData name="Aurelien Domont" userId="6da7715ce44349b3" providerId="LiveId" clId="{B98E20E2-7193-4695-BBC3-2E4ADB997CFA}" dt="2021-05-03T07:57:25.936" v="633" actId="478"/>
          <ac:spMkLst>
            <pc:docMk/>
            <pc:sldMk cId="317099162" sldId="1749"/>
            <ac:spMk id="26" creationId="{C94AD6D8-1BE8-4E3A-8451-EAEBD6603513}"/>
          </ac:spMkLst>
        </pc:spChg>
      </pc:sldChg>
      <pc:sldChg chg="delSp modSp mod">
        <pc:chgData name="Aurelien Domont" userId="6da7715ce44349b3" providerId="LiveId" clId="{B98E20E2-7193-4695-BBC3-2E4ADB997CFA}" dt="2021-05-03T07:54:29.821" v="607" actId="14100"/>
        <pc:sldMkLst>
          <pc:docMk/>
          <pc:sldMk cId="1659127470" sldId="1924"/>
        </pc:sldMkLst>
        <pc:spChg chg="mod">
          <ac:chgData name="Aurelien Domont" userId="6da7715ce44349b3" providerId="LiveId" clId="{B98E20E2-7193-4695-BBC3-2E4ADB997CFA}" dt="2021-05-03T07:54:29.821" v="607" actId="14100"/>
          <ac:spMkLst>
            <pc:docMk/>
            <pc:sldMk cId="1659127470" sldId="1924"/>
            <ac:spMk id="14" creationId="{493F826D-CCF6-440C-BFA4-C3799A3ED755}"/>
          </ac:spMkLst>
        </pc:spChg>
        <pc:spChg chg="mod">
          <ac:chgData name="Aurelien Domont" userId="6da7715ce44349b3" providerId="LiveId" clId="{B98E20E2-7193-4695-BBC3-2E4ADB997CFA}" dt="2021-05-03T07:54:15.724" v="605" actId="255"/>
          <ac:spMkLst>
            <pc:docMk/>
            <pc:sldMk cId="1659127470" sldId="1924"/>
            <ac:spMk id="18" creationId="{0BCD4164-FFCE-447D-8269-E5891A7FEF0D}"/>
          </ac:spMkLst>
        </pc:spChg>
        <pc:spChg chg="mod">
          <ac:chgData name="Aurelien Domont" userId="6da7715ce44349b3" providerId="LiveId" clId="{B98E20E2-7193-4695-BBC3-2E4ADB997CFA}" dt="2021-05-03T07:54:15.724" v="605" actId="255"/>
          <ac:spMkLst>
            <pc:docMk/>
            <pc:sldMk cId="1659127470" sldId="1924"/>
            <ac:spMk id="19" creationId="{554EE1B4-E11D-4B37-9F78-B5B5FA8738AA}"/>
          </ac:spMkLst>
        </pc:spChg>
        <pc:spChg chg="del">
          <ac:chgData name="Aurelien Domont" userId="6da7715ce44349b3" providerId="LiveId" clId="{B98E20E2-7193-4695-BBC3-2E4ADB997CFA}" dt="2021-05-03T06:45:17.157" v="181" actId="478"/>
          <ac:spMkLst>
            <pc:docMk/>
            <pc:sldMk cId="1659127470" sldId="1924"/>
            <ac:spMk id="28" creationId="{B98D4813-1BBC-432F-A4FC-CD15CA814555}"/>
          </ac:spMkLst>
        </pc:spChg>
        <pc:spChg chg="del mod">
          <ac:chgData name="Aurelien Domont" userId="6da7715ce44349b3" providerId="LiveId" clId="{B98E20E2-7193-4695-BBC3-2E4ADB997CFA}" dt="2021-05-03T07:05:25.156" v="338" actId="478"/>
          <ac:spMkLst>
            <pc:docMk/>
            <pc:sldMk cId="1659127470" sldId="1924"/>
            <ac:spMk id="29" creationId="{FB9873AC-E821-49A3-8801-DC54DA634D08}"/>
          </ac:spMkLst>
        </pc:spChg>
        <pc:spChg chg="del mod">
          <ac:chgData name="Aurelien Domont" userId="6da7715ce44349b3" providerId="LiveId" clId="{B98E20E2-7193-4695-BBC3-2E4ADB997CFA}" dt="2021-05-03T07:05:25.156" v="338" actId="478"/>
          <ac:spMkLst>
            <pc:docMk/>
            <pc:sldMk cId="1659127470" sldId="1924"/>
            <ac:spMk id="30" creationId="{8D7269D8-71D9-4DE6-B8FC-C607D35189C4}"/>
          </ac:spMkLst>
        </pc:spChg>
        <pc:spChg chg="del">
          <ac:chgData name="Aurelien Domont" userId="6da7715ce44349b3" providerId="LiveId" clId="{B98E20E2-7193-4695-BBC3-2E4ADB997CFA}" dt="2021-05-03T06:45:17.157" v="181" actId="478"/>
          <ac:spMkLst>
            <pc:docMk/>
            <pc:sldMk cId="1659127470" sldId="1924"/>
            <ac:spMk id="31" creationId="{9F0E6C86-8F02-45BD-953C-36BE60916848}"/>
          </ac:spMkLst>
        </pc:spChg>
        <pc:spChg chg="del mod">
          <ac:chgData name="Aurelien Domont" userId="6da7715ce44349b3" providerId="LiveId" clId="{B98E20E2-7193-4695-BBC3-2E4ADB997CFA}" dt="2021-05-03T07:05:25.156" v="338" actId="478"/>
          <ac:spMkLst>
            <pc:docMk/>
            <pc:sldMk cId="1659127470" sldId="1924"/>
            <ac:spMk id="32" creationId="{5A0355AD-A126-4123-B7E5-B694A2A6E9BC}"/>
          </ac:spMkLst>
        </pc:spChg>
        <pc:spChg chg="mod">
          <ac:chgData name="Aurelien Domont" userId="6da7715ce44349b3" providerId="LiveId" clId="{B98E20E2-7193-4695-BBC3-2E4ADB997CFA}" dt="2021-05-03T07:53:14.447" v="581" actId="1036"/>
          <ac:spMkLst>
            <pc:docMk/>
            <pc:sldMk cId="1659127470" sldId="1924"/>
            <ac:spMk id="34" creationId="{E2BDE0B8-90AF-4DE7-A71B-FE78ADE30B55}"/>
          </ac:spMkLst>
        </pc:spChg>
        <pc:spChg chg="mod">
          <ac:chgData name="Aurelien Domont" userId="6da7715ce44349b3" providerId="LiveId" clId="{B98E20E2-7193-4695-BBC3-2E4ADB997CFA}" dt="2021-05-03T07:53:14.447" v="581" actId="1036"/>
          <ac:spMkLst>
            <pc:docMk/>
            <pc:sldMk cId="1659127470" sldId="1924"/>
            <ac:spMk id="35" creationId="{1BC3B263-81C3-42AD-96C7-45AB7FFD0557}"/>
          </ac:spMkLst>
        </pc:spChg>
        <pc:spChg chg="mod">
          <ac:chgData name="Aurelien Domont" userId="6da7715ce44349b3" providerId="LiveId" clId="{B98E20E2-7193-4695-BBC3-2E4ADB997CFA}" dt="2021-05-03T07:53:14.447" v="581" actId="1036"/>
          <ac:spMkLst>
            <pc:docMk/>
            <pc:sldMk cId="1659127470" sldId="1924"/>
            <ac:spMk id="36" creationId="{DEACEA99-9E9A-408A-9277-86EFC1C60A69}"/>
          </ac:spMkLst>
        </pc:spChg>
        <pc:cxnChg chg="mod">
          <ac:chgData name="Aurelien Domont" userId="6da7715ce44349b3" providerId="LiveId" clId="{B98E20E2-7193-4695-BBC3-2E4ADB997CFA}" dt="2021-05-03T07:53:14.447" v="581" actId="1036"/>
          <ac:cxnSpMkLst>
            <pc:docMk/>
            <pc:sldMk cId="1659127470" sldId="1924"/>
            <ac:cxnSpMk id="6" creationId="{91E4FFAB-FF4F-40BB-B034-751A14BFD071}"/>
          </ac:cxnSpMkLst>
        </pc:cxnChg>
        <pc:cxnChg chg="mod">
          <ac:chgData name="Aurelien Domont" userId="6da7715ce44349b3" providerId="LiveId" clId="{B98E20E2-7193-4695-BBC3-2E4ADB997CFA}" dt="2021-05-03T07:53:14.447" v="581" actId="1036"/>
          <ac:cxnSpMkLst>
            <pc:docMk/>
            <pc:sldMk cId="1659127470" sldId="1924"/>
            <ac:cxnSpMk id="33" creationId="{3B31C624-A379-4A7C-8695-3B2B901C5E36}"/>
          </ac:cxnSpMkLst>
        </pc:cxnChg>
      </pc:sldChg>
      <pc:sldChg chg="add">
        <pc:chgData name="Aurelien Domont" userId="6da7715ce44349b3" providerId="LiveId" clId="{B98E20E2-7193-4695-BBC3-2E4ADB997CFA}" dt="2021-05-03T06:22:27.066" v="0"/>
        <pc:sldMkLst>
          <pc:docMk/>
          <pc:sldMk cId="3518638678" sldId="2030"/>
        </pc:sldMkLst>
      </pc:sldChg>
      <pc:sldChg chg="add">
        <pc:chgData name="Aurelien Domont" userId="6da7715ce44349b3" providerId="LiveId" clId="{B98E20E2-7193-4695-BBC3-2E4ADB997CFA}" dt="2021-05-03T06:40:47.570" v="60"/>
        <pc:sldMkLst>
          <pc:docMk/>
          <pc:sldMk cId="3867219056" sldId="2031"/>
        </pc:sldMkLst>
      </pc:sldChg>
      <pc:sldChg chg="modSp add mod">
        <pc:chgData name="Aurelien Domont" userId="6da7715ce44349b3" providerId="LiveId" clId="{B98E20E2-7193-4695-BBC3-2E4ADB997CFA}" dt="2021-05-03T06:43:47.456" v="62" actId="207"/>
        <pc:sldMkLst>
          <pc:docMk/>
          <pc:sldMk cId="2964978532" sldId="2032"/>
        </pc:sldMkLst>
        <pc:spChg chg="mod">
          <ac:chgData name="Aurelien Domont" userId="6da7715ce44349b3" providerId="LiveId" clId="{B98E20E2-7193-4695-BBC3-2E4ADB997CFA}" dt="2021-05-03T06:43:47.456" v="62" actId="207"/>
          <ac:spMkLst>
            <pc:docMk/>
            <pc:sldMk cId="2964978532" sldId="2032"/>
            <ac:spMk id="2" creationId="{47EAB931-197A-40BB-B426-D6D65C61BAA2}"/>
          </ac:spMkLst>
        </pc:spChg>
      </pc:sldChg>
      <pc:sldChg chg="add">
        <pc:chgData name="Aurelien Domont" userId="6da7715ce44349b3" providerId="LiveId" clId="{B98E20E2-7193-4695-BBC3-2E4ADB997CFA}" dt="2021-05-03T07:56:59.029" v="624"/>
        <pc:sldMkLst>
          <pc:docMk/>
          <pc:sldMk cId="1692242364" sldId="2033"/>
        </pc:sldMkLst>
      </pc:sldChg>
    </pc:docChg>
  </pc:docChgLst>
  <pc:docChgLst>
    <pc:chgData name="Aurelien Domont" userId="6da7715ce44349b3" providerId="LiveId" clId="{C07E2EBA-75E5-46FC-801F-7BF5FEE4CB57}"/>
    <pc:docChg chg="modSld">
      <pc:chgData name="Aurelien Domont" userId="6da7715ce44349b3" providerId="LiveId" clId="{C07E2EBA-75E5-46FC-801F-7BF5FEE4CB57}" dt="2021-06-30T05:48:57.645" v="8" actId="113"/>
      <pc:docMkLst>
        <pc:docMk/>
      </pc:docMkLst>
      <pc:sldChg chg="modSp mod">
        <pc:chgData name="Aurelien Domont" userId="6da7715ce44349b3" providerId="LiveId" clId="{C07E2EBA-75E5-46FC-801F-7BF5FEE4CB57}" dt="2021-06-30T05:48:57.645" v="8" actId="113"/>
        <pc:sldMkLst>
          <pc:docMk/>
          <pc:sldMk cId="3131901387" sldId="256"/>
        </pc:sldMkLst>
        <pc:spChg chg="mod">
          <ac:chgData name="Aurelien Domont" userId="6da7715ce44349b3" providerId="LiveId" clId="{C07E2EBA-75E5-46FC-801F-7BF5FEE4CB57}" dt="2021-06-30T05:48:57.645" v="8" actId="113"/>
          <ac:spMkLst>
            <pc:docMk/>
            <pc:sldMk cId="3131901387" sldId="256"/>
            <ac:spMk id="2" creationId="{5261080C-C60C-4746-B6B1-A9A4FFA86785}"/>
          </ac:spMkLst>
        </pc:spChg>
      </pc:sldChg>
    </pc:docChg>
  </pc:docChgLst>
  <pc:docChgLst>
    <pc:chgData name="Aurelien Domont" userId="6da7715ce44349b3" providerId="LiveId" clId="{B5E3E4B9-B753-4CD4-9C55-1054A4F7AC5B}"/>
    <pc:docChg chg="undo custSel modSld">
      <pc:chgData name="Aurelien Domont" userId="6da7715ce44349b3" providerId="LiveId" clId="{B5E3E4B9-B753-4CD4-9C55-1054A4F7AC5B}" dt="2021-04-29T06:44:16.192" v="31" actId="113"/>
      <pc:docMkLst>
        <pc:docMk/>
      </pc:docMkLst>
      <pc:sldChg chg="modSp mod">
        <pc:chgData name="Aurelien Domont" userId="6da7715ce44349b3" providerId="LiveId" clId="{B5E3E4B9-B753-4CD4-9C55-1054A4F7AC5B}" dt="2021-04-29T06:36:09.543" v="16" actId="113"/>
        <pc:sldMkLst>
          <pc:docMk/>
          <pc:sldMk cId="317099162" sldId="1749"/>
        </pc:sldMkLst>
        <pc:spChg chg="mod">
          <ac:chgData name="Aurelien Domont" userId="6da7715ce44349b3" providerId="LiveId" clId="{B5E3E4B9-B753-4CD4-9C55-1054A4F7AC5B}" dt="2021-04-29T06:36:09.543" v="16" actId="113"/>
          <ac:spMkLst>
            <pc:docMk/>
            <pc:sldMk cId="317099162" sldId="1749"/>
            <ac:spMk id="14" creationId="{58BC295C-D6CC-4682-B176-A5677EB177D0}"/>
          </ac:spMkLst>
        </pc:spChg>
      </pc:sldChg>
      <pc:sldChg chg="modSp mod">
        <pc:chgData name="Aurelien Domont" userId="6da7715ce44349b3" providerId="LiveId" clId="{B5E3E4B9-B753-4CD4-9C55-1054A4F7AC5B}" dt="2021-04-29T06:39:27.942" v="17" actId="120"/>
        <pc:sldMkLst>
          <pc:docMk/>
          <pc:sldMk cId="235018652" sldId="1927"/>
        </pc:sldMkLst>
        <pc:spChg chg="mod">
          <ac:chgData name="Aurelien Domont" userId="6da7715ce44349b3" providerId="LiveId" clId="{B5E3E4B9-B753-4CD4-9C55-1054A4F7AC5B}" dt="2021-04-29T06:39:27.942" v="17" actId="120"/>
          <ac:spMkLst>
            <pc:docMk/>
            <pc:sldMk cId="235018652" sldId="1927"/>
            <ac:spMk id="3" creationId="{CE2529A3-BA97-486F-9E02-8DFAAA7D8D38}"/>
          </ac:spMkLst>
        </pc:spChg>
        <pc:spChg chg="mod">
          <ac:chgData name="Aurelien Domont" userId="6da7715ce44349b3" providerId="LiveId" clId="{B5E3E4B9-B753-4CD4-9C55-1054A4F7AC5B}" dt="2021-04-29T06:39:27.942" v="17" actId="120"/>
          <ac:spMkLst>
            <pc:docMk/>
            <pc:sldMk cId="235018652" sldId="1927"/>
            <ac:spMk id="22" creationId="{4C65153E-2DC5-4549-9BEA-3CBB7CE57BAC}"/>
          </ac:spMkLst>
        </pc:spChg>
        <pc:spChg chg="mod">
          <ac:chgData name="Aurelien Domont" userId="6da7715ce44349b3" providerId="LiveId" clId="{B5E3E4B9-B753-4CD4-9C55-1054A4F7AC5B}" dt="2021-04-29T06:39:27.942" v="17" actId="120"/>
          <ac:spMkLst>
            <pc:docMk/>
            <pc:sldMk cId="235018652" sldId="1927"/>
            <ac:spMk id="24" creationId="{57B39C43-1692-4644-9018-578041BDAC00}"/>
          </ac:spMkLst>
        </pc:spChg>
        <pc:spChg chg="mod">
          <ac:chgData name="Aurelien Domont" userId="6da7715ce44349b3" providerId="LiveId" clId="{B5E3E4B9-B753-4CD4-9C55-1054A4F7AC5B}" dt="2021-04-29T06:39:27.942" v="17" actId="120"/>
          <ac:spMkLst>
            <pc:docMk/>
            <pc:sldMk cId="235018652" sldId="1927"/>
            <ac:spMk id="35" creationId="{68CAC4AC-FC9D-495D-A867-A1F7DFAB5EE5}"/>
          </ac:spMkLst>
        </pc:spChg>
        <pc:spChg chg="mod">
          <ac:chgData name="Aurelien Domont" userId="6da7715ce44349b3" providerId="LiveId" clId="{B5E3E4B9-B753-4CD4-9C55-1054A4F7AC5B}" dt="2021-04-29T06:39:27.942" v="17" actId="120"/>
          <ac:spMkLst>
            <pc:docMk/>
            <pc:sldMk cId="235018652" sldId="1927"/>
            <ac:spMk id="37" creationId="{8DD3C8A5-5216-47D7-8F63-A1BED34F8035}"/>
          </ac:spMkLst>
        </pc:spChg>
        <pc:spChg chg="mod">
          <ac:chgData name="Aurelien Domont" userId="6da7715ce44349b3" providerId="LiveId" clId="{B5E3E4B9-B753-4CD4-9C55-1054A4F7AC5B}" dt="2021-04-29T06:39:27.942" v="17" actId="120"/>
          <ac:spMkLst>
            <pc:docMk/>
            <pc:sldMk cId="235018652" sldId="1927"/>
            <ac:spMk id="39" creationId="{99497429-E6FA-47CD-BD12-B83ECF06216C}"/>
          </ac:spMkLst>
        </pc:spChg>
        <pc:spChg chg="mod">
          <ac:chgData name="Aurelien Domont" userId="6da7715ce44349b3" providerId="LiveId" clId="{B5E3E4B9-B753-4CD4-9C55-1054A4F7AC5B}" dt="2021-04-29T06:39:27.942" v="17" actId="120"/>
          <ac:spMkLst>
            <pc:docMk/>
            <pc:sldMk cId="235018652" sldId="1927"/>
            <ac:spMk id="42" creationId="{8AB09FC8-C5F5-4297-AD26-D8245375169B}"/>
          </ac:spMkLst>
        </pc:spChg>
      </pc:sldChg>
      <pc:sldChg chg="modSp mod">
        <pc:chgData name="Aurelien Domont" userId="6da7715ce44349b3" providerId="LiveId" clId="{B5E3E4B9-B753-4CD4-9C55-1054A4F7AC5B}" dt="2021-04-29T06:39:45.301" v="18" actId="120"/>
        <pc:sldMkLst>
          <pc:docMk/>
          <pc:sldMk cId="784211076" sldId="1931"/>
        </pc:sldMkLst>
        <pc:spChg chg="mod">
          <ac:chgData name="Aurelien Domont" userId="6da7715ce44349b3" providerId="LiveId" clId="{B5E3E4B9-B753-4CD4-9C55-1054A4F7AC5B}" dt="2021-04-29T06:39:45.301" v="18" actId="120"/>
          <ac:spMkLst>
            <pc:docMk/>
            <pc:sldMk cId="784211076" sldId="1931"/>
            <ac:spMk id="22" creationId="{EE78CAB5-920F-4474-9507-223D946A1013}"/>
          </ac:spMkLst>
        </pc:spChg>
        <pc:spChg chg="mod">
          <ac:chgData name="Aurelien Domont" userId="6da7715ce44349b3" providerId="LiveId" clId="{B5E3E4B9-B753-4CD4-9C55-1054A4F7AC5B}" dt="2021-04-29T06:39:45.301" v="18" actId="120"/>
          <ac:spMkLst>
            <pc:docMk/>
            <pc:sldMk cId="784211076" sldId="1931"/>
            <ac:spMk id="24" creationId="{E8E79278-3E47-491E-80C4-2745363AB20D}"/>
          </ac:spMkLst>
        </pc:spChg>
        <pc:spChg chg="mod">
          <ac:chgData name="Aurelien Domont" userId="6da7715ce44349b3" providerId="LiveId" clId="{B5E3E4B9-B753-4CD4-9C55-1054A4F7AC5B}" dt="2021-04-29T06:39:45.301" v="18" actId="120"/>
          <ac:spMkLst>
            <pc:docMk/>
            <pc:sldMk cId="784211076" sldId="1931"/>
            <ac:spMk id="35" creationId="{AE266B61-A26F-4864-A119-B73D8D3EEFE3}"/>
          </ac:spMkLst>
        </pc:spChg>
        <pc:spChg chg="mod">
          <ac:chgData name="Aurelien Domont" userId="6da7715ce44349b3" providerId="LiveId" clId="{B5E3E4B9-B753-4CD4-9C55-1054A4F7AC5B}" dt="2021-04-29T06:39:45.301" v="18" actId="120"/>
          <ac:spMkLst>
            <pc:docMk/>
            <pc:sldMk cId="784211076" sldId="1931"/>
            <ac:spMk id="37" creationId="{473EDCDD-9075-40AB-A47F-8FF455A2E444}"/>
          </ac:spMkLst>
        </pc:spChg>
        <pc:spChg chg="mod">
          <ac:chgData name="Aurelien Domont" userId="6da7715ce44349b3" providerId="LiveId" clId="{B5E3E4B9-B753-4CD4-9C55-1054A4F7AC5B}" dt="2021-04-29T06:39:45.301" v="18" actId="120"/>
          <ac:spMkLst>
            <pc:docMk/>
            <pc:sldMk cId="784211076" sldId="1931"/>
            <ac:spMk id="39" creationId="{25B98639-8371-4BB9-9FA0-6591943AEA62}"/>
          </ac:spMkLst>
        </pc:spChg>
        <pc:spChg chg="mod">
          <ac:chgData name="Aurelien Domont" userId="6da7715ce44349b3" providerId="LiveId" clId="{B5E3E4B9-B753-4CD4-9C55-1054A4F7AC5B}" dt="2021-04-29T06:39:45.301" v="18" actId="120"/>
          <ac:spMkLst>
            <pc:docMk/>
            <pc:sldMk cId="784211076" sldId="1931"/>
            <ac:spMk id="41" creationId="{60047BC4-494E-465F-BB2C-37A58D27A895}"/>
          </ac:spMkLst>
        </pc:spChg>
        <pc:spChg chg="mod">
          <ac:chgData name="Aurelien Domont" userId="6da7715ce44349b3" providerId="LiveId" clId="{B5E3E4B9-B753-4CD4-9C55-1054A4F7AC5B}" dt="2021-04-29T06:39:45.301" v="18" actId="120"/>
          <ac:spMkLst>
            <pc:docMk/>
            <pc:sldMk cId="784211076" sldId="1931"/>
            <ac:spMk id="43" creationId="{067232F5-DCB9-418C-AF5E-20A9ADF37A95}"/>
          </ac:spMkLst>
        </pc:spChg>
        <pc:spChg chg="mod">
          <ac:chgData name="Aurelien Domont" userId="6da7715ce44349b3" providerId="LiveId" clId="{B5E3E4B9-B753-4CD4-9C55-1054A4F7AC5B}" dt="2021-04-29T06:39:45.301" v="18" actId="120"/>
          <ac:spMkLst>
            <pc:docMk/>
            <pc:sldMk cId="784211076" sldId="1931"/>
            <ac:spMk id="45" creationId="{3C667C76-9848-4E10-980B-6994068638EA}"/>
          </ac:spMkLst>
        </pc:spChg>
      </pc:sldChg>
      <pc:sldChg chg="modSp mod">
        <pc:chgData name="Aurelien Domont" userId="6da7715ce44349b3" providerId="LiveId" clId="{B5E3E4B9-B753-4CD4-9C55-1054A4F7AC5B}" dt="2021-04-29T06:41:18.974" v="20" actId="113"/>
        <pc:sldMkLst>
          <pc:docMk/>
          <pc:sldMk cId="1403188377" sldId="1942"/>
        </pc:sldMkLst>
        <pc:spChg chg="mod">
          <ac:chgData name="Aurelien Domont" userId="6da7715ce44349b3" providerId="LiveId" clId="{B5E3E4B9-B753-4CD4-9C55-1054A4F7AC5B}" dt="2021-04-29T06:41:18.974" v="20" actId="113"/>
          <ac:spMkLst>
            <pc:docMk/>
            <pc:sldMk cId="1403188377" sldId="1942"/>
            <ac:spMk id="7" creationId="{2BB58BFC-0D2E-4A7A-8857-596DF7877E0D}"/>
          </ac:spMkLst>
        </pc:spChg>
      </pc:sldChg>
      <pc:sldChg chg="modSp mod">
        <pc:chgData name="Aurelien Domont" userId="6da7715ce44349b3" providerId="LiveId" clId="{B5E3E4B9-B753-4CD4-9C55-1054A4F7AC5B}" dt="2021-04-29T06:43:35.362" v="22" actId="113"/>
        <pc:sldMkLst>
          <pc:docMk/>
          <pc:sldMk cId="2434730998" sldId="1964"/>
        </pc:sldMkLst>
        <pc:spChg chg="mod">
          <ac:chgData name="Aurelien Domont" userId="6da7715ce44349b3" providerId="LiveId" clId="{B5E3E4B9-B753-4CD4-9C55-1054A4F7AC5B}" dt="2021-04-29T06:43:35.362" v="22" actId="113"/>
          <ac:spMkLst>
            <pc:docMk/>
            <pc:sldMk cId="2434730998" sldId="1964"/>
            <ac:spMk id="29" creationId="{E7057E1C-0379-4BF8-AFA9-1ADE9F123A50}"/>
          </ac:spMkLst>
        </pc:spChg>
      </pc:sldChg>
      <pc:sldChg chg="modSp mod">
        <pc:chgData name="Aurelien Domont" userId="6da7715ce44349b3" providerId="LiveId" clId="{B5E3E4B9-B753-4CD4-9C55-1054A4F7AC5B}" dt="2021-04-29T06:43:45.298" v="24" actId="113"/>
        <pc:sldMkLst>
          <pc:docMk/>
          <pc:sldMk cId="2118611170" sldId="1965"/>
        </pc:sldMkLst>
        <pc:spChg chg="mod">
          <ac:chgData name="Aurelien Domont" userId="6da7715ce44349b3" providerId="LiveId" clId="{B5E3E4B9-B753-4CD4-9C55-1054A4F7AC5B}" dt="2021-04-29T06:43:45.298" v="24" actId="113"/>
          <ac:spMkLst>
            <pc:docMk/>
            <pc:sldMk cId="2118611170" sldId="1965"/>
            <ac:spMk id="29" creationId="{E7057E1C-0379-4BF8-AFA9-1ADE9F123A50}"/>
          </ac:spMkLst>
        </pc:spChg>
      </pc:sldChg>
      <pc:sldChg chg="modSp mod">
        <pc:chgData name="Aurelien Domont" userId="6da7715ce44349b3" providerId="LiveId" clId="{B5E3E4B9-B753-4CD4-9C55-1054A4F7AC5B}" dt="2021-04-29T06:43:52.504" v="26" actId="113"/>
        <pc:sldMkLst>
          <pc:docMk/>
          <pc:sldMk cId="708328687" sldId="1966"/>
        </pc:sldMkLst>
        <pc:spChg chg="mod">
          <ac:chgData name="Aurelien Domont" userId="6da7715ce44349b3" providerId="LiveId" clId="{B5E3E4B9-B753-4CD4-9C55-1054A4F7AC5B}" dt="2021-04-29T06:43:52.504" v="26" actId="113"/>
          <ac:spMkLst>
            <pc:docMk/>
            <pc:sldMk cId="708328687" sldId="1966"/>
            <ac:spMk id="29" creationId="{E7057E1C-0379-4BF8-AFA9-1ADE9F123A50}"/>
          </ac:spMkLst>
        </pc:spChg>
      </pc:sldChg>
      <pc:sldChg chg="modSp mod">
        <pc:chgData name="Aurelien Domont" userId="6da7715ce44349b3" providerId="LiveId" clId="{B5E3E4B9-B753-4CD4-9C55-1054A4F7AC5B}" dt="2021-04-29T06:44:10.506" v="29" actId="33524"/>
        <pc:sldMkLst>
          <pc:docMk/>
          <pc:sldMk cId="3081941897" sldId="1967"/>
        </pc:sldMkLst>
        <pc:spChg chg="mod">
          <ac:chgData name="Aurelien Domont" userId="6da7715ce44349b3" providerId="LiveId" clId="{B5E3E4B9-B753-4CD4-9C55-1054A4F7AC5B}" dt="2021-04-29T06:44:02.469" v="28" actId="113"/>
          <ac:spMkLst>
            <pc:docMk/>
            <pc:sldMk cId="3081941897" sldId="1967"/>
            <ac:spMk id="29" creationId="{E7057E1C-0379-4BF8-AFA9-1ADE9F123A50}"/>
          </ac:spMkLst>
        </pc:spChg>
        <pc:spChg chg="mod">
          <ac:chgData name="Aurelien Domont" userId="6da7715ce44349b3" providerId="LiveId" clId="{B5E3E4B9-B753-4CD4-9C55-1054A4F7AC5B}" dt="2021-04-29T06:44:10.506" v="29" actId="33524"/>
          <ac:spMkLst>
            <pc:docMk/>
            <pc:sldMk cId="3081941897" sldId="1967"/>
            <ac:spMk id="31" creationId="{12BD58FF-B47F-4554-8B05-4AA19AC62680}"/>
          </ac:spMkLst>
        </pc:spChg>
      </pc:sldChg>
      <pc:sldChg chg="modSp mod">
        <pc:chgData name="Aurelien Domont" userId="6da7715ce44349b3" providerId="LiveId" clId="{B5E3E4B9-B753-4CD4-9C55-1054A4F7AC5B}" dt="2021-04-29T06:44:16.192" v="31" actId="113"/>
        <pc:sldMkLst>
          <pc:docMk/>
          <pc:sldMk cId="3440858440" sldId="1968"/>
        </pc:sldMkLst>
        <pc:spChg chg="mod">
          <ac:chgData name="Aurelien Domont" userId="6da7715ce44349b3" providerId="LiveId" clId="{B5E3E4B9-B753-4CD4-9C55-1054A4F7AC5B}" dt="2021-04-29T06:44:16.192" v="31" actId="113"/>
          <ac:spMkLst>
            <pc:docMk/>
            <pc:sldMk cId="3440858440" sldId="1968"/>
            <ac:spMk id="29" creationId="{E7057E1C-0379-4BF8-AFA9-1ADE9F123A50}"/>
          </ac:spMkLst>
        </pc:spChg>
      </pc:sldChg>
      <pc:sldChg chg="modSp mod">
        <pc:chgData name="Aurelien Domont" userId="6da7715ce44349b3" providerId="LiveId" clId="{B5E3E4B9-B753-4CD4-9C55-1054A4F7AC5B}" dt="2021-04-27T06:35:29.412" v="14" actId="14100"/>
        <pc:sldMkLst>
          <pc:docMk/>
          <pc:sldMk cId="3954766657" sldId="1969"/>
        </pc:sldMkLst>
        <pc:spChg chg="mod">
          <ac:chgData name="Aurelien Domont" userId="6da7715ce44349b3" providerId="LiveId" clId="{B5E3E4B9-B753-4CD4-9C55-1054A4F7AC5B}" dt="2021-04-27T06:35:29.412" v="14" actId="14100"/>
          <ac:spMkLst>
            <pc:docMk/>
            <pc:sldMk cId="3954766657" sldId="1969"/>
            <ac:spMk id="23" creationId="{D0C08E85-6656-4D70-A634-B81EEB60AA99}"/>
          </ac:spMkLst>
        </pc:spChg>
        <pc:spChg chg="mod">
          <ac:chgData name="Aurelien Domont" userId="6da7715ce44349b3" providerId="LiveId" clId="{B5E3E4B9-B753-4CD4-9C55-1054A4F7AC5B}" dt="2021-04-27T06:35:29.412" v="14" actId="14100"/>
          <ac:spMkLst>
            <pc:docMk/>
            <pc:sldMk cId="3954766657" sldId="1969"/>
            <ac:spMk id="24" creationId="{E2A79F9E-459F-41E7-9331-768A9D1F23AD}"/>
          </ac:spMkLst>
        </pc:spChg>
      </pc:sldChg>
    </pc:docChg>
  </pc:docChgLst>
  <pc:docChgLst>
    <pc:chgData name="Aurelien Domont" userId="6da7715ce44349b3" providerId="LiveId" clId="{673D5AF3-7F98-4E18-80CE-01CD6ED7BC9D}"/>
    <pc:docChg chg="addSld delSld modSld">
      <pc:chgData name="Aurelien Domont" userId="6da7715ce44349b3" providerId="LiveId" clId="{673D5AF3-7F98-4E18-80CE-01CD6ED7BC9D}" dt="2021-04-21T04:24:27.041" v="1" actId="47"/>
      <pc:docMkLst>
        <pc:docMk/>
      </pc:docMkLst>
      <pc:sldChg chg="del">
        <pc:chgData name="Aurelien Domont" userId="6da7715ce44349b3" providerId="LiveId" clId="{673D5AF3-7F98-4E18-80CE-01CD6ED7BC9D}" dt="2021-04-21T04:24:27.041" v="1" actId="47"/>
        <pc:sldMkLst>
          <pc:docMk/>
          <pc:sldMk cId="3464255004" sldId="1693"/>
        </pc:sldMkLst>
      </pc:sldChg>
      <pc:sldChg chg="del">
        <pc:chgData name="Aurelien Domont" userId="6da7715ce44349b3" providerId="LiveId" clId="{673D5AF3-7F98-4E18-80CE-01CD6ED7BC9D}" dt="2021-04-21T04:24:27.041" v="1" actId="47"/>
        <pc:sldMkLst>
          <pc:docMk/>
          <pc:sldMk cId="81176075" sldId="2009"/>
        </pc:sldMkLst>
      </pc:sldChg>
      <pc:sldChg chg="add">
        <pc:chgData name="Aurelien Domont" userId="6da7715ce44349b3" providerId="LiveId" clId="{673D5AF3-7F98-4E18-80CE-01CD6ED7BC9D}" dt="2021-04-21T04:23:54.021" v="0"/>
        <pc:sldMkLst>
          <pc:docMk/>
          <pc:sldMk cId="1151893028" sldId="2029"/>
        </pc:sldMkLst>
      </pc:sldChg>
    </pc:docChg>
  </pc:docChgLst>
  <pc:docChgLst>
    <pc:chgData name="Aurelien Domont" userId="6da7715ce44349b3" providerId="LiveId" clId="{B7873C68-9BFD-4325-B07C-6245C360A5D1}"/>
    <pc:docChg chg="undo custSel addSld delSld modSld">
      <pc:chgData name="Aurelien Domont" userId="6da7715ce44349b3" providerId="LiveId" clId="{B7873C68-9BFD-4325-B07C-6245C360A5D1}" dt="2021-05-14T05:06:22.597" v="290" actId="47"/>
      <pc:docMkLst>
        <pc:docMk/>
      </pc:docMkLst>
      <pc:sldChg chg="modSp mod">
        <pc:chgData name="Aurelien Domont" userId="6da7715ce44349b3" providerId="LiveId" clId="{B7873C68-9BFD-4325-B07C-6245C360A5D1}" dt="2021-05-13T04:53:43.632" v="10"/>
        <pc:sldMkLst>
          <pc:docMk/>
          <pc:sldMk cId="1659127470" sldId="1924"/>
        </pc:sldMkLst>
        <pc:spChg chg="mod">
          <ac:chgData name="Aurelien Domont" userId="6da7715ce44349b3" providerId="LiveId" clId="{B7873C68-9BFD-4325-B07C-6245C360A5D1}" dt="2021-05-13T04:53:43.632" v="10"/>
          <ac:spMkLst>
            <pc:docMk/>
            <pc:sldMk cId="1659127470" sldId="1924"/>
            <ac:spMk id="24" creationId="{95714746-22CF-48C5-AD51-9D9AE6E5F2C8}"/>
          </ac:spMkLst>
        </pc:spChg>
      </pc:sldChg>
      <pc:sldChg chg="addSp modSp add del mod">
        <pc:chgData name="Aurelien Domont" userId="6da7715ce44349b3" providerId="LiveId" clId="{B7873C68-9BFD-4325-B07C-6245C360A5D1}" dt="2021-05-13T05:03:35.272" v="16" actId="47"/>
        <pc:sldMkLst>
          <pc:docMk/>
          <pc:sldMk cId="1714784991" sldId="2150"/>
        </pc:sldMkLst>
        <pc:spChg chg="add mod">
          <ac:chgData name="Aurelien Domont" userId="6da7715ce44349b3" providerId="LiveId" clId="{B7873C68-9BFD-4325-B07C-6245C360A5D1}" dt="2021-05-13T05:01:35.252" v="13" actId="207"/>
          <ac:spMkLst>
            <pc:docMk/>
            <pc:sldMk cId="1714784991" sldId="2150"/>
            <ac:spMk id="2" creationId="{4ED3F7DF-E9A5-480E-8B93-7A2E00451A92}"/>
          </ac:spMkLst>
        </pc:spChg>
        <pc:spChg chg="mod">
          <ac:chgData name="Aurelien Domont" userId="6da7715ce44349b3" providerId="LiveId" clId="{B7873C68-9BFD-4325-B07C-6245C360A5D1}" dt="2021-05-13T05:01:39.975" v="14" actId="12"/>
          <ac:spMkLst>
            <pc:docMk/>
            <pc:sldMk cId="1714784991" sldId="2150"/>
            <ac:spMk id="24" creationId="{95714746-22CF-48C5-AD51-9D9AE6E5F2C8}"/>
          </ac:spMkLst>
        </pc:spChg>
        <pc:spChg chg="mod">
          <ac:chgData name="Aurelien Domont" userId="6da7715ce44349b3" providerId="LiveId" clId="{B7873C68-9BFD-4325-B07C-6245C360A5D1}" dt="2021-05-13T05:02:40.900" v="15" actId="12"/>
          <ac:spMkLst>
            <pc:docMk/>
            <pc:sldMk cId="1714784991" sldId="2150"/>
            <ac:spMk id="25" creationId="{0B462317-12E0-4745-AFEC-1DF156C5EB17}"/>
          </ac:spMkLst>
        </pc:spChg>
      </pc:sldChg>
      <pc:sldChg chg="addSp delSp modSp new del mod">
        <pc:chgData name="Aurelien Domont" userId="6da7715ce44349b3" providerId="LiveId" clId="{B7873C68-9BFD-4325-B07C-6245C360A5D1}" dt="2021-05-14T05:06:22.597" v="290" actId="47"/>
        <pc:sldMkLst>
          <pc:docMk/>
          <pc:sldMk cId="4189768353" sldId="2150"/>
        </pc:sldMkLst>
        <pc:spChg chg="add mod">
          <ac:chgData name="Aurelien Domont" userId="6da7715ce44349b3" providerId="LiveId" clId="{B7873C68-9BFD-4325-B07C-6245C360A5D1}" dt="2021-05-13T07:35:33.014" v="224" actId="1076"/>
          <ac:spMkLst>
            <pc:docMk/>
            <pc:sldMk cId="4189768353" sldId="2150"/>
            <ac:spMk id="2" creationId="{E3244593-14AB-40F1-96D0-787E5C3BCF8E}"/>
          </ac:spMkLst>
        </pc:spChg>
        <pc:spChg chg="add del mod">
          <ac:chgData name="Aurelien Domont" userId="6da7715ce44349b3" providerId="LiveId" clId="{B7873C68-9BFD-4325-B07C-6245C360A5D1}" dt="2021-05-13T07:35:25.705" v="221" actId="478"/>
          <ac:spMkLst>
            <pc:docMk/>
            <pc:sldMk cId="4189768353" sldId="2150"/>
            <ac:spMk id="3" creationId="{783D8380-074E-4646-B2C9-4DF149192EB7}"/>
          </ac:spMkLst>
        </pc:spChg>
        <pc:spChg chg="add mod">
          <ac:chgData name="Aurelien Domont" userId="6da7715ce44349b3" providerId="LiveId" clId="{B7873C68-9BFD-4325-B07C-6245C360A5D1}" dt="2021-05-13T07:27:51.866" v="173" actId="20577"/>
          <ac:spMkLst>
            <pc:docMk/>
            <pc:sldMk cId="4189768353" sldId="2150"/>
            <ac:spMk id="4" creationId="{F110EECC-B326-47A3-AE11-DA5B5E4C1A62}"/>
          </ac:spMkLst>
        </pc:spChg>
        <pc:spChg chg="add mod">
          <ac:chgData name="Aurelien Domont" userId="6da7715ce44349b3" providerId="LiveId" clId="{B7873C68-9BFD-4325-B07C-6245C360A5D1}" dt="2021-05-13T07:31:32.283" v="217" actId="1076"/>
          <ac:spMkLst>
            <pc:docMk/>
            <pc:sldMk cId="4189768353" sldId="2150"/>
            <ac:spMk id="5" creationId="{2AAE4184-AECD-472D-8BBB-313C21CE89A3}"/>
          </ac:spMkLst>
        </pc:spChg>
        <pc:spChg chg="add del mod">
          <ac:chgData name="Aurelien Domont" userId="6da7715ce44349b3" providerId="LiveId" clId="{B7873C68-9BFD-4325-B07C-6245C360A5D1}" dt="2021-05-13T07:31:13.431" v="215"/>
          <ac:spMkLst>
            <pc:docMk/>
            <pc:sldMk cId="4189768353" sldId="2150"/>
            <ac:spMk id="6" creationId="{8F2034A6-4FFF-43EE-B4C4-2017C44071DF}"/>
          </ac:spMkLst>
        </pc:spChg>
        <pc:spChg chg="add mod">
          <ac:chgData name="Aurelien Domont" userId="6da7715ce44349b3" providerId="LiveId" clId="{B7873C68-9BFD-4325-B07C-6245C360A5D1}" dt="2021-05-13T07:33:22.024" v="219"/>
          <ac:spMkLst>
            <pc:docMk/>
            <pc:sldMk cId="4189768353" sldId="2150"/>
            <ac:spMk id="7" creationId="{59C734AD-4E2E-49E4-83D5-6C2C3CFF194B}"/>
          </ac:spMkLst>
        </pc:spChg>
        <pc:spChg chg="add mod">
          <ac:chgData name="Aurelien Domont" userId="6da7715ce44349b3" providerId="LiveId" clId="{B7873C68-9BFD-4325-B07C-6245C360A5D1}" dt="2021-05-13T07:36:54.598" v="289" actId="20577"/>
          <ac:spMkLst>
            <pc:docMk/>
            <pc:sldMk cId="4189768353" sldId="2150"/>
            <ac:spMk id="8" creationId="{DC5DA6E5-FEA6-4AB5-9996-63EBED53B952}"/>
          </ac:spMkLst>
        </pc:spChg>
      </pc:sldChg>
      <pc:sldMasterChg chg="delSldLayout">
        <pc:chgData name="Aurelien Domont" userId="6da7715ce44349b3" providerId="LiveId" clId="{B7873C68-9BFD-4325-B07C-6245C360A5D1}" dt="2021-05-14T05:06:22.597" v="290" actId="47"/>
        <pc:sldMasterMkLst>
          <pc:docMk/>
          <pc:sldMasterMk cId="630589790" sldId="2147483664"/>
        </pc:sldMasterMkLst>
        <pc:sldLayoutChg chg="del">
          <pc:chgData name="Aurelien Domont" userId="6da7715ce44349b3" providerId="LiveId" clId="{B7873C68-9BFD-4325-B07C-6245C360A5D1}" dt="2021-05-14T05:06:22.597" v="290" actId="47"/>
          <pc:sldLayoutMkLst>
            <pc:docMk/>
            <pc:sldMasterMk cId="630589790" sldId="2147483664"/>
            <pc:sldLayoutMk cId="479443308" sldId="214748367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en-US" b="1" dirty="0">
                <a:solidFill>
                  <a:schemeClr val="tx1"/>
                </a:solidFill>
              </a:rPr>
              <a:t>Mergers &amp; Acquisitions’ ability</a:t>
            </a:r>
            <a:r>
              <a:rPr lang="en-US" b="1" baseline="0" dirty="0">
                <a:solidFill>
                  <a:schemeClr val="tx1"/>
                </a:solidFill>
              </a:rPr>
              <a:t> to reach </a:t>
            </a:r>
          </a:p>
          <a:p>
            <a:pPr>
              <a:defRPr b="1">
                <a:solidFill>
                  <a:schemeClr val="tx1"/>
                </a:solidFill>
              </a:defRPr>
            </a:pPr>
            <a:r>
              <a:rPr lang="en-US" b="1" baseline="0" dirty="0">
                <a:solidFill>
                  <a:schemeClr val="tx1"/>
                </a:solidFill>
              </a:rPr>
              <a:t>value creation objectives*</a:t>
            </a:r>
            <a:endParaRPr lang="en-US" b="1" dirty="0">
              <a:solidFill>
                <a:schemeClr val="tx1"/>
              </a:solidFill>
            </a:endParaRPr>
          </a:p>
        </c:rich>
      </c:tx>
      <c:layout>
        <c:manualLayout>
          <c:xMode val="edge"/>
          <c:yMode val="edge"/>
          <c:x val="0.21175964706539341"/>
          <c:y val="3.1914893617021274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Mergers &amp; Acquisitions’ ability to reach their value creation objectives</c:v>
                </c:pt>
              </c:strCache>
            </c:strRef>
          </c:tx>
          <c:dPt>
            <c:idx val="0"/>
            <c:bubble3D val="0"/>
            <c:spPr>
              <a:solidFill>
                <a:schemeClr val="tx1">
                  <a:lumMod val="50000"/>
                  <a:lumOff val="50000"/>
                </a:schemeClr>
              </a:solidFill>
              <a:ln w="19050">
                <a:solidFill>
                  <a:schemeClr val="lt1"/>
                </a:solidFill>
              </a:ln>
              <a:effectLst/>
            </c:spPr>
            <c:extLst>
              <c:ext xmlns:c16="http://schemas.microsoft.com/office/drawing/2014/chart" uri="{C3380CC4-5D6E-409C-BE32-E72D297353CC}">
                <c16:uniqueId val="{00000001-9E2B-4CFA-9C28-FD5B467547C8}"/>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9E2B-4CFA-9C28-FD5B467547C8}"/>
              </c:ext>
            </c:extLst>
          </c:dPt>
          <c:dLbls>
            <c:dLbl>
              <c:idx val="0"/>
              <c:layout>
                <c:manualLayout>
                  <c:x val="-0.15974213994527287"/>
                  <c:y val="-1.1376277433405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2B-4CFA-9C28-FD5B467547C8}"/>
                </c:ext>
              </c:extLst>
            </c:dLbl>
            <c:dLbl>
              <c:idx val="1"/>
              <c:layout>
                <c:manualLayout>
                  <c:x val="0.1672763444463059"/>
                  <c:y val="4.01340257999664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2B-4CFA-9C28-FD5B467547C8}"/>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Failure rate</c:v>
                </c:pt>
                <c:pt idx="1">
                  <c:v>Success rate</c:v>
                </c:pt>
              </c:strCache>
            </c:strRef>
          </c:cat>
          <c:val>
            <c:numRef>
              <c:f>Sheet1!$B$2:$B$3</c:f>
              <c:numCache>
                <c:formatCode>0%</c:formatCode>
                <c:ptCount val="2"/>
                <c:pt idx="0">
                  <c:v>0.55000000000000004</c:v>
                </c:pt>
                <c:pt idx="1">
                  <c:v>0.45</c:v>
                </c:pt>
              </c:numCache>
            </c:numRef>
          </c:val>
          <c:extLst>
            <c:ext xmlns:c16="http://schemas.microsoft.com/office/drawing/2014/chart" uri="{C3380CC4-5D6E-409C-BE32-E72D297353CC}">
              <c16:uniqueId val="{00000004-9E2B-4CFA-9C28-FD5B467547C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6/14/2023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2538389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223613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1840199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dirty="0"/>
          </a:p>
        </p:txBody>
      </p:sp>
    </p:spTree>
    <p:extLst>
      <p:ext uri="{BB962C8B-B14F-4D97-AF65-F5344CB8AC3E}">
        <p14:creationId xmlns:p14="http://schemas.microsoft.com/office/powerpoint/2010/main" val="2002112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20909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1587801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411980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29</a:t>
            </a:fld>
            <a:endParaRPr lang="en-US" dirty="0"/>
          </a:p>
        </p:txBody>
      </p:sp>
    </p:spTree>
    <p:extLst>
      <p:ext uri="{BB962C8B-B14F-4D97-AF65-F5344CB8AC3E}">
        <p14:creationId xmlns:p14="http://schemas.microsoft.com/office/powerpoint/2010/main" val="92235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606586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31</a:t>
            </a:fld>
            <a:endParaRPr lang="en-US" dirty="0"/>
          </a:p>
        </p:txBody>
      </p:sp>
    </p:spTree>
    <p:extLst>
      <p:ext uri="{BB962C8B-B14F-4D97-AF65-F5344CB8AC3E}">
        <p14:creationId xmlns:p14="http://schemas.microsoft.com/office/powerpoint/2010/main" val="113218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32</a:t>
            </a:fld>
            <a:endParaRPr lang="en-US" dirty="0"/>
          </a:p>
        </p:txBody>
      </p:sp>
    </p:spTree>
    <p:extLst>
      <p:ext uri="{BB962C8B-B14F-4D97-AF65-F5344CB8AC3E}">
        <p14:creationId xmlns:p14="http://schemas.microsoft.com/office/powerpoint/2010/main" val="6852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767992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33</a:t>
            </a:fld>
            <a:endParaRPr lang="en-US" dirty="0"/>
          </a:p>
        </p:txBody>
      </p:sp>
    </p:spTree>
    <p:extLst>
      <p:ext uri="{BB962C8B-B14F-4D97-AF65-F5344CB8AC3E}">
        <p14:creationId xmlns:p14="http://schemas.microsoft.com/office/powerpoint/2010/main" val="277059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34</a:t>
            </a:fld>
            <a:endParaRPr lang="en-US" dirty="0"/>
          </a:p>
        </p:txBody>
      </p:sp>
    </p:spTree>
    <p:extLst>
      <p:ext uri="{BB962C8B-B14F-4D97-AF65-F5344CB8AC3E}">
        <p14:creationId xmlns:p14="http://schemas.microsoft.com/office/powerpoint/2010/main" val="840916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35</a:t>
            </a:fld>
            <a:endParaRPr lang="en-US" dirty="0"/>
          </a:p>
        </p:txBody>
      </p:sp>
    </p:spTree>
    <p:extLst>
      <p:ext uri="{BB962C8B-B14F-4D97-AF65-F5344CB8AC3E}">
        <p14:creationId xmlns:p14="http://schemas.microsoft.com/office/powerpoint/2010/main" val="264182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38</a:t>
            </a:fld>
            <a:endParaRPr lang="en-US" dirty="0"/>
          </a:p>
        </p:txBody>
      </p:sp>
    </p:spTree>
    <p:extLst>
      <p:ext uri="{BB962C8B-B14F-4D97-AF65-F5344CB8AC3E}">
        <p14:creationId xmlns:p14="http://schemas.microsoft.com/office/powerpoint/2010/main" val="36053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39</a:t>
            </a:fld>
            <a:endParaRPr lang="en-US" dirty="0"/>
          </a:p>
        </p:txBody>
      </p:sp>
    </p:spTree>
    <p:extLst>
      <p:ext uri="{BB962C8B-B14F-4D97-AF65-F5344CB8AC3E}">
        <p14:creationId xmlns:p14="http://schemas.microsoft.com/office/powerpoint/2010/main" val="2438400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dirty="0"/>
          </a:p>
        </p:txBody>
      </p:sp>
    </p:spTree>
    <p:extLst>
      <p:ext uri="{BB962C8B-B14F-4D97-AF65-F5344CB8AC3E}">
        <p14:creationId xmlns:p14="http://schemas.microsoft.com/office/powerpoint/2010/main" val="428594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41</a:t>
            </a:fld>
            <a:endParaRPr lang="en-US" dirty="0"/>
          </a:p>
        </p:txBody>
      </p:sp>
    </p:spTree>
    <p:extLst>
      <p:ext uri="{BB962C8B-B14F-4D97-AF65-F5344CB8AC3E}">
        <p14:creationId xmlns:p14="http://schemas.microsoft.com/office/powerpoint/2010/main" val="2214553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42</a:t>
            </a:fld>
            <a:endParaRPr lang="en-US" dirty="0"/>
          </a:p>
        </p:txBody>
      </p:sp>
    </p:spTree>
    <p:extLst>
      <p:ext uri="{BB962C8B-B14F-4D97-AF65-F5344CB8AC3E}">
        <p14:creationId xmlns:p14="http://schemas.microsoft.com/office/powerpoint/2010/main" val="2818961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43</a:t>
            </a:fld>
            <a:endParaRPr lang="en-US" dirty="0"/>
          </a:p>
        </p:txBody>
      </p:sp>
    </p:spTree>
    <p:extLst>
      <p:ext uri="{BB962C8B-B14F-4D97-AF65-F5344CB8AC3E}">
        <p14:creationId xmlns:p14="http://schemas.microsoft.com/office/powerpoint/2010/main" val="2483791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44</a:t>
            </a:fld>
            <a:endParaRPr lang="en-US" dirty="0"/>
          </a:p>
        </p:txBody>
      </p:sp>
    </p:spTree>
    <p:extLst>
      <p:ext uri="{BB962C8B-B14F-4D97-AF65-F5344CB8AC3E}">
        <p14:creationId xmlns:p14="http://schemas.microsoft.com/office/powerpoint/2010/main" val="2183210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3539792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45</a:t>
            </a:fld>
            <a:endParaRPr lang="en-US" dirty="0"/>
          </a:p>
        </p:txBody>
      </p:sp>
    </p:spTree>
    <p:extLst>
      <p:ext uri="{BB962C8B-B14F-4D97-AF65-F5344CB8AC3E}">
        <p14:creationId xmlns:p14="http://schemas.microsoft.com/office/powerpoint/2010/main" val="3648380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46</a:t>
            </a:fld>
            <a:endParaRPr lang="en-US" dirty="0"/>
          </a:p>
        </p:txBody>
      </p:sp>
    </p:spTree>
    <p:extLst>
      <p:ext uri="{BB962C8B-B14F-4D97-AF65-F5344CB8AC3E}">
        <p14:creationId xmlns:p14="http://schemas.microsoft.com/office/powerpoint/2010/main" val="565643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47</a:t>
            </a:fld>
            <a:endParaRPr lang="en-US" dirty="0"/>
          </a:p>
        </p:txBody>
      </p:sp>
    </p:spTree>
    <p:extLst>
      <p:ext uri="{BB962C8B-B14F-4D97-AF65-F5344CB8AC3E}">
        <p14:creationId xmlns:p14="http://schemas.microsoft.com/office/powerpoint/2010/main" val="1641460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48</a:t>
            </a:fld>
            <a:endParaRPr lang="en-US" dirty="0"/>
          </a:p>
        </p:txBody>
      </p:sp>
    </p:spTree>
    <p:extLst>
      <p:ext uri="{BB962C8B-B14F-4D97-AF65-F5344CB8AC3E}">
        <p14:creationId xmlns:p14="http://schemas.microsoft.com/office/powerpoint/2010/main" val="1891018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49</a:t>
            </a:fld>
            <a:endParaRPr lang="en-US" dirty="0"/>
          </a:p>
        </p:txBody>
      </p:sp>
    </p:spTree>
    <p:extLst>
      <p:ext uri="{BB962C8B-B14F-4D97-AF65-F5344CB8AC3E}">
        <p14:creationId xmlns:p14="http://schemas.microsoft.com/office/powerpoint/2010/main" val="1479883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50</a:t>
            </a:fld>
            <a:endParaRPr lang="en-US" dirty="0"/>
          </a:p>
        </p:txBody>
      </p:sp>
    </p:spTree>
    <p:extLst>
      <p:ext uri="{BB962C8B-B14F-4D97-AF65-F5344CB8AC3E}">
        <p14:creationId xmlns:p14="http://schemas.microsoft.com/office/powerpoint/2010/main" val="4021504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51</a:t>
            </a:fld>
            <a:endParaRPr lang="en-US" dirty="0"/>
          </a:p>
        </p:txBody>
      </p:sp>
    </p:spTree>
    <p:extLst>
      <p:ext uri="{BB962C8B-B14F-4D97-AF65-F5344CB8AC3E}">
        <p14:creationId xmlns:p14="http://schemas.microsoft.com/office/powerpoint/2010/main" val="767402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53</a:t>
            </a:fld>
            <a:endParaRPr lang="en-US" dirty="0"/>
          </a:p>
        </p:txBody>
      </p:sp>
    </p:spTree>
    <p:extLst>
      <p:ext uri="{BB962C8B-B14F-4D97-AF65-F5344CB8AC3E}">
        <p14:creationId xmlns:p14="http://schemas.microsoft.com/office/powerpoint/2010/main" val="2764995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54</a:t>
            </a:fld>
            <a:endParaRPr lang="en-US" dirty="0"/>
          </a:p>
        </p:txBody>
      </p:sp>
    </p:spTree>
    <p:extLst>
      <p:ext uri="{BB962C8B-B14F-4D97-AF65-F5344CB8AC3E}">
        <p14:creationId xmlns:p14="http://schemas.microsoft.com/office/powerpoint/2010/main" val="1298892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55</a:t>
            </a:fld>
            <a:endParaRPr lang="en-US" dirty="0"/>
          </a:p>
        </p:txBody>
      </p:sp>
    </p:spTree>
    <p:extLst>
      <p:ext uri="{BB962C8B-B14F-4D97-AF65-F5344CB8AC3E}">
        <p14:creationId xmlns:p14="http://schemas.microsoft.com/office/powerpoint/2010/main" val="6732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1113970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263367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2097157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4129021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1067796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2590293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2.emf"/><Relationship Id="rId4" Type="http://schemas.openxmlformats.org/officeDocument/2006/relationships/oleObject" Target="../embeddings/oleObject92.bin"/></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14.xml"/><Relationship Id="rId1" Type="http://schemas.openxmlformats.org/officeDocument/2006/relationships/tags" Target="../tags/tag161.xml"/><Relationship Id="rId4" Type="http://schemas.openxmlformats.org/officeDocument/2006/relationships/image" Target="../media/image2.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14.xml"/><Relationship Id="rId1" Type="http://schemas.openxmlformats.org/officeDocument/2006/relationships/tags" Target="../tags/tag162.xml"/><Relationship Id="rId4" Type="http://schemas.openxmlformats.org/officeDocument/2006/relationships/image" Target="../media/image2.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14.xml"/><Relationship Id="rId1" Type="http://schemas.openxmlformats.org/officeDocument/2006/relationships/tags" Target="../tags/tag163.xml"/><Relationship Id="rId4" Type="http://schemas.openxmlformats.org/officeDocument/2006/relationships/image" Target="../media/image2.emf"/></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2.emf"/><Relationship Id="rId4" Type="http://schemas.openxmlformats.org/officeDocument/2006/relationships/oleObject" Target="../embeddings/oleObject97.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image" Target="../media/image2.emf"/><Relationship Id="rId4" Type="http://schemas.openxmlformats.org/officeDocument/2006/relationships/oleObject" Target="../embeddings/oleObject98.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1.emf"/><Relationship Id="rId4" Type="http://schemas.openxmlformats.org/officeDocument/2006/relationships/oleObject" Target="../embeddings/oleObject99.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2.emf"/><Relationship Id="rId4" Type="http://schemas.openxmlformats.org/officeDocument/2006/relationships/oleObject" Target="../embeddings/oleObject100.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2.emf"/><Relationship Id="rId4" Type="http://schemas.openxmlformats.org/officeDocument/2006/relationships/oleObject" Target="../embeddings/oleObject101.bin"/></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15.xml"/><Relationship Id="rId1" Type="http://schemas.openxmlformats.org/officeDocument/2006/relationships/tags" Target="../tags/tag176.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15.xml"/><Relationship Id="rId1" Type="http://schemas.openxmlformats.org/officeDocument/2006/relationships/tags" Target="../tags/tag177.xml"/><Relationship Id="rId4" Type="http://schemas.openxmlformats.org/officeDocument/2006/relationships/image" Target="../media/image2.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15.xml"/><Relationship Id="rId1" Type="http://schemas.openxmlformats.org/officeDocument/2006/relationships/tags" Target="../tags/tag178.xml"/><Relationship Id="rId4" Type="http://schemas.openxmlformats.org/officeDocument/2006/relationships/image" Target="../media/image2.emf"/></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82.xml"/><Relationship Id="rId1" Type="http://schemas.openxmlformats.org/officeDocument/2006/relationships/tags" Target="../tags/tag181.xml"/><Relationship Id="rId5" Type="http://schemas.openxmlformats.org/officeDocument/2006/relationships/image" Target="../media/image2.emf"/><Relationship Id="rId4" Type="http://schemas.openxmlformats.org/officeDocument/2006/relationships/oleObject" Target="../embeddings/oleObject106.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image" Target="../media/image2.emf"/><Relationship Id="rId4" Type="http://schemas.openxmlformats.org/officeDocument/2006/relationships/oleObject" Target="../embeddings/oleObject107.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1.emf"/><Relationship Id="rId4" Type="http://schemas.openxmlformats.org/officeDocument/2006/relationships/oleObject" Target="../embeddings/oleObject108.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image" Target="../media/image2.emf"/><Relationship Id="rId4" Type="http://schemas.openxmlformats.org/officeDocument/2006/relationships/oleObject" Target="../embeddings/oleObject109.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90.xml"/><Relationship Id="rId1" Type="http://schemas.openxmlformats.org/officeDocument/2006/relationships/tags" Target="../tags/tag189.xml"/><Relationship Id="rId5" Type="http://schemas.openxmlformats.org/officeDocument/2006/relationships/image" Target="../media/image2.emf"/><Relationship Id="rId4" Type="http://schemas.openxmlformats.org/officeDocument/2006/relationships/oleObject" Target="../embeddings/oleObject110.bin"/></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16.xml"/><Relationship Id="rId1" Type="http://schemas.openxmlformats.org/officeDocument/2006/relationships/tags" Target="../tags/tag191.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16.xml"/><Relationship Id="rId1" Type="http://schemas.openxmlformats.org/officeDocument/2006/relationships/tags" Target="../tags/tag192.xml"/><Relationship Id="rId4" Type="http://schemas.openxmlformats.org/officeDocument/2006/relationships/image" Target="../media/image2.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Master" Target="../slideMasters/slideMaster16.xml"/><Relationship Id="rId1" Type="http://schemas.openxmlformats.org/officeDocument/2006/relationships/tags" Target="../tags/tag193.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97.xml"/><Relationship Id="rId1" Type="http://schemas.openxmlformats.org/officeDocument/2006/relationships/tags" Target="../tags/tag196.xml"/><Relationship Id="rId5" Type="http://schemas.openxmlformats.org/officeDocument/2006/relationships/image" Target="../media/image1.emf"/><Relationship Id="rId4" Type="http://schemas.openxmlformats.org/officeDocument/2006/relationships/oleObject" Target="../embeddings/oleObject115.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28.xml"/><Relationship Id="rId4" Type="http://schemas.openxmlformats.org/officeDocument/2006/relationships/image" Target="../media/image2.emf"/></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1.emf"/><Relationship Id="rId4" Type="http://schemas.openxmlformats.org/officeDocument/2006/relationships/oleObject" Target="../embeddings/oleObject117.bin"/></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1.emf"/><Relationship Id="rId4" Type="http://schemas.openxmlformats.org/officeDocument/2006/relationships/oleObject" Target="../embeddings/oleObject119.bin"/></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2.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oleObject" Target="../embeddings/oleObject23.bin"/></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45.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emf"/><Relationship Id="rId4" Type="http://schemas.openxmlformats.org/officeDocument/2006/relationships/oleObject" Target="../embeddings/oleObject28.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emf"/><Relationship Id="rId4" Type="http://schemas.openxmlformats.org/officeDocument/2006/relationships/oleObject" Target="../embeddings/oleObject31.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4.xml"/><Relationship Id="rId1" Type="http://schemas.openxmlformats.org/officeDocument/2006/relationships/tags" Target="../tags/tag58.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4.xml"/><Relationship Id="rId1" Type="http://schemas.openxmlformats.org/officeDocument/2006/relationships/tags" Target="../tags/tag59.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4.xml"/><Relationship Id="rId1" Type="http://schemas.openxmlformats.org/officeDocument/2006/relationships/tags" Target="../tags/tag60.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oleObject" Target="../embeddings/oleObject37.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emf"/><Relationship Id="rId4" Type="http://schemas.openxmlformats.org/officeDocument/2006/relationships/oleObject" Target="../embeddings/oleObject38.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2.emf"/><Relationship Id="rId4" Type="http://schemas.openxmlformats.org/officeDocument/2006/relationships/oleObject" Target="../embeddings/oleObject40.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emf"/><Relationship Id="rId4" Type="http://schemas.openxmlformats.org/officeDocument/2006/relationships/oleObject" Target="../embeddings/oleObject41.bin"/></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5.xml"/><Relationship Id="rId1" Type="http://schemas.openxmlformats.org/officeDocument/2006/relationships/tags" Target="../tags/tag73.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5.xml"/><Relationship Id="rId1" Type="http://schemas.openxmlformats.org/officeDocument/2006/relationships/tags" Target="../tags/tag74.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7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2.emf"/><Relationship Id="rId4" Type="http://schemas.openxmlformats.org/officeDocument/2006/relationships/oleObject" Target="../embeddings/oleObject46.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emf"/><Relationship Id="rId4" Type="http://schemas.openxmlformats.org/officeDocument/2006/relationships/oleObject" Target="../embeddings/oleObject47.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2.emf"/><Relationship Id="rId4" Type="http://schemas.openxmlformats.org/officeDocument/2006/relationships/oleObject" Target="../embeddings/oleObject49.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emf"/><Relationship Id="rId4" Type="http://schemas.openxmlformats.org/officeDocument/2006/relationships/oleObject" Target="../embeddings/oleObject50.bin"/></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88.xml"/><Relationship Id="rId4"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89.xml"/><Relationship Id="rId4" Type="http://schemas.openxmlformats.org/officeDocument/2006/relationships/image" Target="../media/image2.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6.xml"/><Relationship Id="rId1" Type="http://schemas.openxmlformats.org/officeDocument/2006/relationships/tags" Target="../tags/tag90.xml"/><Relationship Id="rId4"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emf"/><Relationship Id="rId4" Type="http://schemas.openxmlformats.org/officeDocument/2006/relationships/oleObject" Target="../embeddings/oleObject59.bin"/></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2.emf"/><Relationship Id="rId4" Type="http://schemas.openxmlformats.org/officeDocument/2006/relationships/oleObject" Target="../embeddings/oleObject62.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2.emf"/><Relationship Id="rId4" Type="http://schemas.openxmlformats.org/officeDocument/2006/relationships/oleObject" Target="../embeddings/oleObject63.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64.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2.emf"/><Relationship Id="rId4" Type="http://schemas.openxmlformats.org/officeDocument/2006/relationships/oleObject" Target="../embeddings/oleObject65.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11.xml"/><Relationship Id="rId1" Type="http://schemas.openxmlformats.org/officeDocument/2006/relationships/tags" Target="../tags/tag117.xml"/><Relationship Id="rId4" Type="http://schemas.openxmlformats.org/officeDocument/2006/relationships/image" Target="../media/image2.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11.xml"/><Relationship Id="rId1" Type="http://schemas.openxmlformats.org/officeDocument/2006/relationships/tags" Target="../tags/tag118.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2.emf"/><Relationship Id="rId4" Type="http://schemas.openxmlformats.org/officeDocument/2006/relationships/oleObject" Target="../embeddings/oleObject7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4.xml"/><Relationship Id="rId1" Type="http://schemas.openxmlformats.org/officeDocument/2006/relationships/tags" Target="../tags/tag123.xml"/><Relationship Id="rId5" Type="http://schemas.openxmlformats.org/officeDocument/2006/relationships/image" Target="../media/image2.emf"/><Relationship Id="rId4" Type="http://schemas.openxmlformats.org/officeDocument/2006/relationships/oleObject" Target="../embeddings/oleObject7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1.emf"/><Relationship Id="rId4" Type="http://schemas.openxmlformats.org/officeDocument/2006/relationships/oleObject" Target="../embeddings/oleObject7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2.emf"/><Relationship Id="rId4" Type="http://schemas.openxmlformats.org/officeDocument/2006/relationships/oleObject" Target="../embeddings/oleObject73.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2.emf"/><Relationship Id="rId4" Type="http://schemas.openxmlformats.org/officeDocument/2006/relationships/oleObject" Target="../embeddings/oleObject74.bin"/></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12.xml"/><Relationship Id="rId1" Type="http://schemas.openxmlformats.org/officeDocument/2006/relationships/tags" Target="../tags/tag131.xml"/><Relationship Id="rId4" Type="http://schemas.openxmlformats.org/officeDocument/2006/relationships/image" Target="../media/image2.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12.xml"/><Relationship Id="rId1" Type="http://schemas.openxmlformats.org/officeDocument/2006/relationships/tags" Target="../tags/tag132.xml"/><Relationship Id="rId4"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12.xml"/><Relationship Id="rId1" Type="http://schemas.openxmlformats.org/officeDocument/2006/relationships/tags" Target="../tags/tag133.xml"/><Relationship Id="rId4" Type="http://schemas.openxmlformats.org/officeDocument/2006/relationships/image" Target="../media/image2.emf"/></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2.emf"/><Relationship Id="rId4" Type="http://schemas.openxmlformats.org/officeDocument/2006/relationships/oleObject" Target="../embeddings/oleObject7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2.emf"/><Relationship Id="rId4" Type="http://schemas.openxmlformats.org/officeDocument/2006/relationships/oleObject" Target="../embeddings/oleObject80.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1.emf"/><Relationship Id="rId4" Type="http://schemas.openxmlformats.org/officeDocument/2006/relationships/oleObject" Target="../embeddings/oleObject8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2.emf"/><Relationship Id="rId4" Type="http://schemas.openxmlformats.org/officeDocument/2006/relationships/oleObject" Target="../embeddings/oleObject82.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2.emf"/><Relationship Id="rId4" Type="http://schemas.openxmlformats.org/officeDocument/2006/relationships/oleObject" Target="../embeddings/oleObject83.bin"/></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13.xml"/><Relationship Id="rId1" Type="http://schemas.openxmlformats.org/officeDocument/2006/relationships/tags" Target="../tags/tag146.xml"/><Relationship Id="rId4" Type="http://schemas.openxmlformats.org/officeDocument/2006/relationships/image" Target="../media/image2.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13.xml"/><Relationship Id="rId1" Type="http://schemas.openxmlformats.org/officeDocument/2006/relationships/tags" Target="../tags/tag147.xml"/><Relationship Id="rId4" Type="http://schemas.openxmlformats.org/officeDocument/2006/relationships/image" Target="../media/image2.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13.xml"/><Relationship Id="rId1" Type="http://schemas.openxmlformats.org/officeDocument/2006/relationships/tags" Target="../tags/tag148.xml"/><Relationship Id="rId4" Type="http://schemas.openxmlformats.org/officeDocument/2006/relationships/image" Target="../media/image2.emf"/></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2.emf"/><Relationship Id="rId4" Type="http://schemas.openxmlformats.org/officeDocument/2006/relationships/oleObject" Target="../embeddings/oleObject88.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2.emf"/><Relationship Id="rId4" Type="http://schemas.openxmlformats.org/officeDocument/2006/relationships/oleObject" Target="../embeddings/oleObject89.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image" Target="../media/image1.emf"/><Relationship Id="rId4" Type="http://schemas.openxmlformats.org/officeDocument/2006/relationships/oleObject" Target="../embeddings/oleObject90.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image" Target="../media/image2.emf"/><Relationship Id="rId4" Type="http://schemas.openxmlformats.org/officeDocument/2006/relationships/oleObject" Target="../embeddings/oleObject91.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95B5E3D-CB4A-42B4-B4A8-2B0BF3B8ABBF}"/>
              </a:ext>
            </a:extLst>
          </p:cNvPr>
          <p:cNvGraphicFramePr>
            <a:graphicFrameLocks noChangeAspect="1"/>
          </p:cNvGraphicFramePr>
          <p:nvPr userDrawn="1">
            <p:custDataLst>
              <p:tags r:id="rId1"/>
            </p:custDataLst>
            <p:extLst>
              <p:ext uri="{D42A27DB-BD31-4B8C-83A1-F6EECF244321}">
                <p14:modId xmlns:p14="http://schemas.microsoft.com/office/powerpoint/2010/main" val="182123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95B5E3D-CB4A-42B4-B4A8-2B0BF3B8AB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A92DAC-F488-43C5-9D7F-27FF4541E39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3489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153573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7E8864E-162B-40F9-9515-9BB374594B6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8909335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187F02-3C90-44EA-809A-294D7412CCFA}"/>
              </a:ext>
            </a:extLst>
          </p:cNvPr>
          <p:cNvGraphicFramePr>
            <a:graphicFrameLocks noChangeAspect="1"/>
          </p:cNvGraphicFramePr>
          <p:nvPr>
            <p:custDataLst>
              <p:tags r:id="rId1"/>
            </p:custDataLst>
            <p:extLst>
              <p:ext uri="{D42A27DB-BD31-4B8C-83A1-F6EECF244321}">
                <p14:modId xmlns:p14="http://schemas.microsoft.com/office/powerpoint/2010/main" val="1888062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D187F02-3C90-44EA-809A-294D7412C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4E0BE9-D042-41EB-89B4-E156B1EDEA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10217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78FF16-F396-46B0-B76B-3DE885687FAF}"/>
              </a:ext>
            </a:extLst>
          </p:cNvPr>
          <p:cNvGraphicFramePr>
            <a:graphicFrameLocks noChangeAspect="1"/>
          </p:cNvGraphicFramePr>
          <p:nvPr>
            <p:custDataLst>
              <p:tags r:id="rId1"/>
            </p:custDataLst>
            <p:extLst>
              <p:ext uri="{D42A27DB-BD31-4B8C-83A1-F6EECF244321}">
                <p14:modId xmlns:p14="http://schemas.microsoft.com/office/powerpoint/2010/main" val="1343220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078FF16-F396-46B0-B76B-3DE885687F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27411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CEDF0F-9090-417B-A721-862C9C8A2B9A}"/>
              </a:ext>
            </a:extLst>
          </p:cNvPr>
          <p:cNvGraphicFramePr>
            <a:graphicFrameLocks noChangeAspect="1"/>
          </p:cNvGraphicFramePr>
          <p:nvPr>
            <p:custDataLst>
              <p:tags r:id="rId1"/>
            </p:custDataLst>
            <p:extLst>
              <p:ext uri="{D42A27DB-BD31-4B8C-83A1-F6EECF244321}">
                <p14:modId xmlns:p14="http://schemas.microsoft.com/office/powerpoint/2010/main" val="3462144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06CEDF0F-9090-417B-A721-862C9C8A2B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1709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84A5886-2DEB-405E-8AE4-F1A2D2405C12}"/>
              </a:ext>
            </a:extLst>
          </p:cNvPr>
          <p:cNvGraphicFramePr>
            <a:graphicFrameLocks noChangeAspect="1"/>
          </p:cNvGraphicFramePr>
          <p:nvPr>
            <p:custDataLst>
              <p:tags r:id="rId1"/>
            </p:custDataLst>
            <p:extLst>
              <p:ext uri="{D42A27DB-BD31-4B8C-83A1-F6EECF244321}">
                <p14:modId xmlns:p14="http://schemas.microsoft.com/office/powerpoint/2010/main" val="163338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84A5886-2DEB-405E-8AE4-F1A2D2405C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9695766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E31A9B1-3614-4265-92AD-E4A55B124BD9}"/>
              </a:ext>
            </a:extLst>
          </p:cNvPr>
          <p:cNvGraphicFramePr>
            <a:graphicFrameLocks noChangeAspect="1"/>
          </p:cNvGraphicFramePr>
          <p:nvPr>
            <p:custDataLst>
              <p:tags r:id="rId1"/>
            </p:custDataLst>
            <p:extLst>
              <p:ext uri="{D42A27DB-BD31-4B8C-83A1-F6EECF244321}">
                <p14:modId xmlns:p14="http://schemas.microsoft.com/office/powerpoint/2010/main" val="341546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1E31A9B1-3614-4265-92AD-E4A55B124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78BA310-1AB9-4912-9FCC-5CB57AFBF6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913926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FCD1A4-A534-4A39-8F67-745C3B0F56E6}"/>
              </a:ext>
            </a:extLst>
          </p:cNvPr>
          <p:cNvGraphicFramePr>
            <a:graphicFrameLocks noChangeAspect="1"/>
          </p:cNvGraphicFramePr>
          <p:nvPr>
            <p:custDataLst>
              <p:tags r:id="rId1"/>
            </p:custDataLst>
            <p:extLst>
              <p:ext uri="{D42A27DB-BD31-4B8C-83A1-F6EECF244321}">
                <p14:modId xmlns:p14="http://schemas.microsoft.com/office/powerpoint/2010/main" val="109164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38FCD1A4-A534-4A39-8F67-745C3B0F56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D0182-8D62-4553-861A-6C3EE1A0080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838858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873182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401EDD9-4356-4D92-BFA6-18D14C3583D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317838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066462-B21E-42BA-9849-0189692B0711}"/>
              </a:ext>
            </a:extLst>
          </p:cNvPr>
          <p:cNvGraphicFramePr>
            <a:graphicFrameLocks noChangeAspect="1"/>
          </p:cNvGraphicFramePr>
          <p:nvPr>
            <p:custDataLst>
              <p:tags r:id="rId1"/>
            </p:custDataLst>
            <p:extLst>
              <p:ext uri="{D42A27DB-BD31-4B8C-83A1-F6EECF244321}">
                <p14:modId xmlns:p14="http://schemas.microsoft.com/office/powerpoint/2010/main" val="414995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78066462-B21E-42BA-9849-0189692B07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98D13-FDB6-4894-B6DB-513BCEF6B9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014697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EA052-D836-403B-9728-34A25E9C2C2A}"/>
              </a:ext>
            </a:extLst>
          </p:cNvPr>
          <p:cNvGraphicFramePr>
            <a:graphicFrameLocks noChangeAspect="1"/>
          </p:cNvGraphicFramePr>
          <p:nvPr>
            <p:custDataLst>
              <p:tags r:id="rId1"/>
            </p:custDataLst>
            <p:extLst>
              <p:ext uri="{D42A27DB-BD31-4B8C-83A1-F6EECF244321}">
                <p14:modId xmlns:p14="http://schemas.microsoft.com/office/powerpoint/2010/main" val="119365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07AEA052-D836-403B-9728-34A25E9C2C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76B91E-4B9A-4BDD-AF07-38C087D034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6502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C10801-724F-4C7C-B183-9B7C55022B42}"/>
              </a:ext>
            </a:extLst>
          </p:cNvPr>
          <p:cNvGraphicFramePr>
            <a:graphicFrameLocks noChangeAspect="1"/>
          </p:cNvGraphicFramePr>
          <p:nvPr>
            <p:custDataLst>
              <p:tags r:id="rId1"/>
            </p:custDataLst>
            <p:extLst>
              <p:ext uri="{D42A27DB-BD31-4B8C-83A1-F6EECF244321}">
                <p14:modId xmlns:p14="http://schemas.microsoft.com/office/powerpoint/2010/main" val="2604559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EC10801-724F-4C7C-B183-9B7C55022B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34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userDrawn="1">
            <p:custDataLst>
              <p:tags r:id="rId1"/>
            </p:custDataLst>
            <p:extLst>
              <p:ext uri="{D42A27DB-BD31-4B8C-83A1-F6EECF244321}">
                <p14:modId xmlns:p14="http://schemas.microsoft.com/office/powerpoint/2010/main" val="95294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D618E95-38CE-4566-8258-0AC0A3A1123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935840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A17C64-B08B-47A8-A33B-EB28C23C62CE}"/>
              </a:ext>
            </a:extLst>
          </p:cNvPr>
          <p:cNvGraphicFramePr>
            <a:graphicFrameLocks noChangeAspect="1"/>
          </p:cNvGraphicFramePr>
          <p:nvPr>
            <p:custDataLst>
              <p:tags r:id="rId1"/>
            </p:custDataLst>
            <p:extLst>
              <p:ext uri="{D42A27DB-BD31-4B8C-83A1-F6EECF244321}">
                <p14:modId xmlns:p14="http://schemas.microsoft.com/office/powerpoint/2010/main" val="1748941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63A17C64-B08B-47A8-A33B-EB28C23C62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6887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B6336B-9556-4AD2-BB4C-BEE8752B0EEA}"/>
              </a:ext>
            </a:extLst>
          </p:cNvPr>
          <p:cNvGraphicFramePr>
            <a:graphicFrameLocks noChangeAspect="1"/>
          </p:cNvGraphicFramePr>
          <p:nvPr>
            <p:custDataLst>
              <p:tags r:id="rId1"/>
            </p:custDataLst>
            <p:extLst>
              <p:ext uri="{D42A27DB-BD31-4B8C-83A1-F6EECF244321}">
                <p14:modId xmlns:p14="http://schemas.microsoft.com/office/powerpoint/2010/main" val="652257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AB6336B-9556-4AD2-BB4C-BEE8752B0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2644964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ED4B2B-88C5-45AF-A5C1-78C797AD6EAC}"/>
              </a:ext>
            </a:extLst>
          </p:cNvPr>
          <p:cNvGraphicFramePr>
            <a:graphicFrameLocks noChangeAspect="1"/>
          </p:cNvGraphicFramePr>
          <p:nvPr>
            <p:custDataLst>
              <p:tags r:id="rId1"/>
            </p:custDataLst>
            <p:extLst>
              <p:ext uri="{D42A27DB-BD31-4B8C-83A1-F6EECF244321}">
                <p14:modId xmlns:p14="http://schemas.microsoft.com/office/powerpoint/2010/main" val="13382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60ED4B2B-88C5-45AF-A5C1-78C797AD6E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D61E65-8E69-4519-8B63-721B7117E88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18100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3109269-4FFF-4EB1-A58A-7B8FDC8BE5AF}"/>
              </a:ext>
            </a:extLst>
          </p:cNvPr>
          <p:cNvGraphicFramePr>
            <a:graphicFrameLocks noChangeAspect="1"/>
          </p:cNvGraphicFramePr>
          <p:nvPr>
            <p:custDataLst>
              <p:tags r:id="rId1"/>
            </p:custDataLst>
            <p:extLst>
              <p:ext uri="{D42A27DB-BD31-4B8C-83A1-F6EECF244321}">
                <p14:modId xmlns:p14="http://schemas.microsoft.com/office/powerpoint/2010/main" val="96465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23109269-4FFF-4EB1-A58A-7B8FDC8BE5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0D64B3F-295A-4A28-BC11-808C7B0F573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331825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88790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A9BFA63-CD65-430C-A3EC-015E8DDF7F1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583951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6F6200-8DF7-455A-B41B-E8A921FCF807}"/>
              </a:ext>
            </a:extLst>
          </p:cNvPr>
          <p:cNvGraphicFramePr>
            <a:graphicFrameLocks noChangeAspect="1"/>
          </p:cNvGraphicFramePr>
          <p:nvPr>
            <p:custDataLst>
              <p:tags r:id="rId1"/>
            </p:custDataLst>
            <p:extLst>
              <p:ext uri="{D42A27DB-BD31-4B8C-83A1-F6EECF244321}">
                <p14:modId xmlns:p14="http://schemas.microsoft.com/office/powerpoint/2010/main" val="238398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16F6200-8DF7-455A-B41B-E8A921FCF8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6FCB3B-15D5-42F2-9818-7ACE52AE84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139428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F9D8D-77DA-48B3-9BC0-FC14D3AB6300}"/>
              </a:ext>
            </a:extLst>
          </p:cNvPr>
          <p:cNvGraphicFramePr>
            <a:graphicFrameLocks noChangeAspect="1"/>
          </p:cNvGraphicFramePr>
          <p:nvPr>
            <p:custDataLst>
              <p:tags r:id="rId1"/>
            </p:custDataLst>
            <p:extLst>
              <p:ext uri="{D42A27DB-BD31-4B8C-83A1-F6EECF244321}">
                <p14:modId xmlns:p14="http://schemas.microsoft.com/office/powerpoint/2010/main" val="3068357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B1F9D8D-77DA-48B3-9BC0-FC14D3AB63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8C4684-AF30-4F89-B5B0-EA4C6662389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54757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8600AB-D0BD-4835-B978-ED5D266B1F6D}"/>
              </a:ext>
            </a:extLst>
          </p:cNvPr>
          <p:cNvGraphicFramePr>
            <a:graphicFrameLocks noChangeAspect="1"/>
          </p:cNvGraphicFramePr>
          <p:nvPr>
            <p:custDataLst>
              <p:tags r:id="rId1"/>
            </p:custDataLst>
            <p:extLst>
              <p:ext uri="{D42A27DB-BD31-4B8C-83A1-F6EECF244321}">
                <p14:modId xmlns:p14="http://schemas.microsoft.com/office/powerpoint/2010/main" val="428747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78600AB-D0BD-4835-B978-ED5D266B1F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90922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DD7381-50BA-41E9-84D9-A4163E043F98}"/>
              </a:ext>
            </a:extLst>
          </p:cNvPr>
          <p:cNvGraphicFramePr>
            <a:graphicFrameLocks noChangeAspect="1"/>
          </p:cNvGraphicFramePr>
          <p:nvPr>
            <p:custDataLst>
              <p:tags r:id="rId1"/>
            </p:custDataLst>
            <p:extLst>
              <p:ext uri="{D42A27DB-BD31-4B8C-83A1-F6EECF244321}">
                <p14:modId xmlns:p14="http://schemas.microsoft.com/office/powerpoint/2010/main" val="1776485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DD7381-50BA-41E9-84D9-A4163E043F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04594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D9909C-44BE-4347-ADAE-5582FF871A6D}"/>
              </a:ext>
            </a:extLst>
          </p:cNvPr>
          <p:cNvGraphicFramePr>
            <a:graphicFrameLocks noChangeAspect="1"/>
          </p:cNvGraphicFramePr>
          <p:nvPr>
            <p:custDataLst>
              <p:tags r:id="rId1"/>
            </p:custDataLst>
            <p:extLst>
              <p:ext uri="{D42A27DB-BD31-4B8C-83A1-F6EECF244321}">
                <p14:modId xmlns:p14="http://schemas.microsoft.com/office/powerpoint/2010/main" val="111106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D9909C-44BE-4347-ADAE-5582FF871A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686854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userDrawn="1">
            <p:custDataLst>
              <p:tags r:id="rId1"/>
            </p:custDataLst>
            <p:extLst>
              <p:ext uri="{D42A27DB-BD31-4B8C-83A1-F6EECF244321}">
                <p14:modId xmlns:p14="http://schemas.microsoft.com/office/powerpoint/2010/main" val="262792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88C93F9-9505-4E39-A774-1117B8BC856B}"/>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52038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254037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8748576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2025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57823266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996611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84380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3363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0749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4604524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184324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56648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userDrawn="1">
            <p:custDataLst>
              <p:tags r:id="rId1"/>
            </p:custDataLst>
            <p:extLst>
              <p:ext uri="{D42A27DB-BD31-4B8C-83A1-F6EECF244321}">
                <p14:modId xmlns:p14="http://schemas.microsoft.com/office/powerpoint/2010/main" val="31756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998087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193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79484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1726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1706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75453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03739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6788266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828037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0065638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3346536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770154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4805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userDrawn="1">
            <p:custDataLst>
              <p:tags r:id="rId1"/>
            </p:custDataLst>
            <p:extLst>
              <p:ext uri="{D42A27DB-BD31-4B8C-83A1-F6EECF244321}">
                <p14:modId xmlns:p14="http://schemas.microsoft.com/office/powerpoint/2010/main" val="278950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335728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61587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3170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874930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332251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userDrawn="1">
            <p:custDataLst>
              <p:tags r:id="rId1"/>
            </p:custDataLst>
            <p:extLst>
              <p:ext uri="{D42A27DB-BD31-4B8C-83A1-F6EECF244321}">
                <p14:modId xmlns:p14="http://schemas.microsoft.com/office/powerpoint/2010/main" val="340598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283480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userDrawn="1">
            <p:custDataLst>
              <p:tags r:id="rId1"/>
            </p:custDataLst>
            <p:extLst>
              <p:ext uri="{D42A27DB-BD31-4B8C-83A1-F6EECF244321}">
                <p14:modId xmlns:p14="http://schemas.microsoft.com/office/powerpoint/2010/main" val="73635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C7A3A3-6E96-4AA0-A49C-A1F160EFD2D9}"/>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97697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userDrawn="1">
            <p:custDataLst>
              <p:tags r:id="rId1"/>
            </p:custDataLst>
            <p:extLst>
              <p:ext uri="{D42A27DB-BD31-4B8C-83A1-F6EECF244321}">
                <p14:modId xmlns:p14="http://schemas.microsoft.com/office/powerpoint/2010/main" val="162327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508AD5E-D75E-4A5B-B857-E7CC9DAD924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954120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1901281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27E5BF0-5196-473F-B84C-EE7FCA017F2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471120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userDrawn="1">
            <p:custDataLst>
              <p:tags r:id="rId1"/>
            </p:custDataLst>
            <p:extLst>
              <p:ext uri="{D42A27DB-BD31-4B8C-83A1-F6EECF244321}">
                <p14:modId xmlns:p14="http://schemas.microsoft.com/office/powerpoint/2010/main" val="190614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D971712-BE3F-4E1C-AB2E-A371CC7DD3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36126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656D9F-25FA-405A-9022-D20B6062561A}"/>
              </a:ext>
            </a:extLst>
          </p:cNvPr>
          <p:cNvGraphicFramePr>
            <a:graphicFrameLocks noChangeAspect="1"/>
          </p:cNvGraphicFramePr>
          <p:nvPr userDrawn="1">
            <p:custDataLst>
              <p:tags r:id="rId1"/>
            </p:custDataLst>
            <p:extLst>
              <p:ext uri="{D42A27DB-BD31-4B8C-83A1-F6EECF244321}">
                <p14:modId xmlns:p14="http://schemas.microsoft.com/office/powerpoint/2010/main" val="24529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F5656D9F-25FA-405A-9022-D20B606256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EE6A1B2-F3BE-47E8-B7AB-BED2735E985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311084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userDrawn="1">
            <p:custDataLst>
              <p:tags r:id="rId1"/>
            </p:custDataLst>
            <p:extLst>
              <p:ext uri="{D42A27DB-BD31-4B8C-83A1-F6EECF244321}">
                <p14:modId xmlns:p14="http://schemas.microsoft.com/office/powerpoint/2010/main" val="272178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3616CAA-EC2D-4FA1-9158-BA98D4D9301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7720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userDrawn="1">
            <p:custDataLst>
              <p:tags r:id="rId1"/>
            </p:custDataLst>
            <p:extLst>
              <p:ext uri="{D42A27DB-BD31-4B8C-83A1-F6EECF244321}">
                <p14:modId xmlns:p14="http://schemas.microsoft.com/office/powerpoint/2010/main" val="131974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6883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userDrawn="1">
            <p:custDataLst>
              <p:tags r:id="rId1"/>
            </p:custDataLst>
            <p:extLst>
              <p:ext uri="{D42A27DB-BD31-4B8C-83A1-F6EECF244321}">
                <p14:modId xmlns:p14="http://schemas.microsoft.com/office/powerpoint/2010/main" val="329663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61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userDrawn="1">
            <p:custDataLst>
              <p:tags r:id="rId1"/>
            </p:custDataLst>
            <p:extLst>
              <p:ext uri="{D42A27DB-BD31-4B8C-83A1-F6EECF244321}">
                <p14:modId xmlns:p14="http://schemas.microsoft.com/office/powerpoint/2010/main" val="170488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411111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A80A56-F2B8-4233-B98E-991B9849D512}"/>
              </a:ext>
            </a:extLst>
          </p:cNvPr>
          <p:cNvGraphicFramePr>
            <a:graphicFrameLocks noChangeAspect="1"/>
          </p:cNvGraphicFramePr>
          <p:nvPr userDrawn="1">
            <p:custDataLst>
              <p:tags r:id="rId1"/>
            </p:custDataLst>
            <p:extLst>
              <p:ext uri="{D42A27DB-BD31-4B8C-83A1-F6EECF244321}">
                <p14:modId xmlns:p14="http://schemas.microsoft.com/office/powerpoint/2010/main" val="37300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A5A80A56-F2B8-4233-B98E-991B9849D5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CF9E7F-00A7-443B-A8BD-D6DD49F766C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39840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69E61E-D2FE-4570-9EBE-E865ACCB537C}"/>
              </a:ext>
            </a:extLst>
          </p:cNvPr>
          <p:cNvGraphicFramePr>
            <a:graphicFrameLocks noChangeAspect="1"/>
          </p:cNvGraphicFramePr>
          <p:nvPr userDrawn="1">
            <p:custDataLst>
              <p:tags r:id="rId1"/>
            </p:custDataLst>
            <p:extLst>
              <p:ext uri="{D42A27DB-BD31-4B8C-83A1-F6EECF244321}">
                <p14:modId xmlns:p14="http://schemas.microsoft.com/office/powerpoint/2010/main" val="964406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7E69E61E-D2FE-4570-9EBE-E865ACCB53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F7B18B3-B399-4EBD-B41A-54B80DC4869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86303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1100222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18CD32-CC64-4768-B5C2-06F7D33E18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9810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D6934F-8C9A-40B8-AA76-2797BABA31C2}"/>
              </a:ext>
            </a:extLst>
          </p:cNvPr>
          <p:cNvGraphicFramePr>
            <a:graphicFrameLocks noChangeAspect="1"/>
          </p:cNvGraphicFramePr>
          <p:nvPr userDrawn="1">
            <p:custDataLst>
              <p:tags r:id="rId1"/>
            </p:custDataLst>
            <p:extLst>
              <p:ext uri="{D42A27DB-BD31-4B8C-83A1-F6EECF244321}">
                <p14:modId xmlns:p14="http://schemas.microsoft.com/office/powerpoint/2010/main" val="285440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E9D6934F-8C9A-40B8-AA76-2797BABA3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40D60E-6653-48F7-A274-5BACC65945B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57849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187F02-3C90-44EA-809A-294D7412CCFA}"/>
              </a:ext>
            </a:extLst>
          </p:cNvPr>
          <p:cNvGraphicFramePr>
            <a:graphicFrameLocks noChangeAspect="1"/>
          </p:cNvGraphicFramePr>
          <p:nvPr userDrawn="1">
            <p:custDataLst>
              <p:tags r:id="rId1"/>
            </p:custDataLst>
            <p:extLst>
              <p:ext uri="{D42A27DB-BD31-4B8C-83A1-F6EECF244321}">
                <p14:modId xmlns:p14="http://schemas.microsoft.com/office/powerpoint/2010/main" val="1888062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D187F02-3C90-44EA-809A-294D7412C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4E0BE9-D042-41EB-89B4-E156B1EDEA3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1472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78FF16-F396-46B0-B76B-3DE885687FAF}"/>
              </a:ext>
            </a:extLst>
          </p:cNvPr>
          <p:cNvGraphicFramePr>
            <a:graphicFrameLocks noChangeAspect="1"/>
          </p:cNvGraphicFramePr>
          <p:nvPr userDrawn="1">
            <p:custDataLst>
              <p:tags r:id="rId1"/>
            </p:custDataLst>
            <p:extLst>
              <p:ext uri="{D42A27DB-BD31-4B8C-83A1-F6EECF244321}">
                <p14:modId xmlns:p14="http://schemas.microsoft.com/office/powerpoint/2010/main" val="1343220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078FF16-F396-46B0-B76B-3DE885687F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7604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000642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DB49A0-8B85-4CDE-8262-9211F1AFE2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vert="horz" lIns="91440" tIns="0" rIns="0" bIns="45720" rtlCol="0" anchor="ctr"/>
          <a:lstStyle>
            <a:lvl1pPr>
              <a:defRPr lang="en-US" sz="1000" smtClean="0">
                <a:solidFill>
                  <a:srgbClr val="ADAFBB"/>
                </a:solidFill>
              </a:defRPr>
            </a:lvl1pPr>
          </a:lstStyle>
          <a:p>
            <a:fld id="{37F5C94B-8C55-478B-B509-BAE6A06B2E2A}" type="slidenum">
              <a:rPr lang="en-IN" smtClean="0"/>
              <a:pPr/>
              <a:t>‹#›</a:t>
            </a:fld>
            <a:endParaRPr lang="en-IN" dirty="0"/>
          </a:p>
        </p:txBody>
      </p:sp>
    </p:spTree>
    <p:extLst>
      <p:ext uri="{BB962C8B-B14F-4D97-AF65-F5344CB8AC3E}">
        <p14:creationId xmlns:p14="http://schemas.microsoft.com/office/powerpoint/2010/main" val="1787676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CEDF0F-9090-417B-A721-862C9C8A2B9A}"/>
              </a:ext>
            </a:extLst>
          </p:cNvPr>
          <p:cNvGraphicFramePr>
            <a:graphicFrameLocks noChangeAspect="1"/>
          </p:cNvGraphicFramePr>
          <p:nvPr userDrawn="1">
            <p:custDataLst>
              <p:tags r:id="rId1"/>
            </p:custDataLst>
            <p:extLst>
              <p:ext uri="{D42A27DB-BD31-4B8C-83A1-F6EECF244321}">
                <p14:modId xmlns:p14="http://schemas.microsoft.com/office/powerpoint/2010/main" val="3462144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06CEDF0F-9090-417B-A721-862C9C8A2B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17298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84A5886-2DEB-405E-8AE4-F1A2D2405C12}"/>
              </a:ext>
            </a:extLst>
          </p:cNvPr>
          <p:cNvGraphicFramePr>
            <a:graphicFrameLocks noChangeAspect="1"/>
          </p:cNvGraphicFramePr>
          <p:nvPr userDrawn="1">
            <p:custDataLst>
              <p:tags r:id="rId1"/>
            </p:custDataLst>
            <p:extLst>
              <p:ext uri="{D42A27DB-BD31-4B8C-83A1-F6EECF244321}">
                <p14:modId xmlns:p14="http://schemas.microsoft.com/office/powerpoint/2010/main" val="163338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84A5886-2DEB-405E-8AE4-F1A2D2405C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103383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E31A9B1-3614-4265-92AD-E4A55B124BD9}"/>
              </a:ext>
            </a:extLst>
          </p:cNvPr>
          <p:cNvGraphicFramePr>
            <a:graphicFrameLocks noChangeAspect="1"/>
          </p:cNvGraphicFramePr>
          <p:nvPr userDrawn="1">
            <p:custDataLst>
              <p:tags r:id="rId1"/>
            </p:custDataLst>
            <p:extLst>
              <p:ext uri="{D42A27DB-BD31-4B8C-83A1-F6EECF244321}">
                <p14:modId xmlns:p14="http://schemas.microsoft.com/office/powerpoint/2010/main" val="341546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1E31A9B1-3614-4265-92AD-E4A55B124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78BA310-1AB9-4912-9FCC-5CB57AFBF6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07508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FCD1A4-A534-4A39-8F67-745C3B0F56E6}"/>
              </a:ext>
            </a:extLst>
          </p:cNvPr>
          <p:cNvGraphicFramePr>
            <a:graphicFrameLocks noChangeAspect="1"/>
          </p:cNvGraphicFramePr>
          <p:nvPr userDrawn="1">
            <p:custDataLst>
              <p:tags r:id="rId1"/>
            </p:custDataLst>
            <p:extLst>
              <p:ext uri="{D42A27DB-BD31-4B8C-83A1-F6EECF244321}">
                <p14:modId xmlns:p14="http://schemas.microsoft.com/office/powerpoint/2010/main" val="109164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38FCD1A4-A534-4A39-8F67-745C3B0F56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D0182-8D62-4553-861A-6C3EE1A0080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147878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873182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401EDD9-4356-4D92-BFA6-18D14C3583D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605326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066462-B21E-42BA-9849-0189692B0711}"/>
              </a:ext>
            </a:extLst>
          </p:cNvPr>
          <p:cNvGraphicFramePr>
            <a:graphicFrameLocks noChangeAspect="1"/>
          </p:cNvGraphicFramePr>
          <p:nvPr userDrawn="1">
            <p:custDataLst>
              <p:tags r:id="rId1"/>
            </p:custDataLst>
            <p:extLst>
              <p:ext uri="{D42A27DB-BD31-4B8C-83A1-F6EECF244321}">
                <p14:modId xmlns:p14="http://schemas.microsoft.com/office/powerpoint/2010/main" val="414995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78066462-B21E-42BA-9849-0189692B07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98D13-FDB6-4894-B6DB-513BCEF6B98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88679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EA052-D836-403B-9728-34A25E9C2C2A}"/>
              </a:ext>
            </a:extLst>
          </p:cNvPr>
          <p:cNvGraphicFramePr>
            <a:graphicFrameLocks noChangeAspect="1"/>
          </p:cNvGraphicFramePr>
          <p:nvPr userDrawn="1">
            <p:custDataLst>
              <p:tags r:id="rId1"/>
            </p:custDataLst>
            <p:extLst>
              <p:ext uri="{D42A27DB-BD31-4B8C-83A1-F6EECF244321}">
                <p14:modId xmlns:p14="http://schemas.microsoft.com/office/powerpoint/2010/main" val="119365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07AEA052-D836-403B-9728-34A25E9C2C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76B91E-4B9A-4BDD-AF07-38C087D034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4130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C10801-724F-4C7C-B183-9B7C55022B42}"/>
              </a:ext>
            </a:extLst>
          </p:cNvPr>
          <p:cNvGraphicFramePr>
            <a:graphicFrameLocks noChangeAspect="1"/>
          </p:cNvGraphicFramePr>
          <p:nvPr userDrawn="1">
            <p:custDataLst>
              <p:tags r:id="rId1"/>
            </p:custDataLst>
            <p:extLst>
              <p:ext uri="{D42A27DB-BD31-4B8C-83A1-F6EECF244321}">
                <p14:modId xmlns:p14="http://schemas.microsoft.com/office/powerpoint/2010/main" val="2604559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EC10801-724F-4C7C-B183-9B7C55022B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71844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A17C64-B08B-47A8-A33B-EB28C23C62CE}"/>
              </a:ext>
            </a:extLst>
          </p:cNvPr>
          <p:cNvGraphicFramePr>
            <a:graphicFrameLocks noChangeAspect="1"/>
          </p:cNvGraphicFramePr>
          <p:nvPr userDrawn="1">
            <p:custDataLst>
              <p:tags r:id="rId1"/>
            </p:custDataLst>
            <p:extLst>
              <p:ext uri="{D42A27DB-BD31-4B8C-83A1-F6EECF244321}">
                <p14:modId xmlns:p14="http://schemas.microsoft.com/office/powerpoint/2010/main" val="1748941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63A17C64-B08B-47A8-A33B-EB28C23C62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67271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B6336B-9556-4AD2-BB4C-BEE8752B0EEA}"/>
              </a:ext>
            </a:extLst>
          </p:cNvPr>
          <p:cNvGraphicFramePr>
            <a:graphicFrameLocks noChangeAspect="1"/>
          </p:cNvGraphicFramePr>
          <p:nvPr userDrawn="1">
            <p:custDataLst>
              <p:tags r:id="rId1"/>
            </p:custDataLst>
            <p:extLst>
              <p:ext uri="{D42A27DB-BD31-4B8C-83A1-F6EECF244321}">
                <p14:modId xmlns:p14="http://schemas.microsoft.com/office/powerpoint/2010/main" val="652257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AB6336B-9556-4AD2-BB4C-BEE8752B0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53251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337E5-F939-452A-8B9D-AD5B5CAF188C}"/>
              </a:ext>
            </a:extLst>
          </p:cNvPr>
          <p:cNvGraphicFramePr>
            <a:graphicFrameLocks noChangeAspect="1"/>
          </p:cNvGraphicFramePr>
          <p:nvPr userDrawn="1">
            <p:custDataLst>
              <p:tags r:id="rId1"/>
            </p:custDataLst>
            <p:extLst>
              <p:ext uri="{D42A27DB-BD31-4B8C-83A1-F6EECF244321}">
                <p14:modId xmlns:p14="http://schemas.microsoft.com/office/powerpoint/2010/main" val="712963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33337E5-F939-452A-8B9D-AD5B5CAF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FE513CA-7CE5-4930-A743-60B6C3068A8E}"/>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48636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ED4B2B-88C5-45AF-A5C1-78C797AD6EAC}"/>
              </a:ext>
            </a:extLst>
          </p:cNvPr>
          <p:cNvGraphicFramePr>
            <a:graphicFrameLocks noChangeAspect="1"/>
          </p:cNvGraphicFramePr>
          <p:nvPr userDrawn="1">
            <p:custDataLst>
              <p:tags r:id="rId1"/>
            </p:custDataLst>
            <p:extLst>
              <p:ext uri="{D42A27DB-BD31-4B8C-83A1-F6EECF244321}">
                <p14:modId xmlns:p14="http://schemas.microsoft.com/office/powerpoint/2010/main" val="13382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60ED4B2B-88C5-45AF-A5C1-78C797AD6E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D61E65-8E69-4519-8B63-721B7117E88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758268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3109269-4FFF-4EB1-A58A-7B8FDC8BE5AF}"/>
              </a:ext>
            </a:extLst>
          </p:cNvPr>
          <p:cNvGraphicFramePr>
            <a:graphicFrameLocks noChangeAspect="1"/>
          </p:cNvGraphicFramePr>
          <p:nvPr userDrawn="1">
            <p:custDataLst>
              <p:tags r:id="rId1"/>
            </p:custDataLst>
            <p:extLst>
              <p:ext uri="{D42A27DB-BD31-4B8C-83A1-F6EECF244321}">
                <p14:modId xmlns:p14="http://schemas.microsoft.com/office/powerpoint/2010/main" val="96465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23109269-4FFF-4EB1-A58A-7B8FDC8BE5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0D64B3F-295A-4A28-BC11-808C7B0F573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66375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88790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A9BFA63-CD65-430C-A3EC-015E8DDF7F1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19264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6F6200-8DF7-455A-B41B-E8A921FCF807}"/>
              </a:ext>
            </a:extLst>
          </p:cNvPr>
          <p:cNvGraphicFramePr>
            <a:graphicFrameLocks noChangeAspect="1"/>
          </p:cNvGraphicFramePr>
          <p:nvPr userDrawn="1">
            <p:custDataLst>
              <p:tags r:id="rId1"/>
            </p:custDataLst>
            <p:extLst>
              <p:ext uri="{D42A27DB-BD31-4B8C-83A1-F6EECF244321}">
                <p14:modId xmlns:p14="http://schemas.microsoft.com/office/powerpoint/2010/main" val="238398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16F6200-8DF7-455A-B41B-E8A921FCF8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6FCB3B-15D5-42F2-9818-7ACE52AE84A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51092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F9D8D-77DA-48B3-9BC0-FC14D3AB6300}"/>
              </a:ext>
            </a:extLst>
          </p:cNvPr>
          <p:cNvGraphicFramePr>
            <a:graphicFrameLocks noChangeAspect="1"/>
          </p:cNvGraphicFramePr>
          <p:nvPr userDrawn="1">
            <p:custDataLst>
              <p:tags r:id="rId1"/>
            </p:custDataLst>
            <p:extLst>
              <p:ext uri="{D42A27DB-BD31-4B8C-83A1-F6EECF244321}">
                <p14:modId xmlns:p14="http://schemas.microsoft.com/office/powerpoint/2010/main" val="3068357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B1F9D8D-77DA-48B3-9BC0-FC14D3AB63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8C4684-AF30-4F89-B5B0-EA4C6662389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4121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8600AB-D0BD-4835-B978-ED5D266B1F6D}"/>
              </a:ext>
            </a:extLst>
          </p:cNvPr>
          <p:cNvGraphicFramePr>
            <a:graphicFrameLocks noChangeAspect="1"/>
          </p:cNvGraphicFramePr>
          <p:nvPr userDrawn="1">
            <p:custDataLst>
              <p:tags r:id="rId1"/>
            </p:custDataLst>
            <p:extLst>
              <p:ext uri="{D42A27DB-BD31-4B8C-83A1-F6EECF244321}">
                <p14:modId xmlns:p14="http://schemas.microsoft.com/office/powerpoint/2010/main" val="428747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78600AB-D0BD-4835-B978-ED5D266B1F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24233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DD7381-50BA-41E9-84D9-A4163E043F98}"/>
              </a:ext>
            </a:extLst>
          </p:cNvPr>
          <p:cNvGraphicFramePr>
            <a:graphicFrameLocks noChangeAspect="1"/>
          </p:cNvGraphicFramePr>
          <p:nvPr userDrawn="1">
            <p:custDataLst>
              <p:tags r:id="rId1"/>
            </p:custDataLst>
            <p:extLst>
              <p:ext uri="{D42A27DB-BD31-4B8C-83A1-F6EECF244321}">
                <p14:modId xmlns:p14="http://schemas.microsoft.com/office/powerpoint/2010/main" val="1776485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DD7381-50BA-41E9-84D9-A4163E043F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1514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D9909C-44BE-4347-ADAE-5582FF871A6D}"/>
              </a:ext>
            </a:extLst>
          </p:cNvPr>
          <p:cNvGraphicFramePr>
            <a:graphicFrameLocks noChangeAspect="1"/>
          </p:cNvGraphicFramePr>
          <p:nvPr userDrawn="1">
            <p:custDataLst>
              <p:tags r:id="rId1"/>
            </p:custDataLst>
            <p:extLst>
              <p:ext uri="{D42A27DB-BD31-4B8C-83A1-F6EECF244321}">
                <p14:modId xmlns:p14="http://schemas.microsoft.com/office/powerpoint/2010/main" val="111106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D9909C-44BE-4347-ADAE-5582FF871A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42910789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622904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73222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7B69D1-1AC7-4788-B7F1-4214ACF38D38}"/>
              </a:ext>
            </a:extLst>
          </p:cNvPr>
          <p:cNvGraphicFramePr>
            <a:graphicFrameLocks noChangeAspect="1"/>
          </p:cNvGraphicFramePr>
          <p:nvPr userDrawn="1">
            <p:custDataLst>
              <p:tags r:id="rId1"/>
            </p:custDataLst>
            <p:extLst>
              <p:ext uri="{D42A27DB-BD31-4B8C-83A1-F6EECF244321}">
                <p14:modId xmlns:p14="http://schemas.microsoft.com/office/powerpoint/2010/main" val="251235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B7B69D1-1AC7-4788-B7F1-4214ACF38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C8475-D9DE-4E1C-B79D-4F1693FA344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0643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22025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7400983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350165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7242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71956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73070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8509753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661651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877422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22193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46392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9409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22A8FC1-56C6-4CB8-844A-929652805622}"/>
              </a:ext>
            </a:extLst>
          </p:cNvPr>
          <p:cNvGraphicFramePr>
            <a:graphicFrameLocks noChangeAspect="1"/>
          </p:cNvGraphicFramePr>
          <p:nvPr userDrawn="1">
            <p:custDataLst>
              <p:tags r:id="rId1"/>
            </p:custDataLst>
            <p:extLst>
              <p:ext uri="{D42A27DB-BD31-4B8C-83A1-F6EECF244321}">
                <p14:modId xmlns:p14="http://schemas.microsoft.com/office/powerpoint/2010/main" val="41128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22A8FC1-56C6-4CB8-844A-9296528056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95412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13202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9529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1333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2770121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670264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011818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userDrawn="1">
            <p:custDataLst>
              <p:tags r:id="rId1"/>
            </p:custDataLst>
            <p:extLst>
              <p:ext uri="{D42A27DB-BD31-4B8C-83A1-F6EECF244321}">
                <p14:modId xmlns:p14="http://schemas.microsoft.com/office/powerpoint/2010/main" val="3346536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253498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12410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dirty="0"/>
              <a:t>Click to edit Master text styles</a:t>
            </a:r>
          </a:p>
          <a:p>
            <a:pPr lvl="1"/>
            <a:r>
              <a:rPr lang="en-US" dirty="0"/>
              <a:t>Second level</a:t>
            </a:r>
          </a:p>
        </p:txBody>
      </p:sp>
      <p:sp>
        <p:nvSpPr>
          <p:cNvPr id="2" name="Rectangle 1">
            <a:extLst>
              <a:ext uri="{FF2B5EF4-FFF2-40B4-BE49-F238E27FC236}">
                <a16:creationId xmlns:a16="http://schemas.microsoft.com/office/drawing/2014/main" id="{2308299C-867E-46E3-B3ED-C7BC9AE8AFD5}"/>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0564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userDrawn="1"/>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5462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F3D51A-DDA6-4B22-933D-3CF618BD4385}"/>
              </a:ext>
            </a:extLst>
          </p:cNvPr>
          <p:cNvGraphicFramePr>
            <a:graphicFrameLocks noChangeAspect="1"/>
          </p:cNvGraphicFramePr>
          <p:nvPr userDrawn="1">
            <p:custDataLst>
              <p:tags r:id="rId1"/>
            </p:custDataLst>
            <p:extLst>
              <p:ext uri="{D42A27DB-BD31-4B8C-83A1-F6EECF244321}">
                <p14:modId xmlns:p14="http://schemas.microsoft.com/office/powerpoint/2010/main" val="1776602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EF3D51A-DDA6-4B22-933D-3CF618BD43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56885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14361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Box 4"/>
          <p:cNvSpPr txBox="1"/>
          <p:nvPr userDrawn="1"/>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6265349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a:t>Click to edit Master title style</a:t>
            </a:r>
          </a:p>
        </p:txBody>
      </p:sp>
    </p:spTree>
    <p:extLst>
      <p:ext uri="{BB962C8B-B14F-4D97-AF65-F5344CB8AC3E}">
        <p14:creationId xmlns:p14="http://schemas.microsoft.com/office/powerpoint/2010/main" val="5385161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95B5E3D-CB4A-42B4-B4A8-2B0BF3B8ABBF}"/>
              </a:ext>
            </a:extLst>
          </p:cNvPr>
          <p:cNvGraphicFramePr>
            <a:graphicFrameLocks noChangeAspect="1"/>
          </p:cNvGraphicFramePr>
          <p:nvPr>
            <p:custDataLst>
              <p:tags r:id="rId1"/>
            </p:custDataLst>
            <p:extLst>
              <p:ext uri="{D42A27DB-BD31-4B8C-83A1-F6EECF244321}">
                <p14:modId xmlns:p14="http://schemas.microsoft.com/office/powerpoint/2010/main" val="182123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95B5E3D-CB4A-42B4-B4A8-2B0BF3B8AB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A92DAC-F488-43C5-9D7F-27FF4541E39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96509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656D9F-25FA-405A-9022-D20B6062561A}"/>
              </a:ext>
            </a:extLst>
          </p:cNvPr>
          <p:cNvGraphicFramePr>
            <a:graphicFrameLocks noChangeAspect="1"/>
          </p:cNvGraphicFramePr>
          <p:nvPr>
            <p:custDataLst>
              <p:tags r:id="rId1"/>
            </p:custDataLst>
            <p:extLst>
              <p:ext uri="{D42A27DB-BD31-4B8C-83A1-F6EECF244321}">
                <p14:modId xmlns:p14="http://schemas.microsoft.com/office/powerpoint/2010/main" val="24529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F5656D9F-25FA-405A-9022-D20B606256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EE6A1B2-F3BE-47E8-B7AB-BED2735E985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8491721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000642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DB49A0-8B85-4CDE-8262-9211F1AFE2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vert="horz" lIns="91440" tIns="0" rIns="0" bIns="45720" rtlCol="0" anchor="ctr"/>
          <a:lstStyle>
            <a:lvl1pPr>
              <a:defRPr lang="en-US" sz="1000" smtClean="0">
                <a:solidFill>
                  <a:srgbClr val="ADAFBB"/>
                </a:solidFill>
              </a:defRPr>
            </a:lvl1pPr>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9073123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337E5-F939-452A-8B9D-AD5B5CAF188C}"/>
              </a:ext>
            </a:extLst>
          </p:cNvPr>
          <p:cNvGraphicFramePr>
            <a:graphicFrameLocks noChangeAspect="1"/>
          </p:cNvGraphicFramePr>
          <p:nvPr>
            <p:custDataLst>
              <p:tags r:id="rId1"/>
            </p:custDataLst>
            <p:extLst>
              <p:ext uri="{D42A27DB-BD31-4B8C-83A1-F6EECF244321}">
                <p14:modId xmlns:p14="http://schemas.microsoft.com/office/powerpoint/2010/main" val="712963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33337E5-F939-452A-8B9D-AD5B5CAF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FE513CA-7CE5-4930-A743-60B6C3068A8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136618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7B69D1-1AC7-4788-B7F1-4214ACF38D38}"/>
              </a:ext>
            </a:extLst>
          </p:cNvPr>
          <p:cNvGraphicFramePr>
            <a:graphicFrameLocks noChangeAspect="1"/>
          </p:cNvGraphicFramePr>
          <p:nvPr>
            <p:custDataLst>
              <p:tags r:id="rId1"/>
            </p:custDataLst>
            <p:extLst>
              <p:ext uri="{D42A27DB-BD31-4B8C-83A1-F6EECF244321}">
                <p14:modId xmlns:p14="http://schemas.microsoft.com/office/powerpoint/2010/main" val="251235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B7B69D1-1AC7-4788-B7F1-4214ACF38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C8475-D9DE-4E1C-B79D-4F1693FA344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42395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22A8FC1-56C6-4CB8-844A-929652805622}"/>
              </a:ext>
            </a:extLst>
          </p:cNvPr>
          <p:cNvGraphicFramePr>
            <a:graphicFrameLocks noChangeAspect="1"/>
          </p:cNvGraphicFramePr>
          <p:nvPr>
            <p:custDataLst>
              <p:tags r:id="rId1"/>
            </p:custDataLst>
            <p:extLst>
              <p:ext uri="{D42A27DB-BD31-4B8C-83A1-F6EECF244321}">
                <p14:modId xmlns:p14="http://schemas.microsoft.com/office/powerpoint/2010/main" val="41128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22A8FC1-56C6-4CB8-844A-9296528056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7612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F3D51A-DDA6-4B22-933D-3CF618BD4385}"/>
              </a:ext>
            </a:extLst>
          </p:cNvPr>
          <p:cNvGraphicFramePr>
            <a:graphicFrameLocks noChangeAspect="1"/>
          </p:cNvGraphicFramePr>
          <p:nvPr>
            <p:custDataLst>
              <p:tags r:id="rId1"/>
            </p:custDataLst>
            <p:extLst>
              <p:ext uri="{D42A27DB-BD31-4B8C-83A1-F6EECF244321}">
                <p14:modId xmlns:p14="http://schemas.microsoft.com/office/powerpoint/2010/main" val="1776602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EF3D51A-DDA6-4B22-933D-3CF618BD43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563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userDrawn="1">
            <p:custDataLst>
              <p:tags r:id="rId1"/>
            </p:custDataLst>
            <p:extLst>
              <p:ext uri="{D42A27DB-BD31-4B8C-83A1-F6EECF244321}">
                <p14:modId xmlns:p14="http://schemas.microsoft.com/office/powerpoint/2010/main" val="122521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52DD5D3-52AA-4709-85C9-1D9916B74177}"/>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userDrawn="1"/>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733383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122521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52DD5D3-52AA-4709-85C9-1D9916B741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777743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3423530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5ECDAF-D721-41FB-95E8-475C9A67BD3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706903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53573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7E8864E-162B-40F9-9515-9BB374594B6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564443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95294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D618E95-38CE-4566-8258-0AC0A3A1123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134368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62792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88C93F9-9505-4E39-A774-1117B8BC856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72171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31756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01043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278950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2337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340598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3364811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73635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C7A3A3-6E96-4AA0-A49C-A1F160EFD2D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283765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162327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508AD5E-D75E-4A5B-B857-E7CC9DAD924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372125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userDrawn="1">
            <p:custDataLst>
              <p:tags r:id="rId1"/>
            </p:custDataLst>
            <p:extLst>
              <p:ext uri="{D42A27DB-BD31-4B8C-83A1-F6EECF244321}">
                <p14:modId xmlns:p14="http://schemas.microsoft.com/office/powerpoint/2010/main" val="3423530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5ECDAF-D721-41FB-95E8-475C9A67BD3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dirty="0"/>
              <a:t>Click to edit Master text styles</a:t>
            </a:r>
          </a:p>
          <a:p>
            <a:pPr lvl="1"/>
            <a:r>
              <a:rPr lang="en-US" dirty="0"/>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9240856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901281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27E5BF0-5196-473F-B84C-EE7FCA017F2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2393254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190614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D971712-BE3F-4E1C-AB2E-A371CC7DD3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743863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72178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3616CAA-EC2D-4FA1-9158-BA98D4D930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49631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131974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3211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329663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25240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170488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282103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A80A56-F2B8-4233-B98E-991B9849D512}"/>
              </a:ext>
            </a:extLst>
          </p:cNvPr>
          <p:cNvGraphicFramePr>
            <a:graphicFrameLocks noChangeAspect="1"/>
          </p:cNvGraphicFramePr>
          <p:nvPr>
            <p:custDataLst>
              <p:tags r:id="rId1"/>
            </p:custDataLst>
            <p:extLst>
              <p:ext uri="{D42A27DB-BD31-4B8C-83A1-F6EECF244321}">
                <p14:modId xmlns:p14="http://schemas.microsoft.com/office/powerpoint/2010/main" val="37300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A5A80A56-F2B8-4233-B98E-991B9849D5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CF9E7F-00A7-443B-A8BD-D6DD49F766C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53056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69E61E-D2FE-4570-9EBE-E865ACCB537C}"/>
              </a:ext>
            </a:extLst>
          </p:cNvPr>
          <p:cNvGraphicFramePr>
            <a:graphicFrameLocks noChangeAspect="1"/>
          </p:cNvGraphicFramePr>
          <p:nvPr>
            <p:custDataLst>
              <p:tags r:id="rId1"/>
            </p:custDataLst>
            <p:extLst>
              <p:ext uri="{D42A27DB-BD31-4B8C-83A1-F6EECF244321}">
                <p14:modId xmlns:p14="http://schemas.microsoft.com/office/powerpoint/2010/main" val="964406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7E69E61E-D2FE-4570-9EBE-E865ACCB53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F7B18B3-B399-4EBD-B41A-54B80DC486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62388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100222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18CD32-CC64-4768-B5C2-06F7D33E18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63062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D6934F-8C9A-40B8-AA76-2797BABA31C2}"/>
              </a:ext>
            </a:extLst>
          </p:cNvPr>
          <p:cNvGraphicFramePr>
            <a:graphicFrameLocks noChangeAspect="1"/>
          </p:cNvGraphicFramePr>
          <p:nvPr>
            <p:custDataLst>
              <p:tags r:id="rId1"/>
            </p:custDataLst>
            <p:extLst>
              <p:ext uri="{D42A27DB-BD31-4B8C-83A1-F6EECF244321}">
                <p14:modId xmlns:p14="http://schemas.microsoft.com/office/powerpoint/2010/main" val="285440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E9D6934F-8C9A-40B8-AA76-2797BABA3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40D60E-6653-48F7-A274-5BACC65945B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76025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1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heme" Target="../theme/theme10.xml"/><Relationship Id="rId1" Type="http://schemas.openxmlformats.org/officeDocument/2006/relationships/slideLayout" Target="../slideLayouts/slideLayout72.xml"/><Relationship Id="rId6" Type="http://schemas.openxmlformats.org/officeDocument/2006/relationships/image" Target="../media/image2.emf"/><Relationship Id="rId5" Type="http://schemas.openxmlformats.org/officeDocument/2006/relationships/oleObject" Target="../embeddings/oleObject60.bin"/><Relationship Id="rId4" Type="http://schemas.openxmlformats.org/officeDocument/2006/relationships/tags" Target="../tags/tag10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emf"/><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oleObject" Target="../embeddings/oleObject61.bin"/><Relationship Id="rId5" Type="http://schemas.openxmlformats.org/officeDocument/2006/relationships/slideLayout" Target="../slideLayouts/slideLayout77.xml"/><Relationship Id="rId10" Type="http://schemas.openxmlformats.org/officeDocument/2006/relationships/tags" Target="../tags/tag106.xml"/><Relationship Id="rId4" Type="http://schemas.openxmlformats.org/officeDocument/2006/relationships/slideLayout" Target="../slideLayouts/slideLayout76.xml"/><Relationship Id="rId9" Type="http://schemas.openxmlformats.org/officeDocument/2006/relationships/tags" Target="../tags/tag10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emf"/><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oleObject" Target="../embeddings/oleObject69.bin"/><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tags" Target="../tags/tag120.xml"/><Relationship Id="rId5" Type="http://schemas.openxmlformats.org/officeDocument/2006/relationships/slideLayout" Target="../slideLayouts/slideLayout84.xml"/><Relationship Id="rId10" Type="http://schemas.openxmlformats.org/officeDocument/2006/relationships/tags" Target="../tags/tag119.xml"/><Relationship Id="rId4" Type="http://schemas.openxmlformats.org/officeDocument/2006/relationships/slideLayout" Target="../slideLayouts/slideLayout83.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image" Target="../media/image1.emf"/><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oleObject" Target="../embeddings/oleObject78.bin"/><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tags" Target="../tags/tag135.xml"/><Relationship Id="rId5" Type="http://schemas.openxmlformats.org/officeDocument/2006/relationships/slideLayout" Target="../slideLayouts/slideLayout92.xml"/><Relationship Id="rId10" Type="http://schemas.openxmlformats.org/officeDocument/2006/relationships/tags" Target="../tags/tag134.xml"/><Relationship Id="rId4" Type="http://schemas.openxmlformats.org/officeDocument/2006/relationships/slideLayout" Target="../slideLayouts/slideLayout91.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emf"/><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oleObject" Target="../embeddings/oleObject87.bin"/><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ags" Target="../tags/tag150.xml"/><Relationship Id="rId5" Type="http://schemas.openxmlformats.org/officeDocument/2006/relationships/slideLayout" Target="../slideLayouts/slideLayout100.xml"/><Relationship Id="rId10" Type="http://schemas.openxmlformats.org/officeDocument/2006/relationships/tags" Target="../tags/tag149.xml"/><Relationship Id="rId4" Type="http://schemas.openxmlformats.org/officeDocument/2006/relationships/slideLayout" Target="../slideLayouts/slideLayout99.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1.emf"/><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oleObject" Target="../embeddings/oleObject96.bin"/><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tags" Target="../tags/tag165.xml"/><Relationship Id="rId5" Type="http://schemas.openxmlformats.org/officeDocument/2006/relationships/slideLayout" Target="../slideLayouts/slideLayout108.xml"/><Relationship Id="rId10" Type="http://schemas.openxmlformats.org/officeDocument/2006/relationships/tags" Target="../tags/tag164.xml"/><Relationship Id="rId4" Type="http://schemas.openxmlformats.org/officeDocument/2006/relationships/slideLayout" Target="../slideLayouts/slideLayout107.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emf"/><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oleObject" Target="../embeddings/oleObject105.bin"/><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tags" Target="../tags/tag180.xml"/><Relationship Id="rId5" Type="http://schemas.openxmlformats.org/officeDocument/2006/relationships/slideLayout" Target="../slideLayouts/slideLayout116.xml"/><Relationship Id="rId10" Type="http://schemas.openxmlformats.org/officeDocument/2006/relationships/tags" Target="../tags/tag179.xml"/><Relationship Id="rId4" Type="http://schemas.openxmlformats.org/officeDocument/2006/relationships/slideLayout" Target="../slideLayouts/slideLayout115.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emf"/><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oleObject" Target="../embeddings/oleObject114.bin"/><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tags" Target="../tags/tag195.xml"/><Relationship Id="rId5" Type="http://schemas.openxmlformats.org/officeDocument/2006/relationships/slideLayout" Target="../slideLayouts/slideLayout124.xml"/><Relationship Id="rId10" Type="http://schemas.openxmlformats.org/officeDocument/2006/relationships/tags" Target="../tags/tag194.xml"/><Relationship Id="rId4" Type="http://schemas.openxmlformats.org/officeDocument/2006/relationships/slideLayout" Target="../slideLayouts/slideLayout123.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1.emf"/><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oleObject" Target="../embeddings/oleObject116.bin"/><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ags" Target="../tags/tag199.xml"/><Relationship Id="rId5" Type="http://schemas.openxmlformats.org/officeDocument/2006/relationships/slideLayout" Target="../slideLayouts/slideLayout132.xml"/><Relationship Id="rId10" Type="http://schemas.openxmlformats.org/officeDocument/2006/relationships/tags" Target="../tags/tag198.xml"/><Relationship Id="rId4" Type="http://schemas.openxmlformats.org/officeDocument/2006/relationships/slideLayout" Target="../slideLayouts/slideLayout131.xml"/><Relationship Id="rId9"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emf"/><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oleObject" Target="../embeddings/oleObject118.bin"/><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ags" Target="../tags/tag203.xml"/><Relationship Id="rId5" Type="http://schemas.openxmlformats.org/officeDocument/2006/relationships/slideLayout" Target="../slideLayouts/slideLayout140.xml"/><Relationship Id="rId10" Type="http://schemas.openxmlformats.org/officeDocument/2006/relationships/tags" Target="../tags/tag202.xml"/><Relationship Id="rId4" Type="http://schemas.openxmlformats.org/officeDocument/2006/relationships/slideLayout" Target="../slideLayouts/slideLayout139.xml"/><Relationship Id="rId9"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17.xml"/><Relationship Id="rId5" Type="http://schemas.openxmlformats.org/officeDocument/2006/relationships/slideLayout" Target="../slideLayouts/slideLayout12.xml"/><Relationship Id="rId10" Type="http://schemas.openxmlformats.org/officeDocument/2006/relationships/tags" Target="../tags/tag16.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oleObject" Target="../embeddings/oleObject18.bin"/><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ags" Target="../tags/tag32.xml"/><Relationship Id="rId5" Type="http://schemas.openxmlformats.org/officeDocument/2006/relationships/slideLayout" Target="../slideLayouts/slideLayout20.xml"/><Relationship Id="rId10" Type="http://schemas.openxmlformats.org/officeDocument/2006/relationships/tags" Target="../tags/tag31.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oleObject" Target="../embeddings/oleObject27.bin"/><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ags" Target="../tags/tag47.xml"/><Relationship Id="rId5" Type="http://schemas.openxmlformats.org/officeDocument/2006/relationships/slideLayout" Target="../slideLayouts/slideLayout28.xml"/><Relationship Id="rId10" Type="http://schemas.openxmlformats.org/officeDocument/2006/relationships/tags" Target="../tags/tag46.xml"/><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oleObject" Target="../embeddings/oleObject36.bin"/><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ags" Target="../tags/tag62.xml"/><Relationship Id="rId5" Type="http://schemas.openxmlformats.org/officeDocument/2006/relationships/slideLayout" Target="../slideLayouts/slideLayout36.xml"/><Relationship Id="rId10" Type="http://schemas.openxmlformats.org/officeDocument/2006/relationships/tags" Target="../tags/tag61.xml"/><Relationship Id="rId4" Type="http://schemas.openxmlformats.org/officeDocument/2006/relationships/slideLayout" Target="../slideLayouts/slideLayout3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emf"/><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oleObject" Target="../embeddings/oleObject45.bin"/><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ags" Target="../tags/tag77.xml"/><Relationship Id="rId5" Type="http://schemas.openxmlformats.org/officeDocument/2006/relationships/slideLayout" Target="../slideLayouts/slideLayout44.xml"/><Relationship Id="rId10" Type="http://schemas.openxmlformats.org/officeDocument/2006/relationships/tags" Target="../tags/tag76.xml"/><Relationship Id="rId4" Type="http://schemas.openxmlformats.org/officeDocument/2006/relationships/slideLayout" Target="../slideLayouts/slideLayout4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oleObject" Target="../embeddings/oleObject54.bin"/><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ags" Target="../tags/tag92.xml"/><Relationship Id="rId5" Type="http://schemas.openxmlformats.org/officeDocument/2006/relationships/slideLayout" Target="../slideLayouts/slideLayout52.xml"/><Relationship Id="rId10" Type="http://schemas.openxmlformats.org/officeDocument/2006/relationships/tags" Target="../tags/tag91.xml"/><Relationship Id="rId4" Type="http://schemas.openxmlformats.org/officeDocument/2006/relationships/slideLayout" Target="../slideLayouts/slideLayout51.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oleObject" Target="../embeddings/oleObject56.bin"/><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96.xml"/><Relationship Id="rId5" Type="http://schemas.openxmlformats.org/officeDocument/2006/relationships/slideLayout" Target="../slideLayouts/slideLayout60.xml"/><Relationship Id="rId10" Type="http://schemas.openxmlformats.org/officeDocument/2006/relationships/tags" Target="../tags/tag95.xml"/><Relationship Id="rId4" Type="http://schemas.openxmlformats.org/officeDocument/2006/relationships/slideLayout" Target="../slideLayouts/slideLayout5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oleObject" Target="../embeddings/oleObject58.bin"/><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ags" Target="../tags/tag100.xml"/><Relationship Id="rId5" Type="http://schemas.openxmlformats.org/officeDocument/2006/relationships/slideLayout" Target="../slideLayouts/slideLayout68.xml"/><Relationship Id="rId10" Type="http://schemas.openxmlformats.org/officeDocument/2006/relationships/tags" Target="../tags/tag99.xml"/><Relationship Id="rId4" Type="http://schemas.openxmlformats.org/officeDocument/2006/relationships/slideLayout" Target="../slideLayouts/slideLayout67.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9"/>
            </p:custDataLst>
            <p:extLst>
              <p:ext uri="{D42A27DB-BD31-4B8C-83A1-F6EECF244321}">
                <p14:modId xmlns:p14="http://schemas.microsoft.com/office/powerpoint/2010/main" val="283357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44" imgH="344" progId="TCLayout.ActiveDocument.1">
                  <p:embed/>
                </p:oleObj>
              </mc:Choice>
              <mc:Fallback>
                <p:oleObj name="think-cell Slide" r:id="rId11"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A767ABE-C4E1-4B07-8DB9-34D6A2E637D2}"/>
              </a:ext>
            </a:extLst>
          </p:cNvPr>
          <p:cNvSpPr/>
          <p:nvPr userDrawn="1">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63058979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6" r:id="rId5"/>
    <p:sldLayoutId id="2147483672" r:id="rId6"/>
    <p:sldLayoutId id="2147483671" r:id="rId7"/>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6CD9D8-0EF2-4581-B59C-A22EF1D3A08B}"/>
              </a:ext>
            </a:extLst>
          </p:cNvPr>
          <p:cNvGraphicFramePr>
            <a:graphicFrameLocks noChangeAspect="1"/>
          </p:cNvGraphicFramePr>
          <p:nvPr userDrawn="1">
            <p:custDataLst>
              <p:tags r:id="rId3"/>
            </p:custDataLst>
            <p:extLst>
              <p:ext uri="{D42A27DB-BD31-4B8C-83A1-F6EECF244321}">
                <p14:modId xmlns:p14="http://schemas.microsoft.com/office/powerpoint/2010/main" val="600319311"/>
              </p:ext>
            </p:extLst>
          </p:nvPr>
        </p:nvGraphicFramePr>
        <p:xfrm>
          <a:off x="1769" y="1899"/>
          <a:ext cx="1765" cy="1896"/>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3" name="Object 2" hidden="1">
                        <a:extLst>
                          <a:ext uri="{FF2B5EF4-FFF2-40B4-BE49-F238E27FC236}">
                            <a16:creationId xmlns:a16="http://schemas.microsoft.com/office/drawing/2014/main" id="{0A6CD9D8-0EF2-4581-B59C-A22EF1D3A08B}"/>
                          </a:ext>
                        </a:extLst>
                      </p:cNvPr>
                      <p:cNvPicPr/>
                      <p:nvPr/>
                    </p:nvPicPr>
                    <p:blipFill>
                      <a:blip r:embed="rId6"/>
                      <a:stretch>
                        <a:fillRect/>
                      </a:stretch>
                    </p:blipFill>
                    <p:spPr>
                      <a:xfrm>
                        <a:off x="1769" y="1899"/>
                        <a:ext cx="1765" cy="189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8CE716-8A97-466C-A499-E3BDF417AE44}"/>
              </a:ext>
            </a:extLst>
          </p:cNvPr>
          <p:cNvSpPr/>
          <p:nvPr userDrawn="1">
            <p:custDataLst>
              <p:tags r:id="rId4"/>
            </p:custDataLst>
          </p:nvPr>
        </p:nvSpPr>
        <p:spPr bwMode="auto">
          <a:xfrm>
            <a:off x="2" y="1"/>
            <a:ext cx="176388" cy="189605"/>
          </a:xfrm>
          <a:prstGeom prst="rect">
            <a:avLst/>
          </a:prstGeom>
          <a:solidFill>
            <a:srgbClr val="FFFFFF">
              <a:lumMod val="95000"/>
            </a:srgbClr>
          </a:solidFill>
          <a:ln>
            <a:solidFill>
              <a:srgbClr val="FFFFFF">
                <a:lumMod val="75000"/>
              </a:srgbClr>
            </a:solidFill>
          </a:ln>
        </p:spPr>
        <p:txBody>
          <a:bodyPr wrap="none" lIns="0" tIns="0" rIns="0" bIns="0" numCol="1" spcCol="0" rtlCol="0" anchor="ctr" anchorCtr="0">
            <a:noAutofit/>
          </a:bodyPr>
          <a:lstStyle/>
          <a:p>
            <a:pPr marL="0" lvl="0" indent="0" algn="just" defTabSz="22596" rtl="0" fontAlgn="base">
              <a:lnSpc>
                <a:spcPts val="40"/>
              </a:lnSpc>
              <a:spcBef>
                <a:spcPct val="0"/>
              </a:spcBef>
              <a:spcAft>
                <a:spcPct val="0"/>
              </a:spcAft>
              <a:buClr>
                <a:srgbClr val="000000"/>
              </a:buClr>
              <a:buFontTx/>
              <a:buNone/>
            </a:pPr>
            <a:endParaRPr lang="fr-FR" sz="100" b="1" i="0" kern="1200" baseline="0" dirty="0">
              <a:solidFill>
                <a:srgbClr val="0C2870"/>
              </a:solidFill>
              <a:latin typeface="Arial" panose="020B0604020202020204" pitchFamily="34" charset="0"/>
              <a:ea typeface="+mj-ea"/>
              <a:cs typeface="+mj-cs"/>
              <a:sym typeface="Arial" panose="020B0604020202020204" pitchFamily="34" charset="0"/>
            </a:endParaRPr>
          </a:p>
        </p:txBody>
      </p:sp>
      <p:sp>
        <p:nvSpPr>
          <p:cNvPr id="147459" name="Title Placeholder 1"/>
          <p:cNvSpPr>
            <a:spLocks noGrp="1"/>
          </p:cNvSpPr>
          <p:nvPr>
            <p:ph type="title"/>
          </p:nvPr>
        </p:nvSpPr>
        <p:spPr bwMode="auto">
          <a:xfrm>
            <a:off x="483758" y="350115"/>
            <a:ext cx="11230228" cy="6302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noProof="0" dirty="0"/>
              <a:t>Click to </a:t>
            </a:r>
            <a:r>
              <a:rPr lang="fr-FR" noProof="0" dirty="0" err="1"/>
              <a:t>edit</a:t>
            </a:r>
            <a:r>
              <a:rPr lang="fr-FR" noProof="0" dirty="0"/>
              <a:t> Master </a:t>
            </a:r>
            <a:r>
              <a:rPr lang="fr-FR" noProof="0" dirty="0" err="1"/>
              <a:t>title</a:t>
            </a:r>
            <a:r>
              <a:rPr lang="fr-FR" noProof="0" dirty="0"/>
              <a:t> style</a:t>
            </a:r>
          </a:p>
        </p:txBody>
      </p:sp>
      <p:sp>
        <p:nvSpPr>
          <p:cNvPr id="147460" name="Text Placeholder 2"/>
          <p:cNvSpPr>
            <a:spLocks noGrp="1"/>
          </p:cNvSpPr>
          <p:nvPr>
            <p:ph type="body" idx="1"/>
          </p:nvPr>
        </p:nvSpPr>
        <p:spPr bwMode="auto">
          <a:xfrm>
            <a:off x="483758" y="1190385"/>
            <a:ext cx="11230228" cy="52194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noProof="0" dirty="0"/>
              <a:t>Click to </a:t>
            </a:r>
            <a:r>
              <a:rPr lang="fr-FR" noProof="0" dirty="0" err="1"/>
              <a:t>edit</a:t>
            </a:r>
            <a:r>
              <a:rPr lang="fr-FR" noProof="0" dirty="0"/>
              <a:t> Master </a:t>
            </a:r>
            <a:r>
              <a:rPr lang="fr-FR" noProof="0" dirty="0" err="1"/>
              <a:t>text</a:t>
            </a:r>
            <a:r>
              <a:rPr lang="fr-FR" noProof="0" dirty="0"/>
              <a:t> styles</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a:p>
            <a:pPr lvl="4"/>
            <a:r>
              <a:rPr lang="fr-FR" noProof="0" dirty="0" err="1"/>
              <a:t>Fifth</a:t>
            </a:r>
            <a:r>
              <a:rPr lang="fr-FR" noProof="0" dirty="0"/>
              <a:t> </a:t>
            </a:r>
            <a:r>
              <a:rPr lang="fr-FR" noProof="0" dirty="0" err="1"/>
              <a:t>level</a:t>
            </a:r>
            <a:endParaRPr lang="fr-FR" noProof="0" dirty="0"/>
          </a:p>
        </p:txBody>
      </p:sp>
    </p:spTree>
    <p:extLst>
      <p:ext uri="{BB962C8B-B14F-4D97-AF65-F5344CB8AC3E}">
        <p14:creationId xmlns:p14="http://schemas.microsoft.com/office/powerpoint/2010/main" val="3928899566"/>
      </p:ext>
    </p:extLst>
  </p:cSld>
  <p:clrMap bg1="lt1" tx1="dk1" bg2="lt2" tx2="dk2" accent1="accent1" accent2="accent2" accent3="accent3" accent4="accent4" accent5="accent5" accent6="accent6" hlink="hlink" folHlink="folHlink"/>
  <p:sldLayoutIdLst>
    <p:sldLayoutId id="2147483747" r:id="rId1"/>
  </p:sldLayoutIdLst>
  <p:hf hdr="0" ftr="0" dt="0"/>
  <p:txStyles>
    <p:titleStyle>
      <a:lvl1pPr algn="l" defTabSz="46264" rtl="0" eaLnBrk="1" fontAlgn="base" hangingPunct="1">
        <a:lnSpc>
          <a:spcPct val="100000"/>
        </a:lnSpc>
        <a:spcBef>
          <a:spcPct val="0"/>
        </a:spcBef>
        <a:spcAft>
          <a:spcPct val="0"/>
        </a:spcAft>
        <a:defRPr sz="100" b="1">
          <a:solidFill>
            <a:schemeClr val="tx2"/>
          </a:solidFill>
          <a:latin typeface="+mj-lt"/>
          <a:ea typeface="+mj-ea"/>
          <a:cs typeface="+mj-cs"/>
        </a:defRPr>
      </a:lvl1pPr>
      <a:lvl2pPr algn="l" defTabSz="46264" rtl="0" eaLnBrk="1" fontAlgn="base" hangingPunct="1">
        <a:lnSpc>
          <a:spcPts val="154"/>
        </a:lnSpc>
        <a:spcBef>
          <a:spcPct val="0"/>
        </a:spcBef>
        <a:spcAft>
          <a:spcPct val="0"/>
        </a:spcAft>
        <a:defRPr sz="111" b="1">
          <a:solidFill>
            <a:schemeClr val="tx2"/>
          </a:solidFill>
          <a:latin typeface="Arial" charset="0"/>
        </a:defRPr>
      </a:lvl2pPr>
      <a:lvl3pPr algn="l" defTabSz="46264" rtl="0" eaLnBrk="1" fontAlgn="base" hangingPunct="1">
        <a:lnSpc>
          <a:spcPts val="154"/>
        </a:lnSpc>
        <a:spcBef>
          <a:spcPct val="0"/>
        </a:spcBef>
        <a:spcAft>
          <a:spcPct val="0"/>
        </a:spcAft>
        <a:defRPr sz="111" b="1">
          <a:solidFill>
            <a:schemeClr val="tx2"/>
          </a:solidFill>
          <a:latin typeface="Arial" charset="0"/>
        </a:defRPr>
      </a:lvl3pPr>
      <a:lvl4pPr algn="l" defTabSz="46264" rtl="0" eaLnBrk="1" fontAlgn="base" hangingPunct="1">
        <a:lnSpc>
          <a:spcPts val="154"/>
        </a:lnSpc>
        <a:spcBef>
          <a:spcPct val="0"/>
        </a:spcBef>
        <a:spcAft>
          <a:spcPct val="0"/>
        </a:spcAft>
        <a:defRPr sz="111" b="1">
          <a:solidFill>
            <a:schemeClr val="tx2"/>
          </a:solidFill>
          <a:latin typeface="Arial" charset="0"/>
        </a:defRPr>
      </a:lvl4pPr>
      <a:lvl5pPr algn="l" defTabSz="46264" rtl="0" eaLnBrk="1" fontAlgn="base" hangingPunct="1">
        <a:lnSpc>
          <a:spcPts val="154"/>
        </a:lnSpc>
        <a:spcBef>
          <a:spcPct val="0"/>
        </a:spcBef>
        <a:spcAft>
          <a:spcPct val="0"/>
        </a:spcAft>
        <a:defRPr sz="111" b="1">
          <a:solidFill>
            <a:schemeClr val="tx2"/>
          </a:solidFill>
          <a:latin typeface="Arial" charset="0"/>
        </a:defRPr>
      </a:lvl5pPr>
      <a:lvl6pPr marL="20754" algn="l" defTabSz="46264" rtl="0" eaLnBrk="1" fontAlgn="base" hangingPunct="1">
        <a:lnSpc>
          <a:spcPts val="154"/>
        </a:lnSpc>
        <a:spcBef>
          <a:spcPct val="0"/>
        </a:spcBef>
        <a:spcAft>
          <a:spcPct val="0"/>
        </a:spcAft>
        <a:defRPr sz="111" b="1">
          <a:solidFill>
            <a:schemeClr val="tx2"/>
          </a:solidFill>
          <a:latin typeface="Arial" charset="0"/>
        </a:defRPr>
      </a:lvl6pPr>
      <a:lvl7pPr marL="41508" algn="l" defTabSz="46264" rtl="0" eaLnBrk="1" fontAlgn="base" hangingPunct="1">
        <a:lnSpc>
          <a:spcPts val="154"/>
        </a:lnSpc>
        <a:spcBef>
          <a:spcPct val="0"/>
        </a:spcBef>
        <a:spcAft>
          <a:spcPct val="0"/>
        </a:spcAft>
        <a:defRPr sz="111" b="1">
          <a:solidFill>
            <a:schemeClr val="tx2"/>
          </a:solidFill>
          <a:latin typeface="Arial" charset="0"/>
        </a:defRPr>
      </a:lvl7pPr>
      <a:lvl8pPr marL="62262" algn="l" defTabSz="46264" rtl="0" eaLnBrk="1" fontAlgn="base" hangingPunct="1">
        <a:lnSpc>
          <a:spcPts val="154"/>
        </a:lnSpc>
        <a:spcBef>
          <a:spcPct val="0"/>
        </a:spcBef>
        <a:spcAft>
          <a:spcPct val="0"/>
        </a:spcAft>
        <a:defRPr sz="111" b="1">
          <a:solidFill>
            <a:schemeClr val="tx2"/>
          </a:solidFill>
          <a:latin typeface="Arial" charset="0"/>
        </a:defRPr>
      </a:lvl8pPr>
      <a:lvl9pPr marL="83015" algn="l" defTabSz="46264" rtl="0" eaLnBrk="1" fontAlgn="base" hangingPunct="1">
        <a:lnSpc>
          <a:spcPts val="154"/>
        </a:lnSpc>
        <a:spcBef>
          <a:spcPct val="0"/>
        </a:spcBef>
        <a:spcAft>
          <a:spcPct val="0"/>
        </a:spcAft>
        <a:defRPr sz="111" b="1">
          <a:solidFill>
            <a:schemeClr val="tx2"/>
          </a:solidFill>
          <a:latin typeface="Arial" charset="0"/>
        </a:defRPr>
      </a:lvl9pPr>
    </p:titleStyle>
    <p:bodyStyle>
      <a:lvl1pPr marL="9296" indent="-9296" algn="l" defTabSz="46264" rtl="0" eaLnBrk="1" fontAlgn="base" hangingPunct="1">
        <a:spcBef>
          <a:spcPts val="14"/>
        </a:spcBef>
        <a:spcAft>
          <a:spcPts val="14"/>
        </a:spcAft>
        <a:buFont typeface="Arial" pitchFamily="34" charset="0"/>
        <a:buChar char="•"/>
        <a:tabLst/>
        <a:defRPr sz="100">
          <a:solidFill>
            <a:schemeClr val="tx2"/>
          </a:solidFill>
          <a:latin typeface="+mn-lt"/>
          <a:ea typeface="+mn-ea"/>
          <a:cs typeface="+mn-cs"/>
        </a:defRPr>
      </a:lvl1pPr>
      <a:lvl2pPr marL="20321" indent="-10593" algn="l" defTabSz="46264" rtl="0" eaLnBrk="1" fontAlgn="base" hangingPunct="1">
        <a:spcBef>
          <a:spcPts val="14"/>
        </a:spcBef>
        <a:spcAft>
          <a:spcPts val="14"/>
        </a:spcAft>
        <a:buFont typeface="Arial" pitchFamily="34" charset="0"/>
        <a:buChar char="‒"/>
        <a:tabLst/>
        <a:defRPr sz="100">
          <a:solidFill>
            <a:schemeClr val="tx2"/>
          </a:solidFill>
          <a:latin typeface="+mn-lt"/>
        </a:defRPr>
      </a:lvl2pPr>
      <a:lvl3pPr marL="30050" indent="-8863" algn="l" defTabSz="46264" rtl="0" eaLnBrk="1" fontAlgn="base" hangingPunct="1">
        <a:spcBef>
          <a:spcPts val="14"/>
        </a:spcBef>
        <a:spcAft>
          <a:spcPts val="14"/>
        </a:spcAft>
        <a:buFont typeface="Arial" pitchFamily="34" charset="0"/>
        <a:buChar char="‒"/>
        <a:tabLst/>
        <a:defRPr sz="100">
          <a:solidFill>
            <a:schemeClr val="tx2"/>
          </a:solidFill>
          <a:latin typeface="+mn-lt"/>
        </a:defRPr>
      </a:lvl3pPr>
      <a:lvl4pPr marL="39202" indent="-9368" algn="l" defTabSz="46264" rtl="0" eaLnBrk="1" fontAlgn="base" hangingPunct="1">
        <a:spcBef>
          <a:spcPts val="14"/>
        </a:spcBef>
        <a:spcAft>
          <a:spcPts val="14"/>
        </a:spcAft>
        <a:buFont typeface="Arial" pitchFamily="34" charset="0"/>
        <a:buChar char="‒"/>
        <a:defRPr sz="100">
          <a:solidFill>
            <a:schemeClr val="tx2"/>
          </a:solidFill>
          <a:latin typeface="+mn-lt"/>
        </a:defRPr>
      </a:lvl4pPr>
      <a:lvl5pPr marL="48426" indent="-9224" algn="l" defTabSz="46264" rtl="0" eaLnBrk="1" fontAlgn="base" hangingPunct="1">
        <a:spcBef>
          <a:spcPts val="14"/>
        </a:spcBef>
        <a:spcAft>
          <a:spcPts val="14"/>
        </a:spcAft>
        <a:buFont typeface="Arial" pitchFamily="34" charset="0"/>
        <a:buChar char="‒"/>
        <a:defRPr sz="100">
          <a:solidFill>
            <a:schemeClr val="tx2"/>
          </a:solidFill>
          <a:latin typeface="+mn-lt"/>
        </a:defRPr>
      </a:lvl5pPr>
      <a:lvl6pPr marL="56785" indent="-8719" algn="l" defTabSz="46264" rtl="0" eaLnBrk="1" fontAlgn="base" hangingPunct="1">
        <a:spcBef>
          <a:spcPct val="0"/>
        </a:spcBef>
        <a:spcAft>
          <a:spcPts val="27"/>
        </a:spcAft>
        <a:buFont typeface="Arial" charset="0"/>
        <a:buChar char="‒"/>
        <a:defRPr sz="100">
          <a:solidFill>
            <a:schemeClr val="tx2"/>
          </a:solidFill>
          <a:latin typeface="+mn-lt"/>
        </a:defRPr>
      </a:lvl6pPr>
      <a:lvl7pPr marL="77539" indent="-8719" algn="l" defTabSz="46264" rtl="0" eaLnBrk="1" fontAlgn="base" hangingPunct="1">
        <a:spcBef>
          <a:spcPct val="0"/>
        </a:spcBef>
        <a:spcAft>
          <a:spcPts val="27"/>
        </a:spcAft>
        <a:buFont typeface="Arial" charset="0"/>
        <a:buChar char="‒"/>
        <a:defRPr sz="100">
          <a:solidFill>
            <a:schemeClr val="tx2"/>
          </a:solidFill>
          <a:latin typeface="+mn-lt"/>
        </a:defRPr>
      </a:lvl7pPr>
      <a:lvl8pPr marL="98293" indent="-8719" algn="l" defTabSz="46264" rtl="0" eaLnBrk="1" fontAlgn="base" hangingPunct="1">
        <a:spcBef>
          <a:spcPct val="0"/>
        </a:spcBef>
        <a:spcAft>
          <a:spcPts val="27"/>
        </a:spcAft>
        <a:buFont typeface="Arial" charset="0"/>
        <a:buChar char="‒"/>
        <a:defRPr sz="100">
          <a:solidFill>
            <a:schemeClr val="tx2"/>
          </a:solidFill>
          <a:latin typeface="+mn-lt"/>
        </a:defRPr>
      </a:lvl8pPr>
      <a:lvl9pPr marL="119047" indent="-8719" algn="l" defTabSz="46264" rtl="0" eaLnBrk="1" fontAlgn="base" hangingPunct="1">
        <a:spcBef>
          <a:spcPct val="0"/>
        </a:spcBef>
        <a:spcAft>
          <a:spcPts val="27"/>
        </a:spcAft>
        <a:buFont typeface="Arial" charset="0"/>
        <a:buChar char="‒"/>
        <a:defRPr sz="100">
          <a:solidFill>
            <a:schemeClr val="tx2"/>
          </a:solidFill>
          <a:latin typeface="+mn-lt"/>
        </a:defRPr>
      </a:lvl9pPr>
    </p:bodyStyle>
    <p:otherStyle>
      <a:defPPr>
        <a:defRPr lang="en-US"/>
      </a:defPPr>
      <a:lvl1pPr marL="0" algn="l" defTabSz="41508" rtl="0" eaLnBrk="1" latinLnBrk="0" hangingPunct="1">
        <a:defRPr sz="100" kern="1200">
          <a:solidFill>
            <a:schemeClr val="tx1"/>
          </a:solidFill>
          <a:latin typeface="+mn-lt"/>
          <a:ea typeface="+mn-ea"/>
          <a:cs typeface="+mn-cs"/>
        </a:defRPr>
      </a:lvl1pPr>
      <a:lvl2pPr marL="20754" algn="l" defTabSz="41508" rtl="0" eaLnBrk="1" latinLnBrk="0" hangingPunct="1">
        <a:defRPr sz="100" kern="1200">
          <a:solidFill>
            <a:schemeClr val="tx1"/>
          </a:solidFill>
          <a:latin typeface="+mn-lt"/>
          <a:ea typeface="+mn-ea"/>
          <a:cs typeface="+mn-cs"/>
        </a:defRPr>
      </a:lvl2pPr>
      <a:lvl3pPr marL="41508" algn="l" defTabSz="41508" rtl="0" eaLnBrk="1" latinLnBrk="0" hangingPunct="1">
        <a:defRPr sz="100" kern="1200">
          <a:solidFill>
            <a:schemeClr val="tx1"/>
          </a:solidFill>
          <a:latin typeface="+mn-lt"/>
          <a:ea typeface="+mn-ea"/>
          <a:cs typeface="+mn-cs"/>
        </a:defRPr>
      </a:lvl3pPr>
      <a:lvl4pPr marL="62262" algn="l" defTabSz="41508" rtl="0" eaLnBrk="1" latinLnBrk="0" hangingPunct="1">
        <a:defRPr sz="100" kern="1200">
          <a:solidFill>
            <a:schemeClr val="tx1"/>
          </a:solidFill>
          <a:latin typeface="+mn-lt"/>
          <a:ea typeface="+mn-ea"/>
          <a:cs typeface="+mn-cs"/>
        </a:defRPr>
      </a:lvl4pPr>
      <a:lvl5pPr marL="83015" algn="l" defTabSz="41508" rtl="0" eaLnBrk="1" latinLnBrk="0" hangingPunct="1">
        <a:defRPr sz="100" kern="1200">
          <a:solidFill>
            <a:schemeClr val="tx1"/>
          </a:solidFill>
          <a:latin typeface="+mn-lt"/>
          <a:ea typeface="+mn-ea"/>
          <a:cs typeface="+mn-cs"/>
        </a:defRPr>
      </a:lvl5pPr>
      <a:lvl6pPr marL="103769" algn="l" defTabSz="41508" rtl="0" eaLnBrk="1" latinLnBrk="0" hangingPunct="1">
        <a:defRPr sz="100" kern="1200">
          <a:solidFill>
            <a:schemeClr val="tx1"/>
          </a:solidFill>
          <a:latin typeface="+mn-lt"/>
          <a:ea typeface="+mn-ea"/>
          <a:cs typeface="+mn-cs"/>
        </a:defRPr>
      </a:lvl6pPr>
      <a:lvl7pPr marL="124524" algn="l" defTabSz="41508" rtl="0" eaLnBrk="1" latinLnBrk="0" hangingPunct="1">
        <a:defRPr sz="100" kern="1200">
          <a:solidFill>
            <a:schemeClr val="tx1"/>
          </a:solidFill>
          <a:latin typeface="+mn-lt"/>
          <a:ea typeface="+mn-ea"/>
          <a:cs typeface="+mn-cs"/>
        </a:defRPr>
      </a:lvl7pPr>
      <a:lvl8pPr marL="145277" algn="l" defTabSz="41508" rtl="0" eaLnBrk="1" latinLnBrk="0" hangingPunct="1">
        <a:defRPr sz="100" kern="1200">
          <a:solidFill>
            <a:schemeClr val="tx1"/>
          </a:solidFill>
          <a:latin typeface="+mn-lt"/>
          <a:ea typeface="+mn-ea"/>
          <a:cs typeface="+mn-cs"/>
        </a:defRPr>
      </a:lvl8pPr>
      <a:lvl9pPr marL="166032" algn="l" defTabSz="41508" rtl="0" eaLnBrk="1" latinLnBrk="0" hangingPunct="1">
        <a:defRPr sz="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9"/>
            </p:custDataLst>
            <p:extLst>
              <p:ext uri="{D42A27DB-BD31-4B8C-83A1-F6EECF244321}">
                <p14:modId xmlns:p14="http://schemas.microsoft.com/office/powerpoint/2010/main" val="283357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44" imgH="344" progId="TCLayout.ActiveDocument.1">
                  <p:embed/>
                </p:oleObj>
              </mc:Choice>
              <mc:Fallback>
                <p:oleObj name="think-cell Slide" r:id="rId11"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A767ABE-C4E1-4B07-8DB9-34D6A2E637D2}"/>
              </a:ext>
            </a:extLst>
          </p:cNvPr>
          <p:cNvSpPr/>
          <p:nvPr>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582634619"/>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11729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A45CBE-6EDD-47CF-839C-634311055A9D}"/>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48941222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29276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00F4A05-5FC6-4EF6-9F0A-50169E71CED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85242407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40905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DF5E7C-B407-4334-9B3E-D6F721C3ACB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04283127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5602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7F74DD-537C-460A-8A03-4AF118351BE8}"/>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839685391"/>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02816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22C0B89-B0D4-461C-BEF4-713AE5855FA4}"/>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60692602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588705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78132615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793116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38025066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7723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12719343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11729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A45CBE-6EDD-47CF-839C-634311055A9D}"/>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9683694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29276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00F4A05-5FC6-4EF6-9F0A-50169E71CEDB}"/>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80667309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40905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DF5E7C-B407-4334-9B3E-D6F721C3ACBB}"/>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43382481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295602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7F74DD-537C-460A-8A03-4AF118351BE8}"/>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97299939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02816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22C0B89-B0D4-461C-BEF4-713AE5855FA4}"/>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16856261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2588705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98863221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3793116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112350854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userDrawn="1">
            <p:custDataLst>
              <p:tags r:id="rId10"/>
            </p:custDataLst>
            <p:extLst>
              <p:ext uri="{D42A27DB-BD31-4B8C-83A1-F6EECF244321}">
                <p14:modId xmlns:p14="http://schemas.microsoft.com/office/powerpoint/2010/main" val="297723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289259741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8.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5.xml"/><Relationship Id="rId1" Type="http://schemas.openxmlformats.org/officeDocument/2006/relationships/tags" Target="../tags/tag212.xml"/><Relationship Id="rId5" Type="http://schemas.openxmlformats.org/officeDocument/2006/relationships/image" Target="../media/image1.emf"/><Relationship Id="rId4" Type="http://schemas.openxmlformats.org/officeDocument/2006/relationships/oleObject" Target="../embeddings/oleObject124.bin"/></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7.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1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8.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14.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9.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1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5.xml"/><Relationship Id="rId1" Type="http://schemas.openxmlformats.org/officeDocument/2006/relationships/tags" Target="../tags/tag216.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5.xml"/><Relationship Id="rId1" Type="http://schemas.openxmlformats.org/officeDocument/2006/relationships/tags" Target="../tags/tag21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10.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18.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image" Target="../media/image1.emf"/><Relationship Id="rId4" Type="http://schemas.openxmlformats.org/officeDocument/2006/relationships/oleObject" Target="../embeddings/oleObject126.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75.xml"/><Relationship Id="rId1" Type="http://schemas.openxmlformats.org/officeDocument/2006/relationships/tags" Target="../tags/tag22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11.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2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hyperlink" Target="https://www.linkedin.com/in/aurelien-domont/" TargetMode="External"/><Relationship Id="rId2" Type="http://schemas.openxmlformats.org/officeDocument/2006/relationships/slideLayout" Target="../slideLayouts/slideLayout75.xml"/><Relationship Id="rId1" Type="http://schemas.openxmlformats.org/officeDocument/2006/relationships/tags" Target="../tags/tag206.xml"/><Relationship Id="rId6" Type="http://schemas.openxmlformats.org/officeDocument/2006/relationships/image" Target="../media/image19.jpg"/><Relationship Id="rId5" Type="http://schemas.openxmlformats.org/officeDocument/2006/relationships/image" Target="../media/image1.emf"/><Relationship Id="rId10" Type="http://schemas.openxmlformats.org/officeDocument/2006/relationships/image" Target="../media/image21.png"/><Relationship Id="rId4" Type="http://schemas.openxmlformats.org/officeDocument/2006/relationships/oleObject" Target="../embeddings/oleObject120.bin"/><Relationship Id="rId9" Type="http://schemas.openxmlformats.org/officeDocument/2006/relationships/hyperlink" Target="https://www.domontconsulting.com/"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tags" Target="../tags/tag224.xml"/><Relationship Id="rId1" Type="http://schemas.openxmlformats.org/officeDocument/2006/relationships/tags" Target="../tags/tag223.xml"/><Relationship Id="rId5" Type="http://schemas.openxmlformats.org/officeDocument/2006/relationships/image" Target="../media/image1.emf"/><Relationship Id="rId4" Type="http://schemas.openxmlformats.org/officeDocument/2006/relationships/oleObject" Target="../embeddings/oleObject127.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5.xml"/><Relationship Id="rId1" Type="http://schemas.openxmlformats.org/officeDocument/2006/relationships/tags" Target="../tags/tag225.xml"/><Relationship Id="rId5" Type="http://schemas.openxmlformats.org/officeDocument/2006/relationships/image" Target="../media/image1.emf"/><Relationship Id="rId4" Type="http://schemas.openxmlformats.org/officeDocument/2006/relationships/oleObject" Target="../embeddings/oleObject128.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5.xml"/><Relationship Id="rId1" Type="http://schemas.openxmlformats.org/officeDocument/2006/relationships/tags" Target="../tags/tag226.xml"/><Relationship Id="rId5" Type="http://schemas.openxmlformats.org/officeDocument/2006/relationships/image" Target="../media/image1.emf"/><Relationship Id="rId4" Type="http://schemas.openxmlformats.org/officeDocument/2006/relationships/oleObject" Target="../embeddings/oleObject129.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5.xml"/><Relationship Id="rId1" Type="http://schemas.openxmlformats.org/officeDocument/2006/relationships/tags" Target="../tags/tag227.xml"/><Relationship Id="rId6" Type="http://schemas.openxmlformats.org/officeDocument/2006/relationships/image" Target="../media/image37.png"/><Relationship Id="rId5" Type="http://schemas.openxmlformats.org/officeDocument/2006/relationships/image" Target="../media/image1.emf"/><Relationship Id="rId4" Type="http://schemas.openxmlformats.org/officeDocument/2006/relationships/oleObject" Target="../embeddings/oleObject130.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5.xml"/><Relationship Id="rId1" Type="http://schemas.openxmlformats.org/officeDocument/2006/relationships/tags" Target="../tags/tag228.xml"/><Relationship Id="rId6" Type="http://schemas.openxmlformats.org/officeDocument/2006/relationships/image" Target="../media/image38.png"/><Relationship Id="rId5" Type="http://schemas.openxmlformats.org/officeDocument/2006/relationships/image" Target="../media/image1.emf"/><Relationship Id="rId4" Type="http://schemas.openxmlformats.org/officeDocument/2006/relationships/oleObject" Target="../embeddings/oleObject13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5.xml"/><Relationship Id="rId1" Type="http://schemas.openxmlformats.org/officeDocument/2006/relationships/tags" Target="../tags/tag229.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132.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5.xml"/><Relationship Id="rId1" Type="http://schemas.openxmlformats.org/officeDocument/2006/relationships/tags" Target="../tags/tag207.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5.xml"/><Relationship Id="rId1" Type="http://schemas.openxmlformats.org/officeDocument/2006/relationships/tags" Target="../tags/tag230.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13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5.xml"/><Relationship Id="rId1" Type="http://schemas.openxmlformats.org/officeDocument/2006/relationships/tags" Target="../tags/tag231.xml"/><Relationship Id="rId6" Type="http://schemas.openxmlformats.org/officeDocument/2006/relationships/image" Target="../media/image1.emf"/><Relationship Id="rId5" Type="http://schemas.openxmlformats.org/officeDocument/2006/relationships/oleObject" Target="../embeddings/oleObject130.bin"/><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3.png"/><Relationship Id="rId2" Type="http://schemas.openxmlformats.org/officeDocument/2006/relationships/slideLayout" Target="../slideLayouts/slideLayout75.xml"/><Relationship Id="rId1" Type="http://schemas.openxmlformats.org/officeDocument/2006/relationships/tags" Target="../tags/tag232.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133.bin"/></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20.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3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5.xml"/><Relationship Id="rId1" Type="http://schemas.openxmlformats.org/officeDocument/2006/relationships/tags" Target="../tags/tag234.xml"/><Relationship Id="rId6" Type="http://schemas.openxmlformats.org/officeDocument/2006/relationships/image" Target="../media/image44.emf"/><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22.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35.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 Id="rId5" Type="http://schemas.openxmlformats.org/officeDocument/2006/relationships/slideLayout" Target="../slideLayouts/slideLayout75.xml"/><Relationship Id="rId4" Type="http://schemas.openxmlformats.org/officeDocument/2006/relationships/tags" Target="../tags/tag239.xml"/></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notesSlide" Target="../notesSlides/notesSlide23.xml"/><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slideLayout" Target="../slideLayouts/slideLayout75.xml"/><Relationship Id="rId16" Type="http://schemas.openxmlformats.org/officeDocument/2006/relationships/image" Target="../media/image17.png"/><Relationship Id="rId1" Type="http://schemas.openxmlformats.org/officeDocument/2006/relationships/tags" Target="../tags/tag240.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1.emf"/><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oleObject" Target="../embeddings/oleObject124.bin"/><Relationship Id="rId9" Type="http://schemas.openxmlformats.org/officeDocument/2006/relationships/image" Target="../media/image10.svg"/><Relationship Id="rId14"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4.xml"/><Relationship Id="rId7" Type="http://schemas.openxmlformats.org/officeDocument/2006/relationships/image" Target="../media/image46.svg"/><Relationship Id="rId2" Type="http://schemas.openxmlformats.org/officeDocument/2006/relationships/slideLayout" Target="../slideLayouts/slideLayout75.xml"/><Relationship Id="rId1" Type="http://schemas.openxmlformats.org/officeDocument/2006/relationships/tags" Target="../tags/tag24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emf"/><Relationship Id="rId10" Type="http://schemas.openxmlformats.org/officeDocument/2006/relationships/image" Target="../media/image49.png"/><Relationship Id="rId4" Type="http://schemas.openxmlformats.org/officeDocument/2006/relationships/oleObject" Target="../embeddings/oleObject135.bin"/><Relationship Id="rId9" Type="http://schemas.openxmlformats.org/officeDocument/2006/relationships/image" Target="../media/image4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5.xml"/><Relationship Id="rId7" Type="http://schemas.openxmlformats.org/officeDocument/2006/relationships/image" Target="../media/image46.svg"/><Relationship Id="rId2" Type="http://schemas.openxmlformats.org/officeDocument/2006/relationships/slideLayout" Target="../slideLayouts/slideLayout75.xml"/><Relationship Id="rId1" Type="http://schemas.openxmlformats.org/officeDocument/2006/relationships/tags" Target="../tags/tag242.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emf"/><Relationship Id="rId10" Type="http://schemas.openxmlformats.org/officeDocument/2006/relationships/image" Target="../media/image49.png"/><Relationship Id="rId4" Type="http://schemas.openxmlformats.org/officeDocument/2006/relationships/oleObject" Target="../embeddings/oleObject135.bin"/><Relationship Id="rId9" Type="http://schemas.openxmlformats.org/officeDocument/2006/relationships/image" Target="../media/image48.sv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2.svg"/><Relationship Id="rId2" Type="http://schemas.openxmlformats.org/officeDocument/2006/relationships/slideLayout" Target="../slideLayouts/slideLayout75.xml"/><Relationship Id="rId1" Type="http://schemas.openxmlformats.org/officeDocument/2006/relationships/tags" Target="../tags/tag243.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136.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2.svg"/><Relationship Id="rId2" Type="http://schemas.openxmlformats.org/officeDocument/2006/relationships/slideLayout" Target="../slideLayouts/slideLayout75.xml"/><Relationship Id="rId1" Type="http://schemas.openxmlformats.org/officeDocument/2006/relationships/tags" Target="../tags/tag244.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137.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5.xml"/><Relationship Id="rId1" Type="http://schemas.openxmlformats.org/officeDocument/2006/relationships/tags" Target="../tags/tag245.xml"/><Relationship Id="rId5" Type="http://schemas.openxmlformats.org/officeDocument/2006/relationships/image" Target="../media/image1.emf"/><Relationship Id="rId4" Type="http://schemas.openxmlformats.org/officeDocument/2006/relationships/oleObject" Target="../embeddings/oleObject138.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29.xml"/><Relationship Id="rId7" Type="http://schemas.openxmlformats.org/officeDocument/2006/relationships/image" Target="../media/image56.png"/><Relationship Id="rId2" Type="http://schemas.openxmlformats.org/officeDocument/2006/relationships/slideLayout" Target="../slideLayouts/slideLayout75.xml"/><Relationship Id="rId1" Type="http://schemas.openxmlformats.org/officeDocument/2006/relationships/tags" Target="../tags/tag24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1.emf"/></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0.xml"/><Relationship Id="rId7" Type="http://schemas.openxmlformats.org/officeDocument/2006/relationships/image" Target="../media/image46.svg"/><Relationship Id="rId2" Type="http://schemas.openxmlformats.org/officeDocument/2006/relationships/slideLayout" Target="../slideLayouts/slideLayout75.xml"/><Relationship Id="rId1" Type="http://schemas.openxmlformats.org/officeDocument/2006/relationships/tags" Target="../tags/tag24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emf"/><Relationship Id="rId10" Type="http://schemas.openxmlformats.org/officeDocument/2006/relationships/image" Target="../media/image49.png"/><Relationship Id="rId4" Type="http://schemas.openxmlformats.org/officeDocument/2006/relationships/oleObject" Target="../embeddings/oleObject135.bin"/><Relationship Id="rId9" Type="http://schemas.openxmlformats.org/officeDocument/2006/relationships/image" Target="../media/image48.sv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5.xml"/><Relationship Id="rId1" Type="http://schemas.openxmlformats.org/officeDocument/2006/relationships/tags" Target="../tags/tag248.xml"/><Relationship Id="rId6" Type="http://schemas.openxmlformats.org/officeDocument/2006/relationships/image" Target="../media/image57.png"/><Relationship Id="rId5" Type="http://schemas.openxmlformats.org/officeDocument/2006/relationships/image" Target="../media/image1.emf"/><Relationship Id="rId4" Type="http://schemas.openxmlformats.org/officeDocument/2006/relationships/oleObject" Target="../embeddings/oleObject139.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32.xml"/><Relationship Id="rId7" Type="http://schemas.openxmlformats.org/officeDocument/2006/relationships/image" Target="../media/image61.png"/><Relationship Id="rId2" Type="http://schemas.openxmlformats.org/officeDocument/2006/relationships/slideLayout" Target="../slideLayouts/slideLayout75.xml"/><Relationship Id="rId1" Type="http://schemas.openxmlformats.org/officeDocument/2006/relationships/tags" Target="../tags/tag24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emf"/></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3.xml"/><Relationship Id="rId7" Type="http://schemas.openxmlformats.org/officeDocument/2006/relationships/image" Target="../media/image46.svg"/><Relationship Id="rId2" Type="http://schemas.openxmlformats.org/officeDocument/2006/relationships/slideLayout" Target="../slideLayouts/slideLayout75.xml"/><Relationship Id="rId1" Type="http://schemas.openxmlformats.org/officeDocument/2006/relationships/tags" Target="../tags/tag250.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emf"/><Relationship Id="rId10" Type="http://schemas.openxmlformats.org/officeDocument/2006/relationships/image" Target="../media/image49.png"/><Relationship Id="rId4" Type="http://schemas.openxmlformats.org/officeDocument/2006/relationships/oleObject" Target="../embeddings/oleObject135.bin"/><Relationship Id="rId9" Type="http://schemas.openxmlformats.org/officeDocument/2006/relationships/image" Target="../media/image48.sv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34.xml"/><Relationship Id="rId7" Type="http://schemas.openxmlformats.org/officeDocument/2006/relationships/image" Target="../media/image65.png"/><Relationship Id="rId2" Type="http://schemas.openxmlformats.org/officeDocument/2006/relationships/slideLayout" Target="../slideLayouts/slideLayout75.xml"/><Relationship Id="rId1" Type="http://schemas.openxmlformats.org/officeDocument/2006/relationships/tags" Target="../tags/tag25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notesSlide" Target="../notesSlides/notesSlide35.xml"/><Relationship Id="rId7" Type="http://schemas.openxmlformats.org/officeDocument/2006/relationships/image" Target="../media/image67.svg"/><Relationship Id="rId12" Type="http://schemas.openxmlformats.org/officeDocument/2006/relationships/image" Target="../media/image71.png"/><Relationship Id="rId2" Type="http://schemas.openxmlformats.org/officeDocument/2006/relationships/slideLayout" Target="../slideLayouts/slideLayout75.xml"/><Relationship Id="rId1" Type="http://schemas.openxmlformats.org/officeDocument/2006/relationships/tags" Target="../tags/tag252.xml"/><Relationship Id="rId6" Type="http://schemas.openxmlformats.org/officeDocument/2006/relationships/image" Target="../media/image66.png"/><Relationship Id="rId11" Type="http://schemas.openxmlformats.org/officeDocument/2006/relationships/image" Target="../media/image43.png"/><Relationship Id="rId5" Type="http://schemas.openxmlformats.org/officeDocument/2006/relationships/image" Target="../media/image1.emf"/><Relationship Id="rId10" Type="http://schemas.openxmlformats.org/officeDocument/2006/relationships/image" Target="../media/image70.png"/><Relationship Id="rId4" Type="http://schemas.openxmlformats.org/officeDocument/2006/relationships/oleObject" Target="../embeddings/oleObject123.bin"/><Relationship Id="rId9" Type="http://schemas.openxmlformats.org/officeDocument/2006/relationships/image" Target="../media/image69.svg"/></Relationships>
</file>

<file path=ppt/slides/_rels/slide5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slideLayout" Target="../slideLayouts/slideLayout75.xml"/><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tags" Target="../tags/tag254.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tags" Target="../tags/tag253.xml"/><Relationship Id="rId6" Type="http://schemas.openxmlformats.org/officeDocument/2006/relationships/image" Target="../media/image1.emf"/><Relationship Id="rId11" Type="http://schemas.openxmlformats.org/officeDocument/2006/relationships/image" Target="../media/image77.png"/><Relationship Id="rId24" Type="http://schemas.openxmlformats.org/officeDocument/2006/relationships/image" Target="../media/image90.svg"/><Relationship Id="rId5" Type="http://schemas.openxmlformats.org/officeDocument/2006/relationships/oleObject" Target="../embeddings/oleObject140.bin"/><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notesSlide" Target="../notesSlides/notesSlide36.xml"/><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svg"/></Relationships>
</file>

<file path=ppt/slides/_rels/slide52.xml.rels><?xml version="1.0" encoding="UTF-8" standalone="yes"?>
<Relationships xmlns="http://schemas.openxmlformats.org/package/2006/relationships"><Relationship Id="rId3" Type="http://schemas.openxmlformats.org/officeDocument/2006/relationships/hyperlink" Target="https://www.slidebooks.com/pages/reviews" TargetMode="External"/><Relationship Id="rId2" Type="http://schemas.openxmlformats.org/officeDocument/2006/relationships/image" Target="../media/image91.png"/><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93.png"/><Relationship Id="rId2" Type="http://schemas.openxmlformats.org/officeDocument/2006/relationships/slideLayout" Target="../slideLayouts/slideLayout75.xml"/><Relationship Id="rId1" Type="http://schemas.openxmlformats.org/officeDocument/2006/relationships/tags" Target="../tags/tag255.xml"/><Relationship Id="rId6" Type="http://schemas.openxmlformats.org/officeDocument/2006/relationships/image" Target="../media/image92.png"/><Relationship Id="rId5" Type="http://schemas.openxmlformats.org/officeDocument/2006/relationships/image" Target="../media/image1.emf"/><Relationship Id="rId4" Type="http://schemas.openxmlformats.org/officeDocument/2006/relationships/oleObject" Target="../embeddings/oleObject141.bin"/></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75.xml"/><Relationship Id="rId7" Type="http://schemas.openxmlformats.org/officeDocument/2006/relationships/hyperlink" Target="https://www.slidebooks.com/products/business-toolkit?variant=12473147916370&amp;utm_source=email&amp;utm_medium=email&amp;utm_campaign=entering%20new%20market" TargetMode="Externa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2.emf"/><Relationship Id="rId5" Type="http://schemas.openxmlformats.org/officeDocument/2006/relationships/oleObject" Target="../embeddings/oleObject142.bin"/><Relationship Id="rId4" Type="http://schemas.openxmlformats.org/officeDocument/2006/relationships/notesSlide" Target="../notesSlides/notesSlide38.xml"/><Relationship Id="rId9" Type="http://schemas.openxmlformats.org/officeDocument/2006/relationships/hyperlink" Target="https://www.domontconsulting.com/pages/full-access"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www.domontconsulting.com/" TargetMode="External"/><Relationship Id="rId3" Type="http://schemas.openxmlformats.org/officeDocument/2006/relationships/slideLayout" Target="../slideLayouts/slideLayout75.xml"/><Relationship Id="rId7" Type="http://schemas.openxmlformats.org/officeDocument/2006/relationships/image" Target="../media/image1.emf"/><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oleObject" Target="../embeddings/oleObject143.bin"/><Relationship Id="rId5" Type="http://schemas.openxmlformats.org/officeDocument/2006/relationships/image" Target="../media/image95.png"/><Relationship Id="rId4"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5.xml"/><Relationship Id="rId1" Type="http://schemas.openxmlformats.org/officeDocument/2006/relationships/tags" Target="../tags/tag208.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5.xml"/><Relationship Id="rId1" Type="http://schemas.openxmlformats.org/officeDocument/2006/relationships/tags" Target="../tags/tag209.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122.bin"/></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slideLayout" Target="../slideLayouts/slideLayout75.xml"/><Relationship Id="rId7" Type="http://schemas.openxmlformats.org/officeDocument/2006/relationships/image" Target="../media/image3.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tags" Target="../tags/tag211.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tags" Target="../tags/tag210.xml"/><Relationship Id="rId6" Type="http://schemas.openxmlformats.org/officeDocument/2006/relationships/image" Target="../media/image1.emf"/><Relationship Id="rId11" Type="http://schemas.openxmlformats.org/officeDocument/2006/relationships/image" Target="../media/image25.png"/><Relationship Id="rId5" Type="http://schemas.openxmlformats.org/officeDocument/2006/relationships/oleObject" Target="../embeddings/oleObject123.bin"/><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notesSlide" Target="../notesSlides/notesSlide5.xml"/><Relationship Id="rId9" Type="http://schemas.openxmlformats.org/officeDocument/2006/relationships/image" Target="../media/image23.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A6460F2-C780-4CCF-9E15-41540AE6A38A}"/>
              </a:ext>
            </a:extLst>
          </p:cNvPr>
          <p:cNvSpPr/>
          <p:nvPr/>
        </p:nvSpPr>
        <p:spPr>
          <a:xfrm>
            <a:off x="0" y="0"/>
            <a:ext cx="12192000" cy="5511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9E06370-6DDE-4F40-8C56-A462976503E7}"/>
              </a:ext>
            </a:extLst>
          </p:cNvPr>
          <p:cNvSpPr>
            <a:spLocks noGrp="1"/>
          </p:cNvSpPr>
          <p:nvPr>
            <p:ph type="sldNum" sz="quarter" idx="4"/>
          </p:nvPr>
        </p:nvSpPr>
        <p:spPr/>
        <p:txBody>
          <a:bodyPr/>
          <a:lstStyle/>
          <a:p>
            <a:pPr marL="0" marR="0" lvl="0" indent="0" algn="r" defTabSz="152385" rtl="0" eaLnBrk="1" fontAlgn="auto" latinLnBrk="0" hangingPunct="1">
              <a:lnSpc>
                <a:spcPct val="100000"/>
              </a:lnSpc>
              <a:spcBef>
                <a:spcPts val="0"/>
              </a:spcBef>
              <a:spcAft>
                <a:spcPts val="0"/>
              </a:spcAft>
              <a:buClrTx/>
              <a:buSzTx/>
              <a:buFontTx/>
              <a:buNone/>
              <a:tabLst/>
              <a:defRPr/>
            </a:pPr>
            <a:fld id="{37F5C94B-8C55-478B-B509-BAE6A06B2E2A}" type="slidenum">
              <a:rPr kumimoji="0" lang="en-US" sz="1200" b="0" i="0" u="none" strike="noStrike" kern="1200" cap="none" spc="0" normalizeH="0" baseline="0" noProof="0" smtClean="0">
                <a:ln>
                  <a:noFill/>
                </a:ln>
                <a:solidFill>
                  <a:srgbClr val="002060">
                    <a:tint val="75000"/>
                  </a:srgbClr>
                </a:solidFill>
                <a:effectLst/>
                <a:uLnTx/>
                <a:uFillTx/>
                <a:latin typeface="Arial" panose="020B0604020202020204" pitchFamily="34" charset="0"/>
                <a:ea typeface="+mn-ea"/>
                <a:cs typeface="Arial" panose="020B0604020202020204" pitchFamily="34" charset="0"/>
              </a:rPr>
              <a:pPr marL="0" marR="0" lvl="0" indent="0" algn="r" defTabSz="15238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002060">
                  <a:tint val="75000"/>
                </a:srgbClr>
              </a:solidFill>
              <a:effectLst/>
              <a:uLnTx/>
              <a:uFillTx/>
              <a:latin typeface="Arial" panose="020B0604020202020204" pitchFamily="34" charset="0"/>
              <a:ea typeface="+mn-ea"/>
              <a:cs typeface="Arial" panose="020B0604020202020204" pitchFamily="34" charset="0"/>
            </a:endParaRPr>
          </a:p>
        </p:txBody>
      </p:sp>
      <p:sp>
        <p:nvSpPr>
          <p:cNvPr id="4" name="Rectangle 3">
            <a:extLst>
              <a:ext uri="{FF2B5EF4-FFF2-40B4-BE49-F238E27FC236}">
                <a16:creationId xmlns:a16="http://schemas.microsoft.com/office/drawing/2014/main" id="{6F8AB153-3735-41B0-9732-4F9F7F868E6F}"/>
              </a:ext>
            </a:extLst>
          </p:cNvPr>
          <p:cNvSpPr/>
          <p:nvPr/>
        </p:nvSpPr>
        <p:spPr>
          <a:xfrm>
            <a:off x="0" y="5412699"/>
            <a:ext cx="12192000" cy="1336443"/>
          </a:xfrm>
          <a:prstGeom prst="rect">
            <a:avLst/>
          </a:prstGeom>
          <a:solidFill>
            <a:schemeClr val="tx1">
              <a:lumMod val="10000"/>
              <a:lumOff val="9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385"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A672610A-47FD-408B-A28C-385F7782D332}"/>
              </a:ext>
            </a:extLst>
          </p:cNvPr>
          <p:cNvSpPr/>
          <p:nvPr/>
        </p:nvSpPr>
        <p:spPr bwMode="auto">
          <a:xfrm>
            <a:off x="5755187" y="5582339"/>
            <a:ext cx="681627" cy="681627"/>
          </a:xfrm>
          <a:prstGeom prst="ellipse">
            <a:avLst/>
          </a:prstGeom>
          <a:solidFill>
            <a:schemeClr val="tx1"/>
          </a:solidFill>
          <a:ln>
            <a:solidFill>
              <a:schemeClr val="bg1"/>
            </a:solidFill>
          </a:ln>
        </p:spPr>
        <p:txBody>
          <a:bodyPr wrap="square" lIns="6230" tIns="3115" rIns="6230" bIns="3115" rtlCol="0" anchor="ctr">
            <a:noAutofit/>
          </a:bodyPr>
          <a:lstStyle/>
          <a:p>
            <a:pPr marL="12440" marR="0" lvl="0" indent="-12440" algn="just" defTabSz="42514" rtl="0" eaLnBrk="1" fontAlgn="base" latinLnBrk="0" hangingPunct="1">
              <a:lnSpc>
                <a:spcPts val="75"/>
              </a:lnSpc>
              <a:spcBef>
                <a:spcPct val="0"/>
              </a:spcBef>
              <a:spcAft>
                <a:spcPct val="0"/>
              </a:spcAft>
              <a:buClr>
                <a:srgbClr val="000000"/>
              </a:buClr>
              <a:buSzTx/>
              <a:buFont typeface="Wingdings 3" pitchFamily="18" charset="2"/>
              <a:buChar char="}"/>
              <a:tabLst/>
              <a:defRPr/>
            </a:pPr>
            <a:endParaRPr kumimoji="0" lang="en-IN" sz="100" b="0" i="0" u="none" strike="noStrike" kern="1200" cap="none" spc="0" normalizeH="0" baseline="0" noProof="0" dirty="0">
              <a:ln>
                <a:noFill/>
              </a:ln>
              <a:solidFill>
                <a:srgbClr val="002060"/>
              </a:solidFill>
              <a:effectLst/>
              <a:uLnTx/>
              <a:uFillTx/>
              <a:latin typeface="Arial" charset="0"/>
              <a:ea typeface="+mn-ea"/>
              <a:cs typeface="Times New Roman" pitchFamily="18" charset="0"/>
            </a:endParaRPr>
          </a:p>
        </p:txBody>
      </p:sp>
      <p:sp>
        <p:nvSpPr>
          <p:cNvPr id="8" name="Oval 7">
            <a:extLst>
              <a:ext uri="{FF2B5EF4-FFF2-40B4-BE49-F238E27FC236}">
                <a16:creationId xmlns:a16="http://schemas.microsoft.com/office/drawing/2014/main" id="{0EB13EF1-9564-4C80-B113-1462BCF467C7}"/>
              </a:ext>
            </a:extLst>
          </p:cNvPr>
          <p:cNvSpPr/>
          <p:nvPr/>
        </p:nvSpPr>
        <p:spPr bwMode="auto">
          <a:xfrm>
            <a:off x="1486933" y="5582339"/>
            <a:ext cx="681625" cy="681627"/>
          </a:xfrm>
          <a:prstGeom prst="ellipse">
            <a:avLst/>
          </a:prstGeom>
          <a:solidFill>
            <a:schemeClr val="tx1"/>
          </a:solidFill>
          <a:ln>
            <a:solidFill>
              <a:schemeClr val="bg1"/>
            </a:solidFill>
          </a:ln>
        </p:spPr>
        <p:txBody>
          <a:bodyPr wrap="square" lIns="6230" tIns="3115" rIns="6230" bIns="3115" rtlCol="0" anchor="ctr">
            <a:noAutofit/>
          </a:bodyPr>
          <a:lstStyle/>
          <a:p>
            <a:pPr marL="12440" marR="0" lvl="0" indent="-12440" algn="just" defTabSz="42514" rtl="0" eaLnBrk="1" fontAlgn="base" latinLnBrk="0" hangingPunct="1">
              <a:lnSpc>
                <a:spcPts val="75"/>
              </a:lnSpc>
              <a:spcBef>
                <a:spcPct val="0"/>
              </a:spcBef>
              <a:spcAft>
                <a:spcPct val="0"/>
              </a:spcAft>
              <a:buClr>
                <a:srgbClr val="000000"/>
              </a:buClr>
              <a:buSzTx/>
              <a:buFont typeface="Wingdings 3" pitchFamily="18" charset="2"/>
              <a:buChar char="}"/>
              <a:tabLst/>
              <a:defRPr/>
            </a:pPr>
            <a:endParaRPr kumimoji="0" lang="en-IN" sz="100" b="0" i="0" u="none" strike="noStrike" kern="1200" cap="none" spc="0" normalizeH="0" baseline="0" noProof="0" dirty="0">
              <a:ln>
                <a:noFill/>
              </a:ln>
              <a:solidFill>
                <a:srgbClr val="002060"/>
              </a:solidFill>
              <a:effectLst/>
              <a:uLnTx/>
              <a:uFillTx/>
              <a:latin typeface="Arial" charset="0"/>
              <a:ea typeface="+mn-ea"/>
              <a:cs typeface="Times New Roman" pitchFamily="18" charset="0"/>
            </a:endParaRPr>
          </a:p>
        </p:txBody>
      </p:sp>
      <p:pic>
        <p:nvPicPr>
          <p:cNvPr id="9" name="Graphic 8" descr="Arrow circle">
            <a:extLst>
              <a:ext uri="{FF2B5EF4-FFF2-40B4-BE49-F238E27FC236}">
                <a16:creationId xmlns:a16="http://schemas.microsoft.com/office/drawing/2014/main" id="{2A972DC4-30AC-4AC5-8421-875551A12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3518" y="5668924"/>
            <a:ext cx="508455" cy="508457"/>
          </a:xfrm>
          <a:prstGeom prst="rect">
            <a:avLst/>
          </a:prstGeom>
        </p:spPr>
      </p:pic>
      <p:sp>
        <p:nvSpPr>
          <p:cNvPr id="10" name="Title 1">
            <a:extLst>
              <a:ext uri="{FF2B5EF4-FFF2-40B4-BE49-F238E27FC236}">
                <a16:creationId xmlns:a16="http://schemas.microsoft.com/office/drawing/2014/main" id="{416913FD-E0DE-4B93-A28A-2A10F8223A82}"/>
              </a:ext>
            </a:extLst>
          </p:cNvPr>
          <p:cNvSpPr txBox="1">
            <a:spLocks/>
          </p:cNvSpPr>
          <p:nvPr/>
        </p:nvSpPr>
        <p:spPr>
          <a:xfrm>
            <a:off x="4510577" y="6346671"/>
            <a:ext cx="3170846" cy="369332"/>
          </a:xfrm>
          <a:prstGeom prst="rect">
            <a:avLst/>
          </a:prstGeom>
        </p:spPr>
        <p:txBody>
          <a:bodyPr wrap="square">
            <a:sp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marL="0" marR="0" lvl="0" indent="0" algn="ctr" defTabSz="957998"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2060"/>
                </a:solidFill>
                <a:effectLst/>
                <a:uLnTx/>
                <a:uFillTx/>
                <a:latin typeface="Arial" panose="020B0604020202020204"/>
                <a:ea typeface="+mj-ea"/>
                <a:cs typeface="+mj-cs"/>
              </a:rPr>
              <a:t>Best Practices</a:t>
            </a:r>
          </a:p>
        </p:txBody>
      </p:sp>
      <p:sp>
        <p:nvSpPr>
          <p:cNvPr id="11" name="Title 1">
            <a:extLst>
              <a:ext uri="{FF2B5EF4-FFF2-40B4-BE49-F238E27FC236}">
                <a16:creationId xmlns:a16="http://schemas.microsoft.com/office/drawing/2014/main" id="{F03ACA2F-59FD-4BD4-9792-3906998934B4}"/>
              </a:ext>
            </a:extLst>
          </p:cNvPr>
          <p:cNvSpPr txBox="1">
            <a:spLocks/>
          </p:cNvSpPr>
          <p:nvPr/>
        </p:nvSpPr>
        <p:spPr>
          <a:xfrm>
            <a:off x="377932" y="6346671"/>
            <a:ext cx="2899626" cy="369332"/>
          </a:xfrm>
          <a:prstGeom prst="rect">
            <a:avLst/>
          </a:prstGeom>
        </p:spPr>
        <p:txBody>
          <a:bodyPr wrap="square">
            <a:sp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marL="0" marR="0" lvl="0" indent="0" algn="ctr" defTabSz="957998"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2060"/>
                </a:solidFill>
                <a:effectLst/>
                <a:uLnTx/>
                <a:uFillTx/>
                <a:latin typeface="Arial" panose="020B0604020202020204"/>
                <a:ea typeface="+mj-ea"/>
                <a:cs typeface="+mj-cs"/>
              </a:rPr>
              <a:t>Frameworks</a:t>
            </a:r>
          </a:p>
        </p:txBody>
      </p:sp>
      <p:sp>
        <p:nvSpPr>
          <p:cNvPr id="12" name="Title 1">
            <a:extLst>
              <a:ext uri="{FF2B5EF4-FFF2-40B4-BE49-F238E27FC236}">
                <a16:creationId xmlns:a16="http://schemas.microsoft.com/office/drawing/2014/main" id="{E23E68A8-A515-4632-9961-729ADC1E922C}"/>
              </a:ext>
            </a:extLst>
          </p:cNvPr>
          <p:cNvSpPr txBox="1">
            <a:spLocks/>
          </p:cNvSpPr>
          <p:nvPr/>
        </p:nvSpPr>
        <p:spPr>
          <a:xfrm>
            <a:off x="8914442" y="6346671"/>
            <a:ext cx="2899626" cy="369332"/>
          </a:xfrm>
          <a:prstGeom prst="rect">
            <a:avLst/>
          </a:prstGeom>
        </p:spPr>
        <p:txBody>
          <a:bodyPr wrap="square">
            <a:sp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marL="0" marR="0" lvl="0" indent="0" algn="ctr" defTabSz="957998"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2060"/>
                </a:solidFill>
                <a:effectLst/>
                <a:uLnTx/>
                <a:uFillTx/>
                <a:latin typeface="Arial" panose="020B0604020202020204"/>
                <a:ea typeface="+mj-ea"/>
                <a:cs typeface="+mj-cs"/>
              </a:rPr>
              <a:t>Templates</a:t>
            </a:r>
          </a:p>
        </p:txBody>
      </p:sp>
      <p:sp>
        <p:nvSpPr>
          <p:cNvPr id="14" name="Oval 13">
            <a:extLst>
              <a:ext uri="{FF2B5EF4-FFF2-40B4-BE49-F238E27FC236}">
                <a16:creationId xmlns:a16="http://schemas.microsoft.com/office/drawing/2014/main" id="{8C9919EF-2233-4719-8A34-B024485B5AB7}"/>
              </a:ext>
            </a:extLst>
          </p:cNvPr>
          <p:cNvSpPr/>
          <p:nvPr/>
        </p:nvSpPr>
        <p:spPr bwMode="auto">
          <a:xfrm>
            <a:off x="10023443" y="5582339"/>
            <a:ext cx="681625" cy="681627"/>
          </a:xfrm>
          <a:prstGeom prst="ellipse">
            <a:avLst/>
          </a:prstGeom>
          <a:solidFill>
            <a:schemeClr val="tx1"/>
          </a:solidFill>
          <a:ln>
            <a:solidFill>
              <a:schemeClr val="bg1"/>
            </a:solidFill>
          </a:ln>
        </p:spPr>
        <p:txBody>
          <a:bodyPr wrap="square" lIns="6230" tIns="3115" rIns="6230" bIns="3115" rtlCol="0" anchor="ctr">
            <a:noAutofit/>
          </a:bodyPr>
          <a:lstStyle/>
          <a:p>
            <a:pPr marL="12440" marR="0" lvl="0" indent="-12440" algn="just" defTabSz="42514" rtl="0" eaLnBrk="1" fontAlgn="base" latinLnBrk="0" hangingPunct="1">
              <a:lnSpc>
                <a:spcPts val="75"/>
              </a:lnSpc>
              <a:spcBef>
                <a:spcPct val="0"/>
              </a:spcBef>
              <a:spcAft>
                <a:spcPct val="0"/>
              </a:spcAft>
              <a:buClr>
                <a:srgbClr val="000000"/>
              </a:buClr>
              <a:buSzTx/>
              <a:buFont typeface="Wingdings 3" pitchFamily="18" charset="2"/>
              <a:buChar char="}"/>
              <a:tabLst/>
              <a:defRPr/>
            </a:pPr>
            <a:endParaRPr kumimoji="0" lang="en-IN" sz="100" b="0" i="0" u="none" strike="noStrike" kern="1200" cap="none" spc="0" normalizeH="0" baseline="0" noProof="0" dirty="0">
              <a:ln>
                <a:noFill/>
              </a:ln>
              <a:solidFill>
                <a:srgbClr val="002060"/>
              </a:solidFill>
              <a:effectLst/>
              <a:uLnTx/>
              <a:uFillTx/>
              <a:latin typeface="Arial" charset="0"/>
              <a:ea typeface="+mn-ea"/>
              <a:cs typeface="Times New Roman" pitchFamily="18" charset="0"/>
            </a:endParaRPr>
          </a:p>
        </p:txBody>
      </p:sp>
      <p:grpSp>
        <p:nvGrpSpPr>
          <p:cNvPr id="15" name="Group 14">
            <a:extLst>
              <a:ext uri="{FF2B5EF4-FFF2-40B4-BE49-F238E27FC236}">
                <a16:creationId xmlns:a16="http://schemas.microsoft.com/office/drawing/2014/main" id="{2ED6FD52-3756-4E50-BB5D-CD16C9E2C2FF}"/>
              </a:ext>
            </a:extLst>
          </p:cNvPr>
          <p:cNvGrpSpPr/>
          <p:nvPr/>
        </p:nvGrpSpPr>
        <p:grpSpPr>
          <a:xfrm>
            <a:off x="10171389" y="5767666"/>
            <a:ext cx="403151" cy="310973"/>
            <a:chOff x="8318914" y="2084874"/>
            <a:chExt cx="414264" cy="319544"/>
          </a:xfrm>
          <a:solidFill>
            <a:schemeClr val="bg1"/>
          </a:solidFill>
        </p:grpSpPr>
        <p:grpSp>
          <p:nvGrpSpPr>
            <p:cNvPr id="16" name="Group 15">
              <a:extLst>
                <a:ext uri="{FF2B5EF4-FFF2-40B4-BE49-F238E27FC236}">
                  <a16:creationId xmlns:a16="http://schemas.microsoft.com/office/drawing/2014/main" id="{755A4D8A-02A9-4F0B-834F-2FFAF24F443E}"/>
                </a:ext>
              </a:extLst>
            </p:cNvPr>
            <p:cNvGrpSpPr/>
            <p:nvPr/>
          </p:nvGrpSpPr>
          <p:grpSpPr>
            <a:xfrm>
              <a:off x="8318914" y="2084874"/>
              <a:ext cx="414264" cy="319544"/>
              <a:chOff x="737041" y="4275037"/>
              <a:chExt cx="787336" cy="607317"/>
            </a:xfrm>
            <a:grpFill/>
          </p:grpSpPr>
          <p:sp>
            <p:nvSpPr>
              <p:cNvPr id="18" name="Freeform: Shape 17">
                <a:extLst>
                  <a:ext uri="{FF2B5EF4-FFF2-40B4-BE49-F238E27FC236}">
                    <a16:creationId xmlns:a16="http://schemas.microsoft.com/office/drawing/2014/main" id="{8CC1FA78-2C24-4CFB-8585-C2842C593680}"/>
                  </a:ext>
                </a:extLst>
              </p:cNvPr>
              <p:cNvSpPr/>
              <p:nvPr/>
            </p:nvSpPr>
            <p:spPr>
              <a:xfrm>
                <a:off x="832290" y="4560785"/>
                <a:ext cx="272986" cy="245251"/>
              </a:xfrm>
              <a:custGeom>
                <a:avLst/>
                <a:gdLst>
                  <a:gd name="connsiteX0" fmla="*/ 19050 w 272986"/>
                  <a:gd name="connsiteY0" fmla="*/ 304800 h 304800"/>
                  <a:gd name="connsiteX1" fmla="*/ 253937 w 272986"/>
                  <a:gd name="connsiteY1" fmla="*/ 304800 h 304800"/>
                  <a:gd name="connsiteX2" fmla="*/ 272987 w 272986"/>
                  <a:gd name="connsiteY2" fmla="*/ 285750 h 304800"/>
                  <a:gd name="connsiteX3" fmla="*/ 272987 w 272986"/>
                  <a:gd name="connsiteY3" fmla="*/ 19050 h 304800"/>
                  <a:gd name="connsiteX4" fmla="*/ 253937 w 272986"/>
                  <a:gd name="connsiteY4" fmla="*/ 0 h 304800"/>
                  <a:gd name="connsiteX5" fmla="*/ 19050 w 272986"/>
                  <a:gd name="connsiteY5" fmla="*/ 0 h 304800"/>
                  <a:gd name="connsiteX6" fmla="*/ 0 w 272986"/>
                  <a:gd name="connsiteY6" fmla="*/ 19050 h 304800"/>
                  <a:gd name="connsiteX7" fmla="*/ 0 w 272986"/>
                  <a:gd name="connsiteY7" fmla="*/ 285750 h 304800"/>
                  <a:gd name="connsiteX8" fmla="*/ 19050 w 272986"/>
                  <a:gd name="connsiteY8" fmla="*/ 304800 h 304800"/>
                  <a:gd name="connsiteX9" fmla="*/ 38100 w 272986"/>
                  <a:gd name="connsiteY9" fmla="*/ 38100 h 304800"/>
                  <a:gd name="connsiteX10" fmla="*/ 234887 w 272986"/>
                  <a:gd name="connsiteY10" fmla="*/ 38100 h 304800"/>
                  <a:gd name="connsiteX11" fmla="*/ 234887 w 272986"/>
                  <a:gd name="connsiteY11" fmla="*/ 266700 h 304800"/>
                  <a:gd name="connsiteX12" fmla="*/ 38100 w 272986"/>
                  <a:gd name="connsiteY12" fmla="*/ 2667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6" h="304800">
                    <a:moveTo>
                      <a:pt x="19050" y="304800"/>
                    </a:moveTo>
                    <a:lnTo>
                      <a:pt x="253937" y="304800"/>
                    </a:lnTo>
                    <a:cubicBezTo>
                      <a:pt x="264458" y="304800"/>
                      <a:pt x="272987" y="296271"/>
                      <a:pt x="272987" y="285750"/>
                    </a:cubicBezTo>
                    <a:lnTo>
                      <a:pt x="272987" y="19050"/>
                    </a:lnTo>
                    <a:cubicBezTo>
                      <a:pt x="272987" y="8529"/>
                      <a:pt x="264458" y="0"/>
                      <a:pt x="253937" y="0"/>
                    </a:cubicBezTo>
                    <a:lnTo>
                      <a:pt x="19050" y="0"/>
                    </a:lnTo>
                    <a:cubicBezTo>
                      <a:pt x="8529" y="0"/>
                      <a:pt x="0" y="8529"/>
                      <a:pt x="0" y="19050"/>
                    </a:cubicBezTo>
                    <a:lnTo>
                      <a:pt x="0" y="285750"/>
                    </a:lnTo>
                    <a:cubicBezTo>
                      <a:pt x="0" y="296271"/>
                      <a:pt x="8529" y="304800"/>
                      <a:pt x="19050" y="304800"/>
                    </a:cubicBezTo>
                    <a:close/>
                    <a:moveTo>
                      <a:pt x="38100" y="38100"/>
                    </a:moveTo>
                    <a:lnTo>
                      <a:pt x="234887" y="38100"/>
                    </a:lnTo>
                    <a:lnTo>
                      <a:pt x="234887" y="266700"/>
                    </a:lnTo>
                    <a:lnTo>
                      <a:pt x="38100" y="266700"/>
                    </a:lnTo>
                    <a:close/>
                  </a:path>
                </a:pathLst>
              </a:custGeom>
              <a:grpFill/>
              <a:ln w="9624" cap="flat">
                <a:noFill/>
                <a:prstDash val="solid"/>
                <a:miter/>
              </a:ln>
            </p:spPr>
            <p:txBody>
              <a:bodyPr rtlCol="0" anchor="ctr"/>
              <a:lstStyle/>
              <a:p>
                <a:pPr marL="0" marR="0" lvl="0" indent="0" algn="l" defTabSz="62314" rtl="0" eaLnBrk="1" fontAlgn="auto" latinLnBrk="0" hangingPunct="1">
                  <a:lnSpc>
                    <a:spcPct val="100000"/>
                  </a:lnSpc>
                  <a:spcBef>
                    <a:spcPts val="0"/>
                  </a:spcBef>
                  <a:spcAft>
                    <a:spcPts val="0"/>
                  </a:spcAft>
                  <a:buClrTx/>
                  <a:buSzTx/>
                  <a:buFontTx/>
                  <a:buNone/>
                  <a:tabLst/>
                  <a:defRPr/>
                </a:pPr>
                <a:endParaRPr kumimoji="0" lang="en-IN" sz="123" b="0" i="0" u="none" strike="noStrike" kern="0" cap="none" spc="0" normalizeH="0" baseline="0" noProof="0" dirty="0">
                  <a:ln>
                    <a:noFill/>
                  </a:ln>
                  <a:solidFill>
                    <a:srgbClr val="002060"/>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28D3154F-4BF8-4CB1-922C-D5D7B0B95862}"/>
                  </a:ext>
                </a:extLst>
              </p:cNvPr>
              <p:cNvSpPr/>
              <p:nvPr/>
            </p:nvSpPr>
            <p:spPr>
              <a:xfrm>
                <a:off x="1156142" y="4560785"/>
                <a:ext cx="272986" cy="245251"/>
              </a:xfrm>
              <a:custGeom>
                <a:avLst/>
                <a:gdLst>
                  <a:gd name="connsiteX0" fmla="*/ 253937 w 272986"/>
                  <a:gd name="connsiteY0" fmla="*/ 0 h 304800"/>
                  <a:gd name="connsiteX1" fmla="*/ 19050 w 272986"/>
                  <a:gd name="connsiteY1" fmla="*/ 0 h 304800"/>
                  <a:gd name="connsiteX2" fmla="*/ 0 w 272986"/>
                  <a:gd name="connsiteY2" fmla="*/ 19050 h 304800"/>
                  <a:gd name="connsiteX3" fmla="*/ 0 w 272986"/>
                  <a:gd name="connsiteY3" fmla="*/ 285750 h 304800"/>
                  <a:gd name="connsiteX4" fmla="*/ 19050 w 272986"/>
                  <a:gd name="connsiteY4" fmla="*/ 304800 h 304800"/>
                  <a:gd name="connsiteX5" fmla="*/ 253937 w 272986"/>
                  <a:gd name="connsiteY5" fmla="*/ 304800 h 304800"/>
                  <a:gd name="connsiteX6" fmla="*/ 272987 w 272986"/>
                  <a:gd name="connsiteY6" fmla="*/ 285750 h 304800"/>
                  <a:gd name="connsiteX7" fmla="*/ 272987 w 272986"/>
                  <a:gd name="connsiteY7" fmla="*/ 19050 h 304800"/>
                  <a:gd name="connsiteX8" fmla="*/ 253937 w 272986"/>
                  <a:gd name="connsiteY8" fmla="*/ 0 h 304800"/>
                  <a:gd name="connsiteX9" fmla="*/ 234887 w 272986"/>
                  <a:gd name="connsiteY9" fmla="*/ 266700 h 304800"/>
                  <a:gd name="connsiteX10" fmla="*/ 38100 w 272986"/>
                  <a:gd name="connsiteY10" fmla="*/ 266700 h 304800"/>
                  <a:gd name="connsiteX11" fmla="*/ 38100 w 272986"/>
                  <a:gd name="connsiteY11" fmla="*/ 38100 h 304800"/>
                  <a:gd name="connsiteX12" fmla="*/ 234887 w 272986"/>
                  <a:gd name="connsiteY12" fmla="*/ 381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6" h="304800">
                    <a:moveTo>
                      <a:pt x="253937" y="0"/>
                    </a:moveTo>
                    <a:lnTo>
                      <a:pt x="19050" y="0"/>
                    </a:lnTo>
                    <a:cubicBezTo>
                      <a:pt x="8529" y="0"/>
                      <a:pt x="0" y="8529"/>
                      <a:pt x="0" y="19050"/>
                    </a:cubicBezTo>
                    <a:lnTo>
                      <a:pt x="0" y="285750"/>
                    </a:lnTo>
                    <a:cubicBezTo>
                      <a:pt x="0" y="296271"/>
                      <a:pt x="8529" y="304800"/>
                      <a:pt x="19050" y="304800"/>
                    </a:cubicBezTo>
                    <a:lnTo>
                      <a:pt x="253937" y="304800"/>
                    </a:lnTo>
                    <a:cubicBezTo>
                      <a:pt x="264458" y="304800"/>
                      <a:pt x="272987" y="296271"/>
                      <a:pt x="272987" y="285750"/>
                    </a:cubicBezTo>
                    <a:lnTo>
                      <a:pt x="272987" y="19050"/>
                    </a:lnTo>
                    <a:cubicBezTo>
                      <a:pt x="272987" y="8529"/>
                      <a:pt x="264458" y="0"/>
                      <a:pt x="253937" y="0"/>
                    </a:cubicBezTo>
                    <a:close/>
                    <a:moveTo>
                      <a:pt x="234887" y="266700"/>
                    </a:moveTo>
                    <a:lnTo>
                      <a:pt x="38100" y="266700"/>
                    </a:lnTo>
                    <a:lnTo>
                      <a:pt x="38100" y="38100"/>
                    </a:lnTo>
                    <a:lnTo>
                      <a:pt x="234887" y="38100"/>
                    </a:lnTo>
                    <a:close/>
                  </a:path>
                </a:pathLst>
              </a:custGeom>
              <a:grpFill/>
              <a:ln w="9624" cap="flat">
                <a:noFill/>
                <a:prstDash val="solid"/>
                <a:miter/>
              </a:ln>
            </p:spPr>
            <p:txBody>
              <a:bodyPr rtlCol="0" anchor="ctr"/>
              <a:lstStyle/>
              <a:p>
                <a:pPr marL="0" marR="0" lvl="0" indent="0" algn="l" defTabSz="62314" rtl="0" eaLnBrk="1" fontAlgn="auto" latinLnBrk="0" hangingPunct="1">
                  <a:lnSpc>
                    <a:spcPct val="100000"/>
                  </a:lnSpc>
                  <a:spcBef>
                    <a:spcPts val="0"/>
                  </a:spcBef>
                  <a:spcAft>
                    <a:spcPts val="0"/>
                  </a:spcAft>
                  <a:buClrTx/>
                  <a:buSzTx/>
                  <a:buFontTx/>
                  <a:buNone/>
                  <a:tabLst/>
                  <a:defRPr/>
                </a:pPr>
                <a:endParaRPr kumimoji="0" lang="en-IN" sz="123" b="0" i="0" u="none" strike="noStrike" kern="0" cap="none" spc="0" normalizeH="0" baseline="0" noProof="0" dirty="0">
                  <a:ln>
                    <a:noFill/>
                  </a:ln>
                  <a:solidFill>
                    <a:srgbClr val="002060"/>
                  </a:solidFill>
                  <a:effectLst/>
                  <a:uLnTx/>
                  <a:uFillTx/>
                  <a:latin typeface="Arial" panose="020B0604020202020204"/>
                  <a:ea typeface="+mn-ea"/>
                  <a:cs typeface="+mn-cs"/>
                </a:endParaRPr>
              </a:p>
            </p:txBody>
          </p:sp>
          <p:sp>
            <p:nvSpPr>
              <p:cNvPr id="20" name="Freeform: Shape 19">
                <a:extLst>
                  <a:ext uri="{FF2B5EF4-FFF2-40B4-BE49-F238E27FC236}">
                    <a16:creationId xmlns:a16="http://schemas.microsoft.com/office/drawing/2014/main" id="{9FC85F3C-9973-4C45-9F3B-D66CB9BE9E5B}"/>
                  </a:ext>
                </a:extLst>
              </p:cNvPr>
              <p:cNvSpPr/>
              <p:nvPr/>
            </p:nvSpPr>
            <p:spPr>
              <a:xfrm>
                <a:off x="737041" y="4275037"/>
                <a:ext cx="787336" cy="607317"/>
              </a:xfrm>
              <a:custGeom>
                <a:avLst/>
                <a:gdLst>
                  <a:gd name="connsiteX0" fmla="*/ 787337 w 787336"/>
                  <a:gd name="connsiteY0" fmla="*/ 685800 h 704850"/>
                  <a:gd name="connsiteX1" fmla="*/ 787337 w 787336"/>
                  <a:gd name="connsiteY1" fmla="*/ 19050 h 704850"/>
                  <a:gd name="connsiteX2" fmla="*/ 768287 w 787336"/>
                  <a:gd name="connsiteY2" fmla="*/ 0 h 704850"/>
                  <a:gd name="connsiteX3" fmla="*/ 19050 w 787336"/>
                  <a:gd name="connsiteY3" fmla="*/ 0 h 704850"/>
                  <a:gd name="connsiteX4" fmla="*/ 0 w 787336"/>
                  <a:gd name="connsiteY4" fmla="*/ 19050 h 704850"/>
                  <a:gd name="connsiteX5" fmla="*/ 0 w 787336"/>
                  <a:gd name="connsiteY5" fmla="*/ 685800 h 704850"/>
                  <a:gd name="connsiteX6" fmla="*/ 19050 w 787336"/>
                  <a:gd name="connsiteY6" fmla="*/ 704850 h 704850"/>
                  <a:gd name="connsiteX7" fmla="*/ 768287 w 787336"/>
                  <a:gd name="connsiteY7" fmla="*/ 704850 h 704850"/>
                  <a:gd name="connsiteX8" fmla="*/ 787337 w 787336"/>
                  <a:gd name="connsiteY8" fmla="*/ 685800 h 704850"/>
                  <a:gd name="connsiteX9" fmla="*/ 749237 w 787336"/>
                  <a:gd name="connsiteY9" fmla="*/ 666750 h 704850"/>
                  <a:gd name="connsiteX10" fmla="*/ 38100 w 787336"/>
                  <a:gd name="connsiteY10" fmla="*/ 666750 h 704850"/>
                  <a:gd name="connsiteX11" fmla="*/ 38100 w 787336"/>
                  <a:gd name="connsiteY11" fmla="*/ 38100 h 704850"/>
                  <a:gd name="connsiteX12" fmla="*/ 749237 w 787336"/>
                  <a:gd name="connsiteY12" fmla="*/ 3810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336" h="704850">
                    <a:moveTo>
                      <a:pt x="787337" y="685800"/>
                    </a:moveTo>
                    <a:lnTo>
                      <a:pt x="787337" y="19050"/>
                    </a:lnTo>
                    <a:cubicBezTo>
                      <a:pt x="787337" y="8529"/>
                      <a:pt x="778808" y="0"/>
                      <a:pt x="768287" y="0"/>
                    </a:cubicBezTo>
                    <a:lnTo>
                      <a:pt x="19050" y="0"/>
                    </a:lnTo>
                    <a:cubicBezTo>
                      <a:pt x="8529" y="0"/>
                      <a:pt x="0" y="8529"/>
                      <a:pt x="0" y="19050"/>
                    </a:cubicBezTo>
                    <a:lnTo>
                      <a:pt x="0" y="685800"/>
                    </a:lnTo>
                    <a:cubicBezTo>
                      <a:pt x="0" y="696321"/>
                      <a:pt x="8529" y="704850"/>
                      <a:pt x="19050" y="704850"/>
                    </a:cubicBezTo>
                    <a:lnTo>
                      <a:pt x="768287" y="704850"/>
                    </a:lnTo>
                    <a:cubicBezTo>
                      <a:pt x="778808" y="704850"/>
                      <a:pt x="787337" y="696321"/>
                      <a:pt x="787337" y="685800"/>
                    </a:cubicBezTo>
                    <a:close/>
                    <a:moveTo>
                      <a:pt x="749237" y="666750"/>
                    </a:moveTo>
                    <a:lnTo>
                      <a:pt x="38100" y="666750"/>
                    </a:lnTo>
                    <a:lnTo>
                      <a:pt x="38100" y="38100"/>
                    </a:lnTo>
                    <a:lnTo>
                      <a:pt x="749237" y="38100"/>
                    </a:lnTo>
                    <a:close/>
                  </a:path>
                </a:pathLst>
              </a:custGeom>
              <a:grpFill/>
              <a:ln w="9624" cap="flat">
                <a:noFill/>
                <a:prstDash val="solid"/>
                <a:miter/>
              </a:ln>
            </p:spPr>
            <p:txBody>
              <a:bodyPr rtlCol="0" anchor="ctr"/>
              <a:lstStyle/>
              <a:p>
                <a:pPr marL="0" marR="0" lvl="0" indent="0" algn="l" defTabSz="62314" rtl="0" eaLnBrk="1" fontAlgn="auto" latinLnBrk="0" hangingPunct="1">
                  <a:lnSpc>
                    <a:spcPct val="100000"/>
                  </a:lnSpc>
                  <a:spcBef>
                    <a:spcPts val="0"/>
                  </a:spcBef>
                  <a:spcAft>
                    <a:spcPts val="0"/>
                  </a:spcAft>
                  <a:buClrTx/>
                  <a:buSzTx/>
                  <a:buFontTx/>
                  <a:buNone/>
                  <a:tabLst/>
                  <a:defRPr/>
                </a:pPr>
                <a:endParaRPr kumimoji="0" lang="en-IN" sz="123" b="0" i="0" u="none" strike="noStrike" kern="0" cap="none" spc="0" normalizeH="0" baseline="0" noProof="0" dirty="0">
                  <a:ln>
                    <a:noFill/>
                  </a:ln>
                  <a:solidFill>
                    <a:srgbClr val="002060"/>
                  </a:solidFill>
                  <a:effectLst/>
                  <a:uLnTx/>
                  <a:uFillTx/>
                  <a:latin typeface="Arial" panose="020B0604020202020204"/>
                  <a:ea typeface="+mn-ea"/>
                  <a:cs typeface="+mn-cs"/>
                </a:endParaRPr>
              </a:p>
            </p:txBody>
          </p:sp>
        </p:grpSp>
        <p:sp>
          <p:nvSpPr>
            <p:cNvPr id="17" name="Rectangle 16">
              <a:extLst>
                <a:ext uri="{FF2B5EF4-FFF2-40B4-BE49-F238E27FC236}">
                  <a16:creationId xmlns:a16="http://schemas.microsoft.com/office/drawing/2014/main" id="{7DC7FA11-FC44-4235-9898-510291135B47}"/>
                </a:ext>
              </a:extLst>
            </p:cNvPr>
            <p:cNvSpPr/>
            <p:nvPr/>
          </p:nvSpPr>
          <p:spPr>
            <a:xfrm>
              <a:off x="8380875" y="2144955"/>
              <a:ext cx="290342" cy="48390"/>
            </a:xfrm>
            <a:prstGeom prst="rect">
              <a:avLst/>
            </a:prstGeom>
            <a:grpFill/>
            <a:ln w="9624" cap="flat">
              <a:noFill/>
              <a:prstDash val="solid"/>
              <a:miter/>
            </a:ln>
          </p:spPr>
          <p:txBody>
            <a:bodyPr rtlCol="0" anchor="ctr"/>
            <a:lstStyle/>
            <a:p>
              <a:pPr marL="0" marR="0" lvl="0" indent="0" algn="ctr" defTabSz="62314" rtl="0" eaLnBrk="1" fontAlgn="auto" latinLnBrk="0" hangingPunct="1">
                <a:lnSpc>
                  <a:spcPct val="100000"/>
                </a:lnSpc>
                <a:spcBef>
                  <a:spcPts val="0"/>
                </a:spcBef>
                <a:spcAft>
                  <a:spcPts val="0"/>
                </a:spcAft>
                <a:buClrTx/>
                <a:buSzTx/>
                <a:buFontTx/>
                <a:buNone/>
                <a:tabLst/>
                <a:defRPr/>
              </a:pPr>
              <a:endParaRPr kumimoji="0" lang="en-AU" sz="123" b="0" i="0" u="none" strike="noStrike" kern="0" cap="none" spc="0" normalizeH="0" baseline="0" noProof="0" dirty="0">
                <a:ln>
                  <a:noFill/>
                </a:ln>
                <a:solidFill>
                  <a:srgbClr val="002060"/>
                </a:solidFill>
                <a:effectLst/>
                <a:uLnTx/>
                <a:uFillTx/>
                <a:latin typeface="Arial" panose="020B0604020202020204"/>
                <a:ea typeface="+mn-ea"/>
                <a:cs typeface="+mn-cs"/>
              </a:endParaRPr>
            </a:p>
          </p:txBody>
        </p:sp>
      </p:grpSp>
      <p:sp>
        <p:nvSpPr>
          <p:cNvPr id="21" name="Rectangle 20">
            <a:extLst>
              <a:ext uri="{FF2B5EF4-FFF2-40B4-BE49-F238E27FC236}">
                <a16:creationId xmlns:a16="http://schemas.microsoft.com/office/drawing/2014/main" id="{AB7911F2-0AF4-4F8B-83E2-C01FFA56317A}"/>
              </a:ext>
            </a:extLst>
          </p:cNvPr>
          <p:cNvSpPr/>
          <p:nvPr/>
        </p:nvSpPr>
        <p:spPr bwMode="auto">
          <a:xfrm>
            <a:off x="-10707" y="6746065"/>
            <a:ext cx="12213414" cy="111936"/>
          </a:xfrm>
          <a:prstGeom prst="rect">
            <a:avLst/>
          </a:prstGeom>
          <a:solidFill>
            <a:schemeClr val="tx1"/>
          </a:solidFill>
          <a:ln>
            <a:noFill/>
          </a:ln>
        </p:spPr>
        <p:txBody>
          <a:bodyPr wrap="square" lIns="30476" tIns="15238" rIns="30476" bIns="15238" rtlCol="0" anchor="ctr">
            <a:noAutofit/>
          </a:bodyPr>
          <a:lstStyle/>
          <a:p>
            <a:pPr marL="60845" marR="0" lvl="0" indent="-60845" algn="just" defTabSz="207930" rtl="0" eaLnBrk="1" fontAlgn="base" latinLnBrk="0" hangingPunct="1">
              <a:lnSpc>
                <a:spcPts val="367"/>
              </a:lnSpc>
              <a:spcBef>
                <a:spcPct val="0"/>
              </a:spcBef>
              <a:spcAft>
                <a:spcPct val="0"/>
              </a:spcAft>
              <a:buClr>
                <a:srgbClr val="000000"/>
              </a:buClr>
              <a:buSzTx/>
              <a:buFont typeface="Wingdings 3" pitchFamily="18" charset="2"/>
              <a:buChar char="}"/>
              <a:tabLst/>
              <a:defRPr/>
            </a:pPr>
            <a:endParaRPr kumimoji="0" lang="en-IN" sz="400" b="0" i="0" u="none" strike="noStrike" kern="1200" cap="none" spc="0" normalizeH="0" baseline="0" noProof="0" dirty="0">
              <a:ln>
                <a:noFill/>
              </a:ln>
              <a:solidFill>
                <a:srgbClr val="0C2870"/>
              </a:solidFill>
              <a:effectLst/>
              <a:uLnTx/>
              <a:uFillTx/>
              <a:latin typeface="Arial" charset="0"/>
              <a:ea typeface="+mn-ea"/>
              <a:cs typeface="Times New Roman" pitchFamily="18" charset="0"/>
            </a:endParaRPr>
          </a:p>
        </p:txBody>
      </p:sp>
      <p:pic>
        <p:nvPicPr>
          <p:cNvPr id="22" name="Graphic 21" descr="Thumbs up sign outline">
            <a:extLst>
              <a:ext uri="{FF2B5EF4-FFF2-40B4-BE49-F238E27FC236}">
                <a16:creationId xmlns:a16="http://schemas.microsoft.com/office/drawing/2014/main" id="{E0FF498C-9DC1-43E3-A9BA-3164BE00D8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41689" y="5668841"/>
            <a:ext cx="508623" cy="508623"/>
          </a:xfrm>
          <a:prstGeom prst="rect">
            <a:avLst/>
          </a:prstGeom>
        </p:spPr>
      </p:pic>
      <p:sp>
        <p:nvSpPr>
          <p:cNvPr id="23" name="Chevron 10">
            <a:extLst>
              <a:ext uri="{FF2B5EF4-FFF2-40B4-BE49-F238E27FC236}">
                <a16:creationId xmlns:a16="http://schemas.microsoft.com/office/drawing/2014/main" id="{F6302B8D-C694-470F-AD4A-80330DABCB44}"/>
              </a:ext>
            </a:extLst>
          </p:cNvPr>
          <p:cNvSpPr/>
          <p:nvPr/>
        </p:nvSpPr>
        <p:spPr bwMode="auto">
          <a:xfrm>
            <a:off x="2363718" y="3028163"/>
            <a:ext cx="2005499" cy="1101915"/>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24" name="Chevron 12">
            <a:extLst>
              <a:ext uri="{FF2B5EF4-FFF2-40B4-BE49-F238E27FC236}">
                <a16:creationId xmlns:a16="http://schemas.microsoft.com/office/drawing/2014/main" id="{6E2BDE72-5DE9-4E52-9EC3-87119630800D}"/>
              </a:ext>
            </a:extLst>
          </p:cNvPr>
          <p:cNvSpPr/>
          <p:nvPr/>
        </p:nvSpPr>
        <p:spPr bwMode="auto">
          <a:xfrm>
            <a:off x="4183407" y="3028163"/>
            <a:ext cx="2005499" cy="1101915"/>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25" name="Chevron 14">
            <a:extLst>
              <a:ext uri="{FF2B5EF4-FFF2-40B4-BE49-F238E27FC236}">
                <a16:creationId xmlns:a16="http://schemas.microsoft.com/office/drawing/2014/main" id="{331C97BB-56C1-46A6-B328-47438B8AFE21}"/>
              </a:ext>
            </a:extLst>
          </p:cNvPr>
          <p:cNvSpPr/>
          <p:nvPr/>
        </p:nvSpPr>
        <p:spPr bwMode="auto">
          <a:xfrm>
            <a:off x="6003095" y="3028163"/>
            <a:ext cx="2005499" cy="1101915"/>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6" name="Chevron 17">
            <a:extLst>
              <a:ext uri="{FF2B5EF4-FFF2-40B4-BE49-F238E27FC236}">
                <a16:creationId xmlns:a16="http://schemas.microsoft.com/office/drawing/2014/main" id="{77CB5CAA-1F01-4A26-888E-DA6D01CF31F6}"/>
              </a:ext>
            </a:extLst>
          </p:cNvPr>
          <p:cNvSpPr/>
          <p:nvPr/>
        </p:nvSpPr>
        <p:spPr bwMode="auto">
          <a:xfrm>
            <a:off x="7822784" y="3028163"/>
            <a:ext cx="2005499" cy="1101915"/>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7" name="Chevron 103">
            <a:extLst>
              <a:ext uri="{FF2B5EF4-FFF2-40B4-BE49-F238E27FC236}">
                <a16:creationId xmlns:a16="http://schemas.microsoft.com/office/drawing/2014/main" id="{5D0D9DEC-EECA-4AA1-931F-EC8C9C38FFC0}"/>
              </a:ext>
            </a:extLst>
          </p:cNvPr>
          <p:cNvSpPr/>
          <p:nvPr/>
        </p:nvSpPr>
        <p:spPr bwMode="auto">
          <a:xfrm>
            <a:off x="9642473" y="3028163"/>
            <a:ext cx="2005499" cy="1101915"/>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8" name="Chevron 167">
            <a:extLst>
              <a:ext uri="{FF2B5EF4-FFF2-40B4-BE49-F238E27FC236}">
                <a16:creationId xmlns:a16="http://schemas.microsoft.com/office/drawing/2014/main" id="{62E144C6-F840-4ECB-B61E-32C813457160}"/>
              </a:ext>
            </a:extLst>
          </p:cNvPr>
          <p:cNvSpPr/>
          <p:nvPr/>
        </p:nvSpPr>
        <p:spPr bwMode="auto">
          <a:xfrm>
            <a:off x="544029" y="3028163"/>
            <a:ext cx="2005499" cy="1101915"/>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9" name="Graphic 28" descr="Checklist">
            <a:extLst>
              <a:ext uri="{FF2B5EF4-FFF2-40B4-BE49-F238E27FC236}">
                <a16:creationId xmlns:a16="http://schemas.microsoft.com/office/drawing/2014/main" id="{EADAA8D9-E113-470A-9E89-F63C28EDF1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2159" y="2314986"/>
            <a:ext cx="681448" cy="681448"/>
          </a:xfrm>
          <a:prstGeom prst="rect">
            <a:avLst/>
          </a:prstGeom>
        </p:spPr>
      </p:pic>
      <p:pic>
        <p:nvPicPr>
          <p:cNvPr id="30" name="Graphic 29" descr="Handshake">
            <a:extLst>
              <a:ext uri="{FF2B5EF4-FFF2-40B4-BE49-F238E27FC236}">
                <a16:creationId xmlns:a16="http://schemas.microsoft.com/office/drawing/2014/main" id="{8991F76B-41D7-45DC-B39D-DB54852A17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29802" y="2258887"/>
            <a:ext cx="731876" cy="731876"/>
          </a:xfrm>
          <a:prstGeom prst="rect">
            <a:avLst/>
          </a:prstGeom>
        </p:spPr>
      </p:pic>
      <p:pic>
        <p:nvPicPr>
          <p:cNvPr id="31" name="Graphic 30" descr="Magnifying glass">
            <a:extLst>
              <a:ext uri="{FF2B5EF4-FFF2-40B4-BE49-F238E27FC236}">
                <a16:creationId xmlns:a16="http://schemas.microsoft.com/office/drawing/2014/main" id="{379736B1-2BCD-4F46-9B66-609D0242F56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33669" y="2396539"/>
            <a:ext cx="549400" cy="549400"/>
          </a:xfrm>
          <a:prstGeom prst="rect">
            <a:avLst/>
          </a:prstGeom>
        </p:spPr>
      </p:pic>
      <p:pic>
        <p:nvPicPr>
          <p:cNvPr id="32" name="Graphic 31" descr="Map compass">
            <a:extLst>
              <a:ext uri="{FF2B5EF4-FFF2-40B4-BE49-F238E27FC236}">
                <a16:creationId xmlns:a16="http://schemas.microsoft.com/office/drawing/2014/main" id="{85F297D4-CC57-4A03-91DC-F3B04F39606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01535" y="2323482"/>
            <a:ext cx="681448" cy="681448"/>
          </a:xfrm>
          <a:prstGeom prst="rect">
            <a:avLst/>
          </a:prstGeom>
        </p:spPr>
      </p:pic>
      <p:pic>
        <p:nvPicPr>
          <p:cNvPr id="33" name="Graphic 32" descr="Gears">
            <a:extLst>
              <a:ext uri="{FF2B5EF4-FFF2-40B4-BE49-F238E27FC236}">
                <a16:creationId xmlns:a16="http://schemas.microsoft.com/office/drawing/2014/main" id="{14050FFA-FF45-49C7-926A-F5A9992219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1688" y="2276690"/>
            <a:ext cx="731876" cy="731876"/>
          </a:xfrm>
          <a:prstGeom prst="rect">
            <a:avLst/>
          </a:prstGeom>
        </p:spPr>
      </p:pic>
      <p:pic>
        <p:nvPicPr>
          <p:cNvPr id="34" name="Graphic 33" descr="Statistics outline">
            <a:extLst>
              <a:ext uri="{FF2B5EF4-FFF2-40B4-BE49-F238E27FC236}">
                <a16:creationId xmlns:a16="http://schemas.microsoft.com/office/drawing/2014/main" id="{87030C89-0BD9-4D2B-B779-503A38BF69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40697" y="2370203"/>
            <a:ext cx="641182" cy="641182"/>
          </a:xfrm>
          <a:prstGeom prst="rect">
            <a:avLst/>
          </a:prstGeom>
        </p:spPr>
      </p:pic>
      <p:sp>
        <p:nvSpPr>
          <p:cNvPr id="35" name="Title 1">
            <a:extLst>
              <a:ext uri="{FF2B5EF4-FFF2-40B4-BE49-F238E27FC236}">
                <a16:creationId xmlns:a16="http://schemas.microsoft.com/office/drawing/2014/main" id="{5AC1F779-B943-431C-BA49-1C377DC85B0D}"/>
              </a:ext>
            </a:extLst>
          </p:cNvPr>
          <p:cNvSpPr txBox="1">
            <a:spLocks/>
          </p:cNvSpPr>
          <p:nvPr/>
        </p:nvSpPr>
        <p:spPr>
          <a:xfrm>
            <a:off x="524285" y="300855"/>
            <a:ext cx="11329241" cy="1967160"/>
          </a:xfrm>
          <a:prstGeom prst="rect">
            <a:avLst/>
          </a:prstGeom>
        </p:spPr>
        <p:txBody>
          <a:bodyPr>
            <a:normAutofit/>
          </a:bodyPr>
          <a:lst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a:lstStyle>
          <a:p>
            <a:pPr>
              <a:defRPr/>
            </a:pPr>
            <a:r>
              <a:rPr lang="en-GB" sz="4800" dirty="0"/>
              <a:t>Mergers and Acquisitions </a:t>
            </a:r>
            <a:r>
              <a:rPr lang="en-US" sz="4800" dirty="0"/>
              <a:t>Toolkit</a:t>
            </a:r>
            <a:br>
              <a:rPr lang="en-US" sz="4800" dirty="0"/>
            </a:br>
            <a:r>
              <a:rPr lang="en-US" sz="4800" b="0" dirty="0"/>
              <a:t>Overview and Approach</a:t>
            </a:r>
          </a:p>
        </p:txBody>
      </p:sp>
    </p:spTree>
    <p:extLst>
      <p:ext uri="{BB962C8B-B14F-4D97-AF65-F5344CB8AC3E}">
        <p14:creationId xmlns:p14="http://schemas.microsoft.com/office/powerpoint/2010/main" val="2520306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Objectives</a:t>
            </a:r>
            <a:br>
              <a:rPr lang="en-US" sz="2400" dirty="0"/>
            </a:br>
            <a:r>
              <a:rPr lang="en-GB" sz="1800" b="0" dirty="0"/>
              <a:t>The M&amp;A Toolkit includes frameworks, tools, templates, tutorials, real-life examples, video training and best practices to help you:</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10</a:t>
            </a:fld>
            <a:endParaRPr lang="en-US" sz="1000" dirty="0">
              <a:solidFill>
                <a:srgbClr val="ADAFBB"/>
              </a:solidFill>
            </a:endParaRPr>
          </a:p>
        </p:txBody>
      </p:sp>
      <p:sp>
        <p:nvSpPr>
          <p:cNvPr id="6" name="Rectangle 5">
            <a:extLst>
              <a:ext uri="{FF2B5EF4-FFF2-40B4-BE49-F238E27FC236}">
                <a16:creationId xmlns:a16="http://schemas.microsoft.com/office/drawing/2014/main" id="{A284FCA6-86E5-4774-89FC-D2ADAB807300}"/>
              </a:ext>
            </a:extLst>
          </p:cNvPr>
          <p:cNvSpPr/>
          <p:nvPr/>
        </p:nvSpPr>
        <p:spPr>
          <a:xfrm>
            <a:off x="514114" y="1561681"/>
            <a:ext cx="11094412" cy="5093702"/>
          </a:xfrm>
          <a:prstGeom prst="rect">
            <a:avLst/>
          </a:prstGeom>
        </p:spPr>
        <p:txBody>
          <a:bodyPr wrap="square">
            <a:spAutoFit/>
          </a:bodyPr>
          <a:lstStyle/>
          <a:p>
            <a:pPr marL="174625" lvl="1" indent="-174625">
              <a:spcBef>
                <a:spcPts val="400"/>
              </a:spcBef>
              <a:spcAft>
                <a:spcPts val="400"/>
              </a:spcAft>
              <a:buFont typeface="Arial" panose="020B0604020202020204" pitchFamily="34" charset="0"/>
              <a:buChar char="•"/>
              <a:defRPr/>
            </a:pPr>
            <a:r>
              <a:rPr lang="en-GB" sz="1500" b="1" dirty="0"/>
              <a:t>Increase your M&amp;A success rate with our 6-phase M&amp;A approach: </a:t>
            </a:r>
            <a:r>
              <a:rPr lang="en-GB" sz="1500" dirty="0"/>
              <a:t>(I) Define your M&amp;A strategy, (II) Identify target companies, (III) Build a business case and financial modeling, (IV) Conduct due diligence, (V) Execute transaction, (VI) Conduct post-merger integration</a:t>
            </a:r>
          </a:p>
          <a:p>
            <a:pPr marL="174625" lvl="1" indent="-174625">
              <a:spcBef>
                <a:spcPts val="400"/>
              </a:spcBef>
              <a:spcAft>
                <a:spcPts val="400"/>
              </a:spcAft>
              <a:buFont typeface="Arial" panose="020B0604020202020204" pitchFamily="34" charset="0"/>
              <a:buChar char="•"/>
              <a:defRPr/>
            </a:pPr>
            <a:r>
              <a:rPr lang="en-GB" sz="1500" b="1" dirty="0"/>
              <a:t>Define your M&amp;A strategy: </a:t>
            </a:r>
            <a:r>
              <a:rPr lang="en-GB" sz="1500" dirty="0"/>
              <a:t>(1) Company mission, vision and values, (2) M&amp;A strategic objectives and key performance indicators, (3) M&amp;A team, (4) M&amp;A guiding principles, (5) Target screening criteria</a:t>
            </a:r>
          </a:p>
          <a:p>
            <a:pPr marL="174625" lvl="1" indent="-174625">
              <a:spcBef>
                <a:spcPts val="400"/>
              </a:spcBef>
              <a:spcAft>
                <a:spcPts val="400"/>
              </a:spcAft>
              <a:buFont typeface="Arial" panose="020B0604020202020204" pitchFamily="34" charset="0"/>
              <a:buChar char="•"/>
              <a:defRPr/>
            </a:pPr>
            <a:r>
              <a:rPr lang="en-GB" sz="1500" b="1" dirty="0"/>
              <a:t>Identify target companies: </a:t>
            </a:r>
            <a:r>
              <a:rPr lang="en-GB" sz="1500" dirty="0"/>
              <a:t>(1) Potential target companies and data collection, (2) High-level assessment of potential target companies, (3) Shortlisted potential targets, (4) Financial statements analysis, (5) Business valuation: DCF model, comparable company analysis, and precedent transaction analysis, (6) Targets approved for the business case phase</a:t>
            </a:r>
            <a:endParaRPr lang="en-GB" sz="1500" b="1" dirty="0"/>
          </a:p>
          <a:p>
            <a:pPr marL="174625" lvl="1" indent="-174625">
              <a:spcBef>
                <a:spcPts val="400"/>
              </a:spcBef>
              <a:spcAft>
                <a:spcPts val="400"/>
              </a:spcAft>
              <a:buFont typeface="Arial" panose="020B0604020202020204" pitchFamily="34" charset="0"/>
              <a:buChar char="•"/>
              <a:defRPr/>
            </a:pPr>
            <a:r>
              <a:rPr lang="en-GB" sz="1500" b="1" dirty="0"/>
              <a:t>Build a business case and an M&amp;A financial model: </a:t>
            </a:r>
            <a:r>
              <a:rPr lang="en-GB" sz="1500" dirty="0"/>
              <a:t>(1) Strategic benefit, (2) Feasibility, (3) Financial benefit, (4) Comprehensive M&amp;A financial model including acquirer model, target model, merger assumptions &amp; analysis, and pro forma model, (5) Simple Financial model including integration cost, revenue synergy, cost synergy, NPV, ROI, and IRR, (6)Letter of intent or term sheet</a:t>
            </a:r>
          </a:p>
          <a:p>
            <a:pPr marL="174625" lvl="1" indent="-174625">
              <a:spcBef>
                <a:spcPts val="400"/>
              </a:spcBef>
              <a:spcAft>
                <a:spcPts val="400"/>
              </a:spcAft>
              <a:buFont typeface="Arial" panose="020B0604020202020204" pitchFamily="34" charset="0"/>
              <a:buChar char="•"/>
              <a:defRPr/>
            </a:pPr>
            <a:r>
              <a:rPr lang="en-GB" sz="1500" b="1" dirty="0"/>
              <a:t>Conduct due diligence(CDD) to identify the likely future performance of a company: </a:t>
            </a:r>
            <a:r>
              <a:rPr lang="en-GB" sz="1500" dirty="0"/>
              <a:t>(1) Work plan including key business case hypotheses and assumptions, (2) Due diligence to validate key hypotheses and assumptions, (3) Updated business valuation, (4) Recommendation to make (or not) a formal offer to acquire the target company</a:t>
            </a:r>
          </a:p>
          <a:p>
            <a:pPr marL="174625" lvl="1" indent="-174625">
              <a:spcBef>
                <a:spcPts val="400"/>
              </a:spcBef>
              <a:spcAft>
                <a:spcPts val="400"/>
              </a:spcAft>
              <a:buFont typeface="Arial" panose="020B0604020202020204" pitchFamily="34" charset="0"/>
              <a:buChar char="•"/>
              <a:defRPr/>
            </a:pPr>
            <a:r>
              <a:rPr lang="en-GB" sz="1500" b="1" dirty="0"/>
              <a:t>Execute transaction: </a:t>
            </a:r>
            <a:r>
              <a:rPr lang="en-GB" sz="1500" dirty="0"/>
              <a:t>(1) Deal structure, (2) M&amp;A negotiations, (3) Signing and closing the M&amp;A deal</a:t>
            </a:r>
          </a:p>
          <a:p>
            <a:pPr marL="174625" lvl="1" indent="-174625">
              <a:spcBef>
                <a:spcPts val="400"/>
              </a:spcBef>
              <a:spcAft>
                <a:spcPts val="400"/>
              </a:spcAft>
              <a:buFont typeface="Arial" panose="020B0604020202020204" pitchFamily="34" charset="0"/>
              <a:buChar char="•"/>
              <a:defRPr/>
            </a:pPr>
            <a:r>
              <a:rPr lang="en-GB" sz="1500" b="1" dirty="0"/>
              <a:t>Conduct successful post-merger integration to ensure the company reaches its cost and revenue synergy targets: </a:t>
            </a:r>
            <a:r>
              <a:rPr lang="en-GB" sz="1500" dirty="0"/>
              <a:t>(1) Post-merger integration strategy and high-level plan, (2) Post-merger integration detailed plans, (3) Implementation and monitoring</a:t>
            </a:r>
            <a:endParaRPr lang="en-US" sz="1400" dirty="0"/>
          </a:p>
        </p:txBody>
      </p:sp>
    </p:spTree>
    <p:extLst>
      <p:ext uri="{BB962C8B-B14F-4D97-AF65-F5344CB8AC3E}">
        <p14:creationId xmlns:p14="http://schemas.microsoft.com/office/powerpoint/2010/main" val="251112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Approach</a:t>
            </a:r>
            <a:br>
              <a:rPr lang="en-US" sz="2400" dirty="0"/>
            </a:br>
            <a:r>
              <a:rPr lang="en-GB" sz="1600" b="0" dirty="0"/>
              <a:t>The Mergers &amp; Acquisitions Toolkit includes a 6-phase approach that we have built and refined over the past 20 years through constant trial and error. The good news is that you don’t have to waste your time, energy, and money going through that lengthy trial-and-error process. You can simply leverage our work and customize it based on the specificities of your organization.</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11</a:t>
            </a:fld>
            <a:endParaRPr lang="en-US" sz="1000" dirty="0">
              <a:solidFill>
                <a:srgbClr val="ADAFBB"/>
              </a:solidFill>
            </a:endParaRPr>
          </a:p>
        </p:txBody>
      </p:sp>
      <p:sp>
        <p:nvSpPr>
          <p:cNvPr id="21" name="Left Brace 20">
            <a:extLst>
              <a:ext uri="{FF2B5EF4-FFF2-40B4-BE49-F238E27FC236}">
                <a16:creationId xmlns:a16="http://schemas.microsoft.com/office/drawing/2014/main" id="{C273049B-C86A-4B91-A9E5-5C3AB6A4FD52}"/>
              </a:ext>
            </a:extLst>
          </p:cNvPr>
          <p:cNvSpPr/>
          <p:nvPr/>
        </p:nvSpPr>
        <p:spPr>
          <a:xfrm rot="16200000">
            <a:off x="4011265" y="936200"/>
            <a:ext cx="307777" cy="7174421"/>
          </a:xfrm>
          <a:prstGeom prst="leftBrace">
            <a:avLst>
              <a:gd name="adj1" fmla="val 2750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Left Brace 21">
            <a:extLst>
              <a:ext uri="{FF2B5EF4-FFF2-40B4-BE49-F238E27FC236}">
                <a16:creationId xmlns:a16="http://schemas.microsoft.com/office/drawing/2014/main" id="{47676DE1-8D62-4F5E-907F-1ADDC59904F9}"/>
              </a:ext>
            </a:extLst>
          </p:cNvPr>
          <p:cNvSpPr/>
          <p:nvPr/>
        </p:nvSpPr>
        <p:spPr>
          <a:xfrm rot="16200000">
            <a:off x="10335645" y="3676352"/>
            <a:ext cx="307777" cy="1694119"/>
          </a:xfrm>
          <a:prstGeom prst="leftBrace">
            <a:avLst>
              <a:gd name="adj1" fmla="val 2430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Left Brace 22">
            <a:extLst>
              <a:ext uri="{FF2B5EF4-FFF2-40B4-BE49-F238E27FC236}">
                <a16:creationId xmlns:a16="http://schemas.microsoft.com/office/drawing/2014/main" id="{BF9B5A8D-26EF-4A2F-AD5C-310DB047985A}"/>
              </a:ext>
            </a:extLst>
          </p:cNvPr>
          <p:cNvSpPr/>
          <p:nvPr/>
        </p:nvSpPr>
        <p:spPr>
          <a:xfrm rot="16200000">
            <a:off x="8550744" y="3687619"/>
            <a:ext cx="307779" cy="1671587"/>
          </a:xfrm>
          <a:prstGeom prst="leftBrace">
            <a:avLst>
              <a:gd name="adj1" fmla="val 27501"/>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A963FF9E-6B5A-4195-93C8-E9C077D532CC}"/>
              </a:ext>
            </a:extLst>
          </p:cNvPr>
          <p:cNvSpPr txBox="1"/>
          <p:nvPr/>
        </p:nvSpPr>
        <p:spPr>
          <a:xfrm>
            <a:off x="2847467" y="4838906"/>
            <a:ext cx="2618621" cy="307777"/>
          </a:xfrm>
          <a:prstGeom prst="rect">
            <a:avLst/>
          </a:prstGeom>
          <a:noFill/>
        </p:spPr>
        <p:txBody>
          <a:bodyPr wrap="square" rtlCol="0">
            <a:spAutoFit/>
          </a:bodyPr>
          <a:lstStyle/>
          <a:p>
            <a:pPr algn="ctr"/>
            <a:r>
              <a:rPr lang="en-US" sz="1400" b="1" dirty="0"/>
              <a:t>Pre-Announcement</a:t>
            </a:r>
          </a:p>
        </p:txBody>
      </p:sp>
      <p:sp>
        <p:nvSpPr>
          <p:cNvPr id="25" name="TextBox 24">
            <a:extLst>
              <a:ext uri="{FF2B5EF4-FFF2-40B4-BE49-F238E27FC236}">
                <a16:creationId xmlns:a16="http://schemas.microsoft.com/office/drawing/2014/main" id="{04C94A77-3642-4F44-BC89-005B071512EA}"/>
              </a:ext>
            </a:extLst>
          </p:cNvPr>
          <p:cNvSpPr txBox="1"/>
          <p:nvPr/>
        </p:nvSpPr>
        <p:spPr>
          <a:xfrm>
            <a:off x="9187253" y="4838906"/>
            <a:ext cx="2618621" cy="307777"/>
          </a:xfrm>
          <a:prstGeom prst="rect">
            <a:avLst/>
          </a:prstGeom>
          <a:noFill/>
        </p:spPr>
        <p:txBody>
          <a:bodyPr wrap="square" rtlCol="0">
            <a:spAutoFit/>
          </a:bodyPr>
          <a:lstStyle/>
          <a:p>
            <a:pPr algn="ctr"/>
            <a:r>
              <a:rPr lang="en-US" sz="1400" b="1" dirty="0"/>
              <a:t>Post-Announcement</a:t>
            </a:r>
          </a:p>
        </p:txBody>
      </p:sp>
      <p:sp>
        <p:nvSpPr>
          <p:cNvPr id="26" name="TextBox 25">
            <a:extLst>
              <a:ext uri="{FF2B5EF4-FFF2-40B4-BE49-F238E27FC236}">
                <a16:creationId xmlns:a16="http://schemas.microsoft.com/office/drawing/2014/main" id="{DB87E8E7-D2FB-414A-A650-350FE437BF00}"/>
              </a:ext>
            </a:extLst>
          </p:cNvPr>
          <p:cNvSpPr txBox="1"/>
          <p:nvPr/>
        </p:nvSpPr>
        <p:spPr>
          <a:xfrm>
            <a:off x="7752364" y="4838906"/>
            <a:ext cx="1904536" cy="307777"/>
          </a:xfrm>
          <a:prstGeom prst="rect">
            <a:avLst/>
          </a:prstGeom>
          <a:noFill/>
        </p:spPr>
        <p:txBody>
          <a:bodyPr wrap="square" rtlCol="0">
            <a:spAutoFit/>
          </a:bodyPr>
          <a:lstStyle/>
          <a:p>
            <a:pPr algn="ctr"/>
            <a:r>
              <a:rPr lang="en-US" sz="1400" b="1" dirty="0"/>
              <a:t>Announcement</a:t>
            </a:r>
          </a:p>
        </p:txBody>
      </p:sp>
      <p:sp>
        <p:nvSpPr>
          <p:cNvPr id="27" name="Chevron 10">
            <a:extLst>
              <a:ext uri="{FF2B5EF4-FFF2-40B4-BE49-F238E27FC236}">
                <a16:creationId xmlns:a16="http://schemas.microsoft.com/office/drawing/2014/main" id="{379D5FFF-9DAD-49E0-BDCB-F27DADCB8CD8}"/>
              </a:ext>
            </a:extLst>
          </p:cNvPr>
          <p:cNvSpPr/>
          <p:nvPr/>
        </p:nvSpPr>
        <p:spPr bwMode="auto">
          <a:xfrm>
            <a:off x="2363718" y="3305260"/>
            <a:ext cx="2005499" cy="734607"/>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28" name="Chevron 12">
            <a:extLst>
              <a:ext uri="{FF2B5EF4-FFF2-40B4-BE49-F238E27FC236}">
                <a16:creationId xmlns:a16="http://schemas.microsoft.com/office/drawing/2014/main" id="{70DAFB5E-4B37-481D-AF13-325D3DB1ECCF}"/>
              </a:ext>
            </a:extLst>
          </p:cNvPr>
          <p:cNvSpPr/>
          <p:nvPr/>
        </p:nvSpPr>
        <p:spPr bwMode="auto">
          <a:xfrm>
            <a:off x="4183407" y="3305260"/>
            <a:ext cx="2005499" cy="734607"/>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29" name="Chevron 14">
            <a:extLst>
              <a:ext uri="{FF2B5EF4-FFF2-40B4-BE49-F238E27FC236}">
                <a16:creationId xmlns:a16="http://schemas.microsoft.com/office/drawing/2014/main" id="{182C2F7F-F924-4645-B769-D89654ABF744}"/>
              </a:ext>
            </a:extLst>
          </p:cNvPr>
          <p:cNvSpPr/>
          <p:nvPr/>
        </p:nvSpPr>
        <p:spPr bwMode="auto">
          <a:xfrm>
            <a:off x="6003095" y="3305260"/>
            <a:ext cx="2005499" cy="734607"/>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30" name="Chevron 17">
            <a:extLst>
              <a:ext uri="{FF2B5EF4-FFF2-40B4-BE49-F238E27FC236}">
                <a16:creationId xmlns:a16="http://schemas.microsoft.com/office/drawing/2014/main" id="{E26C856E-73D7-41EE-BD86-AE5D1DAA9D01}"/>
              </a:ext>
            </a:extLst>
          </p:cNvPr>
          <p:cNvSpPr/>
          <p:nvPr/>
        </p:nvSpPr>
        <p:spPr bwMode="auto">
          <a:xfrm>
            <a:off x="7822784" y="3305260"/>
            <a:ext cx="2005499" cy="734607"/>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31" name="Chevron 103">
            <a:extLst>
              <a:ext uri="{FF2B5EF4-FFF2-40B4-BE49-F238E27FC236}">
                <a16:creationId xmlns:a16="http://schemas.microsoft.com/office/drawing/2014/main" id="{4EC72409-84FB-463D-8D0B-1750D2D03DF9}"/>
              </a:ext>
            </a:extLst>
          </p:cNvPr>
          <p:cNvSpPr/>
          <p:nvPr/>
        </p:nvSpPr>
        <p:spPr bwMode="auto">
          <a:xfrm>
            <a:off x="9642473" y="3305260"/>
            <a:ext cx="2005499" cy="734607"/>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32" name="Chevron 167">
            <a:extLst>
              <a:ext uri="{FF2B5EF4-FFF2-40B4-BE49-F238E27FC236}">
                <a16:creationId xmlns:a16="http://schemas.microsoft.com/office/drawing/2014/main" id="{CD8D198F-46C8-402A-9E8D-E658F0880E9F}"/>
              </a:ext>
            </a:extLst>
          </p:cNvPr>
          <p:cNvSpPr/>
          <p:nvPr/>
        </p:nvSpPr>
        <p:spPr bwMode="auto">
          <a:xfrm>
            <a:off x="544029" y="3305260"/>
            <a:ext cx="2005499" cy="734607"/>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33" name="Graphic 32" descr="Checklist">
            <a:extLst>
              <a:ext uri="{FF2B5EF4-FFF2-40B4-BE49-F238E27FC236}">
                <a16:creationId xmlns:a16="http://schemas.microsoft.com/office/drawing/2014/main" id="{39325AB6-D7B5-41FD-B758-8B0F35CA6D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2787619"/>
            <a:ext cx="485912" cy="485912"/>
          </a:xfrm>
          <a:prstGeom prst="rect">
            <a:avLst/>
          </a:prstGeom>
        </p:spPr>
      </p:pic>
      <p:pic>
        <p:nvPicPr>
          <p:cNvPr id="34" name="Graphic 33" descr="Handshake">
            <a:extLst>
              <a:ext uri="{FF2B5EF4-FFF2-40B4-BE49-F238E27FC236}">
                <a16:creationId xmlns:a16="http://schemas.microsoft.com/office/drawing/2014/main" id="{2F9C5344-6D06-45B4-86D9-240060360A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2745990"/>
            <a:ext cx="521870" cy="521870"/>
          </a:xfrm>
          <a:prstGeom prst="rect">
            <a:avLst/>
          </a:prstGeom>
        </p:spPr>
      </p:pic>
      <p:pic>
        <p:nvPicPr>
          <p:cNvPr id="35" name="Graphic 34" descr="Magnifying glass">
            <a:extLst>
              <a:ext uri="{FF2B5EF4-FFF2-40B4-BE49-F238E27FC236}">
                <a16:creationId xmlns:a16="http://schemas.microsoft.com/office/drawing/2014/main" id="{8EB0CCDF-D222-42A4-8FBA-163277397C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2831281"/>
            <a:ext cx="391754" cy="391754"/>
          </a:xfrm>
          <a:prstGeom prst="rect">
            <a:avLst/>
          </a:prstGeom>
        </p:spPr>
      </p:pic>
      <p:pic>
        <p:nvPicPr>
          <p:cNvPr id="36" name="Graphic 35" descr="Map compass">
            <a:extLst>
              <a:ext uri="{FF2B5EF4-FFF2-40B4-BE49-F238E27FC236}">
                <a16:creationId xmlns:a16="http://schemas.microsoft.com/office/drawing/2014/main" id="{A395B5B9-438B-41E8-958C-BBDF081A9B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2796115"/>
            <a:ext cx="485912" cy="485912"/>
          </a:xfrm>
          <a:prstGeom prst="rect">
            <a:avLst/>
          </a:prstGeom>
        </p:spPr>
      </p:pic>
      <p:pic>
        <p:nvPicPr>
          <p:cNvPr id="37" name="Graphic 36" descr="Gears">
            <a:extLst>
              <a:ext uri="{FF2B5EF4-FFF2-40B4-BE49-F238E27FC236}">
                <a16:creationId xmlns:a16="http://schemas.microsoft.com/office/drawing/2014/main" id="{77CC77E0-1F44-4910-82BD-90AC20C970F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2763793"/>
            <a:ext cx="521870" cy="521870"/>
          </a:xfrm>
          <a:prstGeom prst="rect">
            <a:avLst/>
          </a:prstGeom>
        </p:spPr>
      </p:pic>
      <p:pic>
        <p:nvPicPr>
          <p:cNvPr id="38" name="Graphic 37" descr="Statistics outline">
            <a:extLst>
              <a:ext uri="{FF2B5EF4-FFF2-40B4-BE49-F238E27FC236}">
                <a16:creationId xmlns:a16="http://schemas.microsoft.com/office/drawing/2014/main" id="{D446F5D0-D7BE-4AA4-AACC-A1024EFE8C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2831281"/>
            <a:ext cx="457200" cy="457200"/>
          </a:xfrm>
          <a:prstGeom prst="rect">
            <a:avLst/>
          </a:prstGeom>
        </p:spPr>
      </p:pic>
    </p:spTree>
    <p:extLst>
      <p:ext uri="{BB962C8B-B14F-4D97-AF65-F5344CB8AC3E}">
        <p14:creationId xmlns:p14="http://schemas.microsoft.com/office/powerpoint/2010/main" val="4209884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Approach</a:t>
            </a:r>
            <a:br>
              <a:rPr lang="en-US" sz="2400" dirty="0"/>
            </a:br>
            <a:r>
              <a:rPr lang="en-GB" sz="1600" b="0" dirty="0"/>
              <a:t>The Mergers &amp; Acquisitions Toolkit includes a 6-phase approach that we have built and refined over the past 20 years through constant trial and error. The good news is that you don’t have to waste your time, energy, and money going through that lengthy trial-and-error process. You can simply leverage our work and customize it based on the specificities of your organization.</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12</a:t>
            </a:fld>
            <a:endParaRPr lang="en-US" sz="1000" dirty="0">
              <a:solidFill>
                <a:srgbClr val="ADAFBB"/>
              </a:solidFill>
            </a:endParaRPr>
          </a:p>
        </p:txBody>
      </p:sp>
      <p:sp>
        <p:nvSpPr>
          <p:cNvPr id="7" name="Chevron 10">
            <a:extLst>
              <a:ext uri="{FF2B5EF4-FFF2-40B4-BE49-F238E27FC236}">
                <a16:creationId xmlns:a16="http://schemas.microsoft.com/office/drawing/2014/main" id="{5E0355D4-CA9B-41FF-8F1D-2F0B81B1A9DF}"/>
              </a:ext>
            </a:extLst>
          </p:cNvPr>
          <p:cNvSpPr/>
          <p:nvPr/>
        </p:nvSpPr>
        <p:spPr bwMode="auto">
          <a:xfrm>
            <a:off x="2363718"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8" name="Chevron 12">
            <a:extLst>
              <a:ext uri="{FF2B5EF4-FFF2-40B4-BE49-F238E27FC236}">
                <a16:creationId xmlns:a16="http://schemas.microsoft.com/office/drawing/2014/main" id="{9916C25C-09E7-4D3E-BEA7-AF08F330342E}"/>
              </a:ext>
            </a:extLst>
          </p:cNvPr>
          <p:cNvSpPr/>
          <p:nvPr/>
        </p:nvSpPr>
        <p:spPr bwMode="auto">
          <a:xfrm>
            <a:off x="4183407"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9" name="Chevron 14">
            <a:extLst>
              <a:ext uri="{FF2B5EF4-FFF2-40B4-BE49-F238E27FC236}">
                <a16:creationId xmlns:a16="http://schemas.microsoft.com/office/drawing/2014/main" id="{604A0ABB-287B-4457-99A4-4368E44476D2}"/>
              </a:ext>
            </a:extLst>
          </p:cNvPr>
          <p:cNvSpPr/>
          <p:nvPr/>
        </p:nvSpPr>
        <p:spPr bwMode="auto">
          <a:xfrm>
            <a:off x="6003095"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10" name="Chevron 17">
            <a:extLst>
              <a:ext uri="{FF2B5EF4-FFF2-40B4-BE49-F238E27FC236}">
                <a16:creationId xmlns:a16="http://schemas.microsoft.com/office/drawing/2014/main" id="{B74E8557-B4D2-4C3C-BD6B-B78064157807}"/>
              </a:ext>
            </a:extLst>
          </p:cNvPr>
          <p:cNvSpPr/>
          <p:nvPr/>
        </p:nvSpPr>
        <p:spPr bwMode="auto">
          <a:xfrm>
            <a:off x="7822784"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11" name="Chevron 103">
            <a:extLst>
              <a:ext uri="{FF2B5EF4-FFF2-40B4-BE49-F238E27FC236}">
                <a16:creationId xmlns:a16="http://schemas.microsoft.com/office/drawing/2014/main" id="{3D1745D7-07C0-4FB9-807D-CB5A00FAC0D4}"/>
              </a:ext>
            </a:extLst>
          </p:cNvPr>
          <p:cNvSpPr/>
          <p:nvPr/>
        </p:nvSpPr>
        <p:spPr bwMode="auto">
          <a:xfrm>
            <a:off x="9642473" y="2067591"/>
            <a:ext cx="2005499" cy="720000"/>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12" name="Chevron 167">
            <a:extLst>
              <a:ext uri="{FF2B5EF4-FFF2-40B4-BE49-F238E27FC236}">
                <a16:creationId xmlns:a16="http://schemas.microsoft.com/office/drawing/2014/main" id="{1759B90E-9998-4A98-96B3-E630FA0AA94F}"/>
              </a:ext>
            </a:extLst>
          </p:cNvPr>
          <p:cNvSpPr/>
          <p:nvPr/>
        </p:nvSpPr>
        <p:spPr bwMode="auto">
          <a:xfrm>
            <a:off x="544029"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14" name="Graphic 13" descr="Checklist">
            <a:extLst>
              <a:ext uri="{FF2B5EF4-FFF2-40B4-BE49-F238E27FC236}">
                <a16:creationId xmlns:a16="http://schemas.microsoft.com/office/drawing/2014/main" id="{384BDE61-ED8C-4CC3-8B3E-9F61C4FAAC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15" name="Graphic 14" descr="Handshake">
            <a:extLst>
              <a:ext uri="{FF2B5EF4-FFF2-40B4-BE49-F238E27FC236}">
                <a16:creationId xmlns:a16="http://schemas.microsoft.com/office/drawing/2014/main" id="{F0084D1B-90AB-4B7A-A82E-EF1A6F71C4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17" name="Graphic 16" descr="Magnifying glass">
            <a:extLst>
              <a:ext uri="{FF2B5EF4-FFF2-40B4-BE49-F238E27FC236}">
                <a16:creationId xmlns:a16="http://schemas.microsoft.com/office/drawing/2014/main" id="{94921AF3-8055-4670-B049-283F79FEE9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18" name="Graphic 17" descr="Map compass">
            <a:extLst>
              <a:ext uri="{FF2B5EF4-FFF2-40B4-BE49-F238E27FC236}">
                <a16:creationId xmlns:a16="http://schemas.microsoft.com/office/drawing/2014/main" id="{0BE8AADE-9204-4D5D-8ABE-9EE4EC1BF93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19" name="Graphic 18" descr="Gears">
            <a:extLst>
              <a:ext uri="{FF2B5EF4-FFF2-40B4-BE49-F238E27FC236}">
                <a16:creationId xmlns:a16="http://schemas.microsoft.com/office/drawing/2014/main" id="{1B4E7BCD-84DF-4DE9-9DD8-1A2C9E2201B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27" name="Straight Connector 26">
            <a:extLst>
              <a:ext uri="{FF2B5EF4-FFF2-40B4-BE49-F238E27FC236}">
                <a16:creationId xmlns:a16="http://schemas.microsoft.com/office/drawing/2014/main" id="{529BD7AC-738F-49A2-BFF8-26F3BBF28E1E}"/>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0E51FF-9A28-4289-B0AC-BD0E614CD710}"/>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69535E9-A1D4-4109-8C9D-299A116DFA8E}"/>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54D8655-593E-4395-91CB-69F4C51282F5}"/>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35E93F-6869-4EAA-AFB1-0EE76EF5D6B5}"/>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2935CEA-21C9-44BE-89A1-1DD275DEE428}"/>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34" name="Rectangle 33">
            <a:extLst>
              <a:ext uri="{FF2B5EF4-FFF2-40B4-BE49-F238E27FC236}">
                <a16:creationId xmlns:a16="http://schemas.microsoft.com/office/drawing/2014/main" id="{20722091-B659-4426-A162-6ACB50F42219}"/>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35" name="Rectangle 34">
            <a:extLst>
              <a:ext uri="{FF2B5EF4-FFF2-40B4-BE49-F238E27FC236}">
                <a16:creationId xmlns:a16="http://schemas.microsoft.com/office/drawing/2014/main" id="{EACDCCA8-6DB8-4A7A-8D27-79B2373CAABB}"/>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36" name="Rectangle 35">
            <a:extLst>
              <a:ext uri="{FF2B5EF4-FFF2-40B4-BE49-F238E27FC236}">
                <a16:creationId xmlns:a16="http://schemas.microsoft.com/office/drawing/2014/main" id="{20A3DCD9-A8CB-40F1-A1EE-8E7A2A2117CA}"/>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37" name="Rectangle 36">
            <a:extLst>
              <a:ext uri="{FF2B5EF4-FFF2-40B4-BE49-F238E27FC236}">
                <a16:creationId xmlns:a16="http://schemas.microsoft.com/office/drawing/2014/main" id="{D3BB882D-D5DF-42A2-8327-8121F16902E2}"/>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 name="Graphic 3" descr="Statistics outline">
            <a:extLst>
              <a:ext uri="{FF2B5EF4-FFF2-40B4-BE49-F238E27FC236}">
                <a16:creationId xmlns:a16="http://schemas.microsoft.com/office/drawing/2014/main" id="{6C8DA13F-15F1-4D0C-90A3-85268425A07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39" name="Rectangle 38">
            <a:extLst>
              <a:ext uri="{FF2B5EF4-FFF2-40B4-BE49-F238E27FC236}">
                <a16:creationId xmlns:a16="http://schemas.microsoft.com/office/drawing/2014/main" id="{DE3CB515-9A1A-4855-ADD6-6A3482DCA643}"/>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232889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In the next slides, you’ll see a small preview of Phase I of our M&amp;A approach</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13</a:t>
            </a:fld>
            <a:endParaRPr lang="en-US" sz="1000" dirty="0">
              <a:solidFill>
                <a:srgbClr val="ADAFBB"/>
              </a:solidFill>
            </a:endParaRPr>
          </a:p>
        </p:txBody>
      </p:sp>
      <p:sp>
        <p:nvSpPr>
          <p:cNvPr id="2" name="Chevron 10">
            <a:extLst>
              <a:ext uri="{FF2B5EF4-FFF2-40B4-BE49-F238E27FC236}">
                <a16:creationId xmlns:a16="http://schemas.microsoft.com/office/drawing/2014/main" id="{867AE7E7-64A7-1C97-FBA4-5A02E0C6743D}"/>
              </a:ext>
            </a:extLst>
          </p:cNvPr>
          <p:cNvSpPr/>
          <p:nvPr/>
        </p:nvSpPr>
        <p:spPr bwMode="auto">
          <a:xfrm>
            <a:off x="2363718"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3" name="Chevron 12">
            <a:extLst>
              <a:ext uri="{FF2B5EF4-FFF2-40B4-BE49-F238E27FC236}">
                <a16:creationId xmlns:a16="http://schemas.microsoft.com/office/drawing/2014/main" id="{CC3FD904-BA94-FC3B-8C8B-293EE96975EA}"/>
              </a:ext>
            </a:extLst>
          </p:cNvPr>
          <p:cNvSpPr/>
          <p:nvPr/>
        </p:nvSpPr>
        <p:spPr bwMode="auto">
          <a:xfrm>
            <a:off x="4183407"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6" name="Chevron 14">
            <a:extLst>
              <a:ext uri="{FF2B5EF4-FFF2-40B4-BE49-F238E27FC236}">
                <a16:creationId xmlns:a16="http://schemas.microsoft.com/office/drawing/2014/main" id="{5CF2BBBA-AA83-A6C8-1F82-E19B19FA1502}"/>
              </a:ext>
            </a:extLst>
          </p:cNvPr>
          <p:cNvSpPr/>
          <p:nvPr/>
        </p:nvSpPr>
        <p:spPr bwMode="auto">
          <a:xfrm>
            <a:off x="6003095"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0" name="Chevron 17">
            <a:extLst>
              <a:ext uri="{FF2B5EF4-FFF2-40B4-BE49-F238E27FC236}">
                <a16:creationId xmlns:a16="http://schemas.microsoft.com/office/drawing/2014/main" id="{D76CF8AC-4BAA-C0FC-928A-0B9E66A7B081}"/>
              </a:ext>
            </a:extLst>
          </p:cNvPr>
          <p:cNvSpPr/>
          <p:nvPr/>
        </p:nvSpPr>
        <p:spPr bwMode="auto">
          <a:xfrm>
            <a:off x="7822784"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1" name="Chevron 103">
            <a:extLst>
              <a:ext uri="{FF2B5EF4-FFF2-40B4-BE49-F238E27FC236}">
                <a16:creationId xmlns:a16="http://schemas.microsoft.com/office/drawing/2014/main" id="{FFD60998-A03E-00C2-4CA5-9416830F7F78}"/>
              </a:ext>
            </a:extLst>
          </p:cNvPr>
          <p:cNvSpPr/>
          <p:nvPr/>
        </p:nvSpPr>
        <p:spPr bwMode="auto">
          <a:xfrm>
            <a:off x="9642473" y="2067591"/>
            <a:ext cx="2005499" cy="720000"/>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2" name="Chevron 167">
            <a:extLst>
              <a:ext uri="{FF2B5EF4-FFF2-40B4-BE49-F238E27FC236}">
                <a16:creationId xmlns:a16="http://schemas.microsoft.com/office/drawing/2014/main" id="{BA109B9F-62EA-6AE4-387F-2587B3CCB7DC}"/>
              </a:ext>
            </a:extLst>
          </p:cNvPr>
          <p:cNvSpPr/>
          <p:nvPr/>
        </p:nvSpPr>
        <p:spPr bwMode="auto">
          <a:xfrm>
            <a:off x="544029" y="2067591"/>
            <a:ext cx="2005499" cy="720000"/>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3" name="Graphic 22" descr="Checklist">
            <a:extLst>
              <a:ext uri="{FF2B5EF4-FFF2-40B4-BE49-F238E27FC236}">
                <a16:creationId xmlns:a16="http://schemas.microsoft.com/office/drawing/2014/main" id="{CABA4BFD-AEFF-541F-2C6B-B1E2C72D35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24" name="Graphic 23" descr="Handshake">
            <a:extLst>
              <a:ext uri="{FF2B5EF4-FFF2-40B4-BE49-F238E27FC236}">
                <a16:creationId xmlns:a16="http://schemas.microsoft.com/office/drawing/2014/main" id="{1176F1B6-F81E-6F68-0D2C-F49A803239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25" name="Graphic 24" descr="Magnifying glass">
            <a:extLst>
              <a:ext uri="{FF2B5EF4-FFF2-40B4-BE49-F238E27FC236}">
                <a16:creationId xmlns:a16="http://schemas.microsoft.com/office/drawing/2014/main" id="{F9726676-97DE-DE0F-FD01-A0D1C9690A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26" name="Graphic 25" descr="Map compass">
            <a:extLst>
              <a:ext uri="{FF2B5EF4-FFF2-40B4-BE49-F238E27FC236}">
                <a16:creationId xmlns:a16="http://schemas.microsoft.com/office/drawing/2014/main" id="{2152B731-670A-AA6C-6F07-BEA90A7B21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33" name="Graphic 32" descr="Gears">
            <a:extLst>
              <a:ext uri="{FF2B5EF4-FFF2-40B4-BE49-F238E27FC236}">
                <a16:creationId xmlns:a16="http://schemas.microsoft.com/office/drawing/2014/main" id="{72B3EF77-357E-83DF-61E1-9D8BB5961E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38" name="Straight Connector 37">
            <a:extLst>
              <a:ext uri="{FF2B5EF4-FFF2-40B4-BE49-F238E27FC236}">
                <a16:creationId xmlns:a16="http://schemas.microsoft.com/office/drawing/2014/main" id="{F66C2C87-D414-FD06-D3A4-1F4D27BA9C9E}"/>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8C1BCC-ABC2-B68E-BE61-AC0799D570C6}"/>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EA96D82-5A99-CE16-F704-D57351BD6AD6}"/>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796C63-8EDE-F194-A29F-8F713766DD47}"/>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2F3DFF-48F1-4FD1-2B2A-F709BAAA1049}"/>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B794B3A-1763-85CE-64C1-0DAB99F07F1B}"/>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45" name="Rectangle 44">
            <a:extLst>
              <a:ext uri="{FF2B5EF4-FFF2-40B4-BE49-F238E27FC236}">
                <a16:creationId xmlns:a16="http://schemas.microsoft.com/office/drawing/2014/main" id="{047243D0-035B-D936-68D1-395B549CD64A}"/>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46" name="Rectangle 45">
            <a:extLst>
              <a:ext uri="{FF2B5EF4-FFF2-40B4-BE49-F238E27FC236}">
                <a16:creationId xmlns:a16="http://schemas.microsoft.com/office/drawing/2014/main" id="{1A679B66-09EF-3740-6B87-83A7AABB2D57}"/>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47" name="Rectangle 46">
            <a:extLst>
              <a:ext uri="{FF2B5EF4-FFF2-40B4-BE49-F238E27FC236}">
                <a16:creationId xmlns:a16="http://schemas.microsoft.com/office/drawing/2014/main" id="{00F5FCC4-57B0-0163-2442-35E6BADFE7FD}"/>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48" name="Rectangle 47">
            <a:extLst>
              <a:ext uri="{FF2B5EF4-FFF2-40B4-BE49-F238E27FC236}">
                <a16:creationId xmlns:a16="http://schemas.microsoft.com/office/drawing/2014/main" id="{A72D4CAB-4C5D-F5EE-9C32-BE0FF901CC04}"/>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9" name="Graphic 48" descr="Statistics outline">
            <a:extLst>
              <a:ext uri="{FF2B5EF4-FFF2-40B4-BE49-F238E27FC236}">
                <a16:creationId xmlns:a16="http://schemas.microsoft.com/office/drawing/2014/main" id="{C8145B8F-D47C-62E2-24E0-6843EE5C9D2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50" name="Rectangle 49">
            <a:extLst>
              <a:ext uri="{FF2B5EF4-FFF2-40B4-BE49-F238E27FC236}">
                <a16:creationId xmlns:a16="http://schemas.microsoft.com/office/drawing/2014/main" id="{DB21E8CC-B154-7A69-FEB9-B86A4B6FBE55}"/>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784058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kern="0" dirty="0"/>
              <a:t>We identified 5 [insert your own number] M&amp;A guiding </a:t>
            </a:r>
            <a:r>
              <a:rPr lang="en-US" sz="2400" kern="0" dirty="0"/>
              <a:t>principles</a:t>
            </a:r>
          </a:p>
        </p:txBody>
      </p:sp>
      <p:sp>
        <p:nvSpPr>
          <p:cNvPr id="3" name="Slide Number Placeholder 2">
            <a:extLst>
              <a:ext uri="{FF2B5EF4-FFF2-40B4-BE49-F238E27FC236}">
                <a16:creationId xmlns:a16="http://schemas.microsoft.com/office/drawing/2014/main" id="{E7A26292-23DB-44E5-949D-BAFE0A7919DF}"/>
              </a:ext>
            </a:extLst>
          </p:cNvPr>
          <p:cNvSpPr>
            <a:spLocks noGrp="1"/>
          </p:cNvSpPr>
          <p:nvPr>
            <p:ph type="sldNum" sz="quarter" idx="4"/>
          </p:nvPr>
        </p:nvSpPr>
        <p:spPr/>
        <p:txBody>
          <a:bodyPr/>
          <a:lstStyle/>
          <a:p>
            <a:fld id="{37F5C94B-8C55-478B-B509-BAE6A06B2E2A}" type="slidenum">
              <a:rPr lang="en-US" sz="1000" smtClean="0">
                <a:solidFill>
                  <a:srgbClr val="ADAFBB"/>
                </a:solidFill>
              </a:rPr>
              <a:pPr/>
              <a:t>14</a:t>
            </a:fld>
            <a:endParaRPr lang="en-US" sz="1000" dirty="0">
              <a:solidFill>
                <a:srgbClr val="ADAFBB"/>
              </a:solidFill>
            </a:endParaRPr>
          </a:p>
        </p:txBody>
      </p:sp>
      <p:sp>
        <p:nvSpPr>
          <p:cNvPr id="5" name="Rectangle 4">
            <a:extLst>
              <a:ext uri="{FF2B5EF4-FFF2-40B4-BE49-F238E27FC236}">
                <a16:creationId xmlns:a16="http://schemas.microsoft.com/office/drawing/2014/main" id="{451CCA09-1D02-4912-A627-48525D1FC292}"/>
              </a:ext>
            </a:extLst>
          </p:cNvPr>
          <p:cNvSpPr/>
          <p:nvPr/>
        </p:nvSpPr>
        <p:spPr>
          <a:xfrm>
            <a:off x="604837" y="1634687"/>
            <a:ext cx="363992"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1</a:t>
            </a:r>
          </a:p>
        </p:txBody>
      </p:sp>
      <p:sp>
        <p:nvSpPr>
          <p:cNvPr id="6" name="Rectangle 5">
            <a:extLst>
              <a:ext uri="{FF2B5EF4-FFF2-40B4-BE49-F238E27FC236}">
                <a16:creationId xmlns:a16="http://schemas.microsoft.com/office/drawing/2014/main" id="{58640601-4D44-4B49-A731-7641730D8799}"/>
              </a:ext>
            </a:extLst>
          </p:cNvPr>
          <p:cNvSpPr/>
          <p:nvPr/>
        </p:nvSpPr>
        <p:spPr>
          <a:xfrm>
            <a:off x="3200400" y="1634687"/>
            <a:ext cx="8386763" cy="84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a quick description of your guiding principle (e.g., </a:t>
            </a:r>
            <a:r>
              <a:rPr lang="en-GB" sz="1200" dirty="0">
                <a:solidFill>
                  <a:schemeClr val="tx1"/>
                </a:solidFill>
              </a:rPr>
              <a:t>Ensure that decision-making and approval procedures are simple, robust and transparent)</a:t>
            </a:r>
            <a:endParaRPr lang="en-US" sz="1200" dirty="0">
              <a:solidFill>
                <a:schemeClr val="tx1"/>
              </a:solidFill>
            </a:endParaRPr>
          </a:p>
        </p:txBody>
      </p:sp>
      <p:sp>
        <p:nvSpPr>
          <p:cNvPr id="23" name="Rectangle 22">
            <a:extLst>
              <a:ext uri="{FF2B5EF4-FFF2-40B4-BE49-F238E27FC236}">
                <a16:creationId xmlns:a16="http://schemas.microsoft.com/office/drawing/2014/main" id="{B334694F-7BB3-4FCD-9E8F-FFA6E89394E3}"/>
              </a:ext>
            </a:extLst>
          </p:cNvPr>
          <p:cNvSpPr/>
          <p:nvPr/>
        </p:nvSpPr>
        <p:spPr>
          <a:xfrm>
            <a:off x="604837" y="2581744"/>
            <a:ext cx="363992"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bg1"/>
                </a:solidFill>
              </a:rPr>
              <a:t>2</a:t>
            </a:r>
            <a:endParaRPr lang="en-AU" sz="3200" b="1" dirty="0">
              <a:solidFill>
                <a:schemeClr val="bg1"/>
              </a:solidFill>
            </a:endParaRPr>
          </a:p>
        </p:txBody>
      </p:sp>
      <p:sp>
        <p:nvSpPr>
          <p:cNvPr id="24" name="Rectangle 23">
            <a:extLst>
              <a:ext uri="{FF2B5EF4-FFF2-40B4-BE49-F238E27FC236}">
                <a16:creationId xmlns:a16="http://schemas.microsoft.com/office/drawing/2014/main" id="{65ED58C9-C893-412C-A89A-0D2078927765}"/>
              </a:ext>
            </a:extLst>
          </p:cNvPr>
          <p:cNvSpPr/>
          <p:nvPr/>
        </p:nvSpPr>
        <p:spPr>
          <a:xfrm>
            <a:off x="3200400" y="2581744"/>
            <a:ext cx="8386763" cy="84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a quick description of your guiding principle (e.g., Ensure strategic alignment between the company vision and mission and the M&amp;A strategic objectives) </a:t>
            </a:r>
          </a:p>
        </p:txBody>
      </p:sp>
      <p:sp>
        <p:nvSpPr>
          <p:cNvPr id="25" name="Rectangle 24">
            <a:extLst>
              <a:ext uri="{FF2B5EF4-FFF2-40B4-BE49-F238E27FC236}">
                <a16:creationId xmlns:a16="http://schemas.microsoft.com/office/drawing/2014/main" id="{7D833DE7-9E1C-4475-A7CE-460FF1F4D7C1}"/>
              </a:ext>
            </a:extLst>
          </p:cNvPr>
          <p:cNvSpPr/>
          <p:nvPr/>
        </p:nvSpPr>
        <p:spPr>
          <a:xfrm>
            <a:off x="604837" y="3528801"/>
            <a:ext cx="363992"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bg1"/>
                </a:solidFill>
              </a:rPr>
              <a:t>3</a:t>
            </a:r>
            <a:endParaRPr lang="en-AU" sz="3200" b="1" dirty="0">
              <a:solidFill>
                <a:schemeClr val="bg1"/>
              </a:solidFill>
            </a:endParaRPr>
          </a:p>
        </p:txBody>
      </p:sp>
      <p:sp>
        <p:nvSpPr>
          <p:cNvPr id="26" name="Rectangle 25">
            <a:extLst>
              <a:ext uri="{FF2B5EF4-FFF2-40B4-BE49-F238E27FC236}">
                <a16:creationId xmlns:a16="http://schemas.microsoft.com/office/drawing/2014/main" id="{0F2E6CC3-2425-4F18-BF55-995AAC49BDEC}"/>
              </a:ext>
            </a:extLst>
          </p:cNvPr>
          <p:cNvSpPr/>
          <p:nvPr/>
        </p:nvSpPr>
        <p:spPr>
          <a:xfrm>
            <a:off x="3200400" y="3528801"/>
            <a:ext cx="8386763" cy="84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a quick description of your guiding principle (e.g., </a:t>
            </a:r>
            <a:r>
              <a:rPr lang="en-GB" sz="1200" dirty="0">
                <a:solidFill>
                  <a:schemeClr val="tx1"/>
                </a:solidFill>
              </a:rPr>
              <a:t>Establish joint ownership of a shared vision, strategy, and journey between our company and the acquired company)</a:t>
            </a:r>
            <a:r>
              <a:rPr lang="en-US" sz="1200" dirty="0">
                <a:solidFill>
                  <a:schemeClr val="tx1"/>
                </a:solidFill>
              </a:rPr>
              <a:t> </a:t>
            </a:r>
          </a:p>
        </p:txBody>
      </p:sp>
      <p:sp>
        <p:nvSpPr>
          <p:cNvPr id="27" name="Rectangle 26">
            <a:extLst>
              <a:ext uri="{FF2B5EF4-FFF2-40B4-BE49-F238E27FC236}">
                <a16:creationId xmlns:a16="http://schemas.microsoft.com/office/drawing/2014/main" id="{CF68F54C-6564-4B2B-A213-1F519EEB94AD}"/>
              </a:ext>
            </a:extLst>
          </p:cNvPr>
          <p:cNvSpPr/>
          <p:nvPr/>
        </p:nvSpPr>
        <p:spPr>
          <a:xfrm>
            <a:off x="604837" y="4475858"/>
            <a:ext cx="363992"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bg1"/>
                </a:solidFill>
              </a:rPr>
              <a:t>4</a:t>
            </a:r>
            <a:endParaRPr lang="en-AU" sz="3200" b="1" dirty="0">
              <a:solidFill>
                <a:schemeClr val="bg1"/>
              </a:solidFill>
            </a:endParaRPr>
          </a:p>
        </p:txBody>
      </p:sp>
      <p:sp>
        <p:nvSpPr>
          <p:cNvPr id="28" name="Rectangle 27">
            <a:extLst>
              <a:ext uri="{FF2B5EF4-FFF2-40B4-BE49-F238E27FC236}">
                <a16:creationId xmlns:a16="http://schemas.microsoft.com/office/drawing/2014/main" id="{EC8720D3-8207-4B1C-913F-0D3EC2ECFB2B}"/>
              </a:ext>
            </a:extLst>
          </p:cNvPr>
          <p:cNvSpPr/>
          <p:nvPr/>
        </p:nvSpPr>
        <p:spPr>
          <a:xfrm>
            <a:off x="3200400" y="4475858"/>
            <a:ext cx="8386763" cy="84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a quick description of your guiding principle (e.g., Pay attention to retaining key talents)</a:t>
            </a:r>
          </a:p>
        </p:txBody>
      </p:sp>
      <p:sp>
        <p:nvSpPr>
          <p:cNvPr id="29" name="Rectangle 28">
            <a:extLst>
              <a:ext uri="{FF2B5EF4-FFF2-40B4-BE49-F238E27FC236}">
                <a16:creationId xmlns:a16="http://schemas.microsoft.com/office/drawing/2014/main" id="{9F88C4F5-E765-47EF-B190-EA4613B36123}"/>
              </a:ext>
            </a:extLst>
          </p:cNvPr>
          <p:cNvSpPr/>
          <p:nvPr/>
        </p:nvSpPr>
        <p:spPr>
          <a:xfrm>
            <a:off x="604837" y="5422915"/>
            <a:ext cx="363992"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bg1"/>
                </a:solidFill>
              </a:rPr>
              <a:t>5</a:t>
            </a:r>
            <a:endParaRPr lang="en-AU" sz="3200" b="1" dirty="0">
              <a:solidFill>
                <a:schemeClr val="bg1"/>
              </a:solidFill>
            </a:endParaRPr>
          </a:p>
        </p:txBody>
      </p:sp>
      <p:sp>
        <p:nvSpPr>
          <p:cNvPr id="30" name="Rectangle 29">
            <a:extLst>
              <a:ext uri="{FF2B5EF4-FFF2-40B4-BE49-F238E27FC236}">
                <a16:creationId xmlns:a16="http://schemas.microsoft.com/office/drawing/2014/main" id="{1F2E2D8A-2BD9-4E56-AD54-2E76B8B40303}"/>
              </a:ext>
            </a:extLst>
          </p:cNvPr>
          <p:cNvSpPr/>
          <p:nvPr/>
        </p:nvSpPr>
        <p:spPr>
          <a:xfrm>
            <a:off x="3200400" y="5422915"/>
            <a:ext cx="8386763" cy="84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Insert a quick description of your guiding principle (e.g., Focus on transactions with an i</a:t>
            </a:r>
            <a:r>
              <a:rPr lang="en-GB" sz="1200" dirty="0">
                <a:solidFill>
                  <a:schemeClr val="tx1"/>
                </a:solidFill>
              </a:rPr>
              <a:t>nternal rate of return (IRR) that delivers an acceptable margin above cost of capital)</a:t>
            </a:r>
            <a:endParaRPr lang="en-US" sz="1200" dirty="0">
              <a:solidFill>
                <a:schemeClr val="tx1"/>
              </a:solidFill>
            </a:endParaRPr>
          </a:p>
        </p:txBody>
      </p:sp>
      <p:sp>
        <p:nvSpPr>
          <p:cNvPr id="31" name="Rectangle 30">
            <a:extLst>
              <a:ext uri="{FF2B5EF4-FFF2-40B4-BE49-F238E27FC236}">
                <a16:creationId xmlns:a16="http://schemas.microsoft.com/office/drawing/2014/main" id="{92591DBB-98EC-493C-A852-F0EFB804075A}"/>
              </a:ext>
            </a:extLst>
          </p:cNvPr>
          <p:cNvSpPr/>
          <p:nvPr/>
        </p:nvSpPr>
        <p:spPr>
          <a:xfrm>
            <a:off x="1062037" y="1634687"/>
            <a:ext cx="2007734"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bg1"/>
                </a:solidFill>
              </a:rPr>
              <a:t>Insert title of your guiding principle (e.g., Simple decision-making process</a:t>
            </a:r>
          </a:p>
        </p:txBody>
      </p:sp>
      <p:sp>
        <p:nvSpPr>
          <p:cNvPr id="32" name="Rectangle 31">
            <a:extLst>
              <a:ext uri="{FF2B5EF4-FFF2-40B4-BE49-F238E27FC236}">
                <a16:creationId xmlns:a16="http://schemas.microsoft.com/office/drawing/2014/main" id="{E2D2C2F5-DA73-4151-9A73-5F844F4A5E2A}"/>
              </a:ext>
            </a:extLst>
          </p:cNvPr>
          <p:cNvSpPr/>
          <p:nvPr/>
        </p:nvSpPr>
        <p:spPr>
          <a:xfrm>
            <a:off x="1062037" y="2581744"/>
            <a:ext cx="2007734"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bg1"/>
                </a:solidFill>
              </a:rPr>
              <a:t>Insert title of your guiding principle (e.g., Strategic alignment)</a:t>
            </a:r>
          </a:p>
        </p:txBody>
      </p:sp>
      <p:sp>
        <p:nvSpPr>
          <p:cNvPr id="33" name="Rectangle 32">
            <a:extLst>
              <a:ext uri="{FF2B5EF4-FFF2-40B4-BE49-F238E27FC236}">
                <a16:creationId xmlns:a16="http://schemas.microsoft.com/office/drawing/2014/main" id="{FF52AD10-B87D-42B7-BC46-3E3BA92DD759}"/>
              </a:ext>
            </a:extLst>
          </p:cNvPr>
          <p:cNvSpPr/>
          <p:nvPr/>
        </p:nvSpPr>
        <p:spPr>
          <a:xfrm>
            <a:off x="1062037" y="3528801"/>
            <a:ext cx="2007734"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bg1"/>
                </a:solidFill>
              </a:rPr>
              <a:t>Insert title of your guiding principle (e.g., Shared vision)</a:t>
            </a:r>
          </a:p>
        </p:txBody>
      </p:sp>
      <p:sp>
        <p:nvSpPr>
          <p:cNvPr id="34" name="Rectangle 33">
            <a:extLst>
              <a:ext uri="{FF2B5EF4-FFF2-40B4-BE49-F238E27FC236}">
                <a16:creationId xmlns:a16="http://schemas.microsoft.com/office/drawing/2014/main" id="{8298234B-3021-44DF-8D5D-F615B16AD5EC}"/>
              </a:ext>
            </a:extLst>
          </p:cNvPr>
          <p:cNvSpPr/>
          <p:nvPr/>
        </p:nvSpPr>
        <p:spPr>
          <a:xfrm>
            <a:off x="1062037" y="4475858"/>
            <a:ext cx="2007734"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bg1"/>
                </a:solidFill>
              </a:rPr>
              <a:t>Insert title of your guiding principle (e.g., Key talent)</a:t>
            </a:r>
          </a:p>
        </p:txBody>
      </p:sp>
      <p:sp>
        <p:nvSpPr>
          <p:cNvPr id="35" name="Rectangle 34">
            <a:extLst>
              <a:ext uri="{FF2B5EF4-FFF2-40B4-BE49-F238E27FC236}">
                <a16:creationId xmlns:a16="http://schemas.microsoft.com/office/drawing/2014/main" id="{C4C1607E-5DDE-476E-957E-58ACEBC90CCC}"/>
              </a:ext>
            </a:extLst>
          </p:cNvPr>
          <p:cNvSpPr/>
          <p:nvPr/>
        </p:nvSpPr>
        <p:spPr>
          <a:xfrm>
            <a:off x="1062037" y="5422915"/>
            <a:ext cx="2007734" cy="8472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dirty="0">
                <a:solidFill>
                  <a:schemeClr val="bg1"/>
                </a:solidFill>
              </a:rPr>
              <a:t>Insert title of your guiding principle (e.g., Internal rate of return)</a:t>
            </a:r>
          </a:p>
        </p:txBody>
      </p:sp>
    </p:spTree>
    <p:extLst>
      <p:ext uri="{BB962C8B-B14F-4D97-AF65-F5344CB8AC3E}">
        <p14:creationId xmlns:p14="http://schemas.microsoft.com/office/powerpoint/2010/main" val="147929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kern="0" dirty="0"/>
              <a:t>We identified 5 [insert your own number] screening criteria to help us select the right companies to potentially acquire</a:t>
            </a:r>
            <a:endParaRPr lang="en-US" sz="2400" kern="0" dirty="0"/>
          </a:p>
        </p:txBody>
      </p:sp>
      <p:sp>
        <p:nvSpPr>
          <p:cNvPr id="3" name="Slide Number Placeholder 2">
            <a:extLst>
              <a:ext uri="{FF2B5EF4-FFF2-40B4-BE49-F238E27FC236}">
                <a16:creationId xmlns:a16="http://schemas.microsoft.com/office/drawing/2014/main" id="{E7A26292-23DB-44E5-949D-BAFE0A7919DF}"/>
              </a:ext>
            </a:extLst>
          </p:cNvPr>
          <p:cNvSpPr>
            <a:spLocks noGrp="1"/>
          </p:cNvSpPr>
          <p:nvPr>
            <p:ph type="sldNum" sz="quarter" idx="4"/>
          </p:nvPr>
        </p:nvSpPr>
        <p:spPr/>
        <p:txBody>
          <a:bodyPr/>
          <a:lstStyle/>
          <a:p>
            <a:fld id="{37F5C94B-8C55-478B-B509-BAE6A06B2E2A}" type="slidenum">
              <a:rPr lang="en-US" sz="1000" smtClean="0">
                <a:solidFill>
                  <a:srgbClr val="ADAFBB"/>
                </a:solidFill>
              </a:rPr>
              <a:pPr/>
              <a:t>15</a:t>
            </a:fld>
            <a:endParaRPr lang="en-US" sz="1000" dirty="0">
              <a:solidFill>
                <a:srgbClr val="ADAFBB"/>
              </a:solidFill>
            </a:endParaRPr>
          </a:p>
        </p:txBody>
      </p:sp>
      <p:cxnSp>
        <p:nvCxnSpPr>
          <p:cNvPr id="20" name="Straight Connector 19">
            <a:extLst>
              <a:ext uri="{FF2B5EF4-FFF2-40B4-BE49-F238E27FC236}">
                <a16:creationId xmlns:a16="http://schemas.microsoft.com/office/drawing/2014/main" id="{20AEA728-4591-4064-BF22-1324704EA368}"/>
              </a:ext>
            </a:extLst>
          </p:cNvPr>
          <p:cNvCxnSpPr>
            <a:cxnSpLocks/>
          </p:cNvCxnSpPr>
          <p:nvPr/>
        </p:nvCxnSpPr>
        <p:spPr>
          <a:xfrm>
            <a:off x="7005887" y="2683660"/>
            <a:ext cx="1025805" cy="1336"/>
          </a:xfrm>
          <a:prstGeom prst="line">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4154393-69BD-4256-83B9-7AB6B511F539}"/>
              </a:ext>
            </a:extLst>
          </p:cNvPr>
          <p:cNvSpPr/>
          <p:nvPr/>
        </p:nvSpPr>
        <p:spPr>
          <a:xfrm>
            <a:off x="8002853" y="2623128"/>
            <a:ext cx="122400" cy="12240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7B6444FD-EB2F-44DE-BE6A-97C67CD0E2C1}"/>
              </a:ext>
            </a:extLst>
          </p:cNvPr>
          <p:cNvCxnSpPr>
            <a:cxnSpLocks/>
          </p:cNvCxnSpPr>
          <p:nvPr/>
        </p:nvCxnSpPr>
        <p:spPr>
          <a:xfrm>
            <a:off x="7005887" y="4164605"/>
            <a:ext cx="1025805" cy="1336"/>
          </a:xfrm>
          <a:prstGeom prst="line">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11A113D-B49F-4321-9B64-2DA0316D05F7}"/>
              </a:ext>
            </a:extLst>
          </p:cNvPr>
          <p:cNvSpPr/>
          <p:nvPr/>
        </p:nvSpPr>
        <p:spPr>
          <a:xfrm>
            <a:off x="8002853" y="4104073"/>
            <a:ext cx="122400" cy="12240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208A4C52-4E6B-427A-83A1-ECE3F1DB2785}"/>
              </a:ext>
            </a:extLst>
          </p:cNvPr>
          <p:cNvCxnSpPr>
            <a:cxnSpLocks/>
          </p:cNvCxnSpPr>
          <p:nvPr/>
        </p:nvCxnSpPr>
        <p:spPr>
          <a:xfrm>
            <a:off x="6795224" y="5584295"/>
            <a:ext cx="1219158" cy="1447"/>
          </a:xfrm>
          <a:prstGeom prst="line">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5684BCB9-1D64-4814-8E68-C23822DA165B}"/>
              </a:ext>
            </a:extLst>
          </p:cNvPr>
          <p:cNvSpPr/>
          <p:nvPr/>
        </p:nvSpPr>
        <p:spPr>
          <a:xfrm>
            <a:off x="7980108" y="5523818"/>
            <a:ext cx="122400" cy="12240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C5A847E9-72AE-4EF6-9F3B-B03DC7C7295E}"/>
              </a:ext>
            </a:extLst>
          </p:cNvPr>
          <p:cNvCxnSpPr>
            <a:cxnSpLocks/>
          </p:cNvCxnSpPr>
          <p:nvPr/>
        </p:nvCxnSpPr>
        <p:spPr>
          <a:xfrm flipH="1">
            <a:off x="4106610" y="3409939"/>
            <a:ext cx="1025805" cy="1336"/>
          </a:xfrm>
          <a:prstGeom prst="line">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2BE7CAA-8DE3-4194-9626-AB0115E835C9}"/>
              </a:ext>
            </a:extLst>
          </p:cNvPr>
          <p:cNvSpPr/>
          <p:nvPr/>
        </p:nvSpPr>
        <p:spPr>
          <a:xfrm flipH="1">
            <a:off x="4014765" y="3350266"/>
            <a:ext cx="120683" cy="120683"/>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382DAA24-2637-4218-B03C-3D3372996660}"/>
              </a:ext>
            </a:extLst>
          </p:cNvPr>
          <p:cNvCxnSpPr>
            <a:cxnSpLocks/>
          </p:cNvCxnSpPr>
          <p:nvPr/>
        </p:nvCxnSpPr>
        <p:spPr>
          <a:xfrm flipH="1">
            <a:off x="4106610" y="4855575"/>
            <a:ext cx="1025805" cy="1336"/>
          </a:xfrm>
          <a:prstGeom prst="line">
            <a:avLst/>
          </a:prstGeom>
          <a:solidFill>
            <a:schemeClr val="tx2"/>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B87E424-9BB0-4DE3-B024-133E76635D87}"/>
              </a:ext>
            </a:extLst>
          </p:cNvPr>
          <p:cNvSpPr/>
          <p:nvPr/>
        </p:nvSpPr>
        <p:spPr>
          <a:xfrm flipH="1">
            <a:off x="4014765" y="4795902"/>
            <a:ext cx="120683" cy="120683"/>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6">
            <a:extLst>
              <a:ext uri="{FF2B5EF4-FFF2-40B4-BE49-F238E27FC236}">
                <a16:creationId xmlns:a16="http://schemas.microsoft.com/office/drawing/2014/main" id="{F4838B57-EE6F-4E30-A12E-B872C18B1D4C}"/>
              </a:ext>
            </a:extLst>
          </p:cNvPr>
          <p:cNvSpPr>
            <a:spLocks/>
          </p:cNvSpPr>
          <p:nvPr/>
        </p:nvSpPr>
        <p:spPr bwMode="auto">
          <a:xfrm>
            <a:off x="4332284" y="2221657"/>
            <a:ext cx="3473735" cy="741793"/>
          </a:xfrm>
          <a:custGeom>
            <a:avLst/>
            <a:gdLst/>
            <a:ahLst/>
            <a:cxnLst>
              <a:cxn ang="0">
                <a:pos x="1329" y="0"/>
              </a:cxn>
              <a:cxn ang="0">
                <a:pos x="1655" y="0"/>
              </a:cxn>
              <a:cxn ang="0">
                <a:pos x="1813" y="5"/>
              </a:cxn>
              <a:cxn ang="0">
                <a:pos x="1964" y="9"/>
              </a:cxn>
              <a:cxn ang="0">
                <a:pos x="2108" y="16"/>
              </a:cxn>
              <a:cxn ang="0">
                <a:pos x="2246" y="26"/>
              </a:cxn>
              <a:cxn ang="0">
                <a:pos x="2374" y="37"/>
              </a:cxn>
              <a:cxn ang="0">
                <a:pos x="2490" y="49"/>
              </a:cxn>
              <a:cxn ang="0">
                <a:pos x="2599" y="63"/>
              </a:cxn>
              <a:cxn ang="0">
                <a:pos x="2695" y="79"/>
              </a:cxn>
              <a:cxn ang="0">
                <a:pos x="2778" y="96"/>
              </a:cxn>
              <a:cxn ang="0">
                <a:pos x="2851" y="114"/>
              </a:cxn>
              <a:cxn ang="0">
                <a:pos x="2906" y="133"/>
              </a:cxn>
              <a:cxn ang="0">
                <a:pos x="2948" y="154"/>
              </a:cxn>
              <a:cxn ang="0">
                <a:pos x="2974" y="175"/>
              </a:cxn>
              <a:cxn ang="0">
                <a:pos x="2983" y="196"/>
              </a:cxn>
              <a:cxn ang="0">
                <a:pos x="2983" y="637"/>
              </a:cxn>
              <a:cxn ang="0">
                <a:pos x="0" y="637"/>
              </a:cxn>
              <a:cxn ang="0">
                <a:pos x="0" y="196"/>
              </a:cxn>
              <a:cxn ang="0">
                <a:pos x="10" y="175"/>
              </a:cxn>
              <a:cxn ang="0">
                <a:pos x="35" y="154"/>
              </a:cxn>
              <a:cxn ang="0">
                <a:pos x="77" y="133"/>
              </a:cxn>
              <a:cxn ang="0">
                <a:pos x="133" y="114"/>
              </a:cxn>
              <a:cxn ang="0">
                <a:pos x="205" y="96"/>
              </a:cxn>
              <a:cxn ang="0">
                <a:pos x="289" y="79"/>
              </a:cxn>
              <a:cxn ang="0">
                <a:pos x="384" y="63"/>
              </a:cxn>
              <a:cxn ang="0">
                <a:pos x="494" y="49"/>
              </a:cxn>
              <a:cxn ang="0">
                <a:pos x="610" y="37"/>
              </a:cxn>
              <a:cxn ang="0">
                <a:pos x="738" y="26"/>
              </a:cxn>
              <a:cxn ang="0">
                <a:pos x="875" y="16"/>
              </a:cxn>
              <a:cxn ang="0">
                <a:pos x="1019" y="9"/>
              </a:cxn>
              <a:cxn ang="0">
                <a:pos x="1171" y="5"/>
              </a:cxn>
              <a:cxn ang="0">
                <a:pos x="1329" y="0"/>
              </a:cxn>
            </a:cxnLst>
            <a:rect l="0" t="0" r="r" b="b"/>
            <a:pathLst>
              <a:path w="2983" h="637">
                <a:moveTo>
                  <a:pt x="1329" y="0"/>
                </a:moveTo>
                <a:lnTo>
                  <a:pt x="1655" y="0"/>
                </a:lnTo>
                <a:lnTo>
                  <a:pt x="1813" y="5"/>
                </a:lnTo>
                <a:lnTo>
                  <a:pt x="1964" y="9"/>
                </a:lnTo>
                <a:lnTo>
                  <a:pt x="2108" y="16"/>
                </a:lnTo>
                <a:lnTo>
                  <a:pt x="2246" y="26"/>
                </a:lnTo>
                <a:lnTo>
                  <a:pt x="2374" y="37"/>
                </a:lnTo>
                <a:lnTo>
                  <a:pt x="2490" y="49"/>
                </a:lnTo>
                <a:lnTo>
                  <a:pt x="2599" y="63"/>
                </a:lnTo>
                <a:lnTo>
                  <a:pt x="2695" y="79"/>
                </a:lnTo>
                <a:lnTo>
                  <a:pt x="2778" y="96"/>
                </a:lnTo>
                <a:lnTo>
                  <a:pt x="2851" y="114"/>
                </a:lnTo>
                <a:lnTo>
                  <a:pt x="2906" y="133"/>
                </a:lnTo>
                <a:lnTo>
                  <a:pt x="2948" y="154"/>
                </a:lnTo>
                <a:lnTo>
                  <a:pt x="2974" y="175"/>
                </a:lnTo>
                <a:lnTo>
                  <a:pt x="2983" y="196"/>
                </a:lnTo>
                <a:lnTo>
                  <a:pt x="2983" y="637"/>
                </a:lnTo>
                <a:lnTo>
                  <a:pt x="0" y="637"/>
                </a:lnTo>
                <a:lnTo>
                  <a:pt x="0" y="196"/>
                </a:lnTo>
                <a:lnTo>
                  <a:pt x="10" y="175"/>
                </a:lnTo>
                <a:lnTo>
                  <a:pt x="35" y="154"/>
                </a:lnTo>
                <a:lnTo>
                  <a:pt x="77" y="133"/>
                </a:lnTo>
                <a:lnTo>
                  <a:pt x="133" y="114"/>
                </a:lnTo>
                <a:lnTo>
                  <a:pt x="205" y="96"/>
                </a:lnTo>
                <a:lnTo>
                  <a:pt x="289" y="79"/>
                </a:lnTo>
                <a:lnTo>
                  <a:pt x="384" y="63"/>
                </a:lnTo>
                <a:lnTo>
                  <a:pt x="494" y="49"/>
                </a:lnTo>
                <a:lnTo>
                  <a:pt x="610" y="37"/>
                </a:lnTo>
                <a:lnTo>
                  <a:pt x="738" y="26"/>
                </a:lnTo>
                <a:lnTo>
                  <a:pt x="875" y="16"/>
                </a:lnTo>
                <a:lnTo>
                  <a:pt x="1019" y="9"/>
                </a:lnTo>
                <a:lnTo>
                  <a:pt x="1171" y="5"/>
                </a:lnTo>
                <a:lnTo>
                  <a:pt x="132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C30115AD-B707-4CF9-A747-D3623D3C6BF8}"/>
              </a:ext>
            </a:extLst>
          </p:cNvPr>
          <p:cNvSpPr>
            <a:spLocks/>
          </p:cNvSpPr>
          <p:nvPr/>
        </p:nvSpPr>
        <p:spPr bwMode="auto">
          <a:xfrm>
            <a:off x="4332284" y="2738700"/>
            <a:ext cx="3473735" cy="454159"/>
          </a:xfrm>
          <a:custGeom>
            <a:avLst/>
            <a:gdLst/>
            <a:ahLst/>
            <a:cxnLst>
              <a:cxn ang="0">
                <a:pos x="1329" y="0"/>
              </a:cxn>
              <a:cxn ang="0">
                <a:pos x="1655" y="0"/>
              </a:cxn>
              <a:cxn ang="0">
                <a:pos x="1813" y="4"/>
              </a:cxn>
              <a:cxn ang="0">
                <a:pos x="1964" y="9"/>
              </a:cxn>
              <a:cxn ang="0">
                <a:pos x="2108" y="16"/>
              </a:cxn>
              <a:cxn ang="0">
                <a:pos x="2246" y="25"/>
              </a:cxn>
              <a:cxn ang="0">
                <a:pos x="2374" y="37"/>
              </a:cxn>
              <a:cxn ang="0">
                <a:pos x="2490" y="49"/>
              </a:cxn>
              <a:cxn ang="0">
                <a:pos x="2599" y="63"/>
              </a:cxn>
              <a:cxn ang="0">
                <a:pos x="2695" y="79"/>
              </a:cxn>
              <a:cxn ang="0">
                <a:pos x="2778" y="95"/>
              </a:cxn>
              <a:cxn ang="0">
                <a:pos x="2851" y="114"/>
              </a:cxn>
              <a:cxn ang="0">
                <a:pos x="2906" y="133"/>
              </a:cxn>
              <a:cxn ang="0">
                <a:pos x="2948" y="151"/>
              </a:cxn>
              <a:cxn ang="0">
                <a:pos x="2974" y="172"/>
              </a:cxn>
              <a:cxn ang="0">
                <a:pos x="2983" y="193"/>
              </a:cxn>
              <a:cxn ang="0">
                <a:pos x="2974" y="214"/>
              </a:cxn>
              <a:cxn ang="0">
                <a:pos x="2948" y="235"/>
              </a:cxn>
              <a:cxn ang="0">
                <a:pos x="2906" y="254"/>
              </a:cxn>
              <a:cxn ang="0">
                <a:pos x="2851" y="275"/>
              </a:cxn>
              <a:cxn ang="0">
                <a:pos x="2778" y="292"/>
              </a:cxn>
              <a:cxn ang="0">
                <a:pos x="2695" y="308"/>
              </a:cxn>
              <a:cxn ang="0">
                <a:pos x="2599" y="324"/>
              </a:cxn>
              <a:cxn ang="0">
                <a:pos x="2490" y="338"/>
              </a:cxn>
              <a:cxn ang="0">
                <a:pos x="2374" y="352"/>
              </a:cxn>
              <a:cxn ang="0">
                <a:pos x="2246" y="362"/>
              </a:cxn>
              <a:cxn ang="0">
                <a:pos x="2108" y="371"/>
              </a:cxn>
              <a:cxn ang="0">
                <a:pos x="1964" y="380"/>
              </a:cxn>
              <a:cxn ang="0">
                <a:pos x="1813" y="385"/>
              </a:cxn>
              <a:cxn ang="0">
                <a:pos x="1655" y="390"/>
              </a:cxn>
              <a:cxn ang="0">
                <a:pos x="1329" y="390"/>
              </a:cxn>
              <a:cxn ang="0">
                <a:pos x="1171" y="385"/>
              </a:cxn>
              <a:cxn ang="0">
                <a:pos x="1019" y="380"/>
              </a:cxn>
              <a:cxn ang="0">
                <a:pos x="875" y="371"/>
              </a:cxn>
              <a:cxn ang="0">
                <a:pos x="738" y="362"/>
              </a:cxn>
              <a:cxn ang="0">
                <a:pos x="610" y="352"/>
              </a:cxn>
              <a:cxn ang="0">
                <a:pos x="494" y="338"/>
              </a:cxn>
              <a:cxn ang="0">
                <a:pos x="384" y="324"/>
              </a:cxn>
              <a:cxn ang="0">
                <a:pos x="289" y="308"/>
              </a:cxn>
              <a:cxn ang="0">
                <a:pos x="205" y="292"/>
              </a:cxn>
              <a:cxn ang="0">
                <a:pos x="133" y="275"/>
              </a:cxn>
              <a:cxn ang="0">
                <a:pos x="77" y="254"/>
              </a:cxn>
              <a:cxn ang="0">
                <a:pos x="35" y="235"/>
              </a:cxn>
              <a:cxn ang="0">
                <a:pos x="10" y="214"/>
              </a:cxn>
              <a:cxn ang="0">
                <a:pos x="0" y="193"/>
              </a:cxn>
              <a:cxn ang="0">
                <a:pos x="10" y="172"/>
              </a:cxn>
              <a:cxn ang="0">
                <a:pos x="35" y="151"/>
              </a:cxn>
              <a:cxn ang="0">
                <a:pos x="77" y="133"/>
              </a:cxn>
              <a:cxn ang="0">
                <a:pos x="133" y="114"/>
              </a:cxn>
              <a:cxn ang="0">
                <a:pos x="205" y="95"/>
              </a:cxn>
              <a:cxn ang="0">
                <a:pos x="289" y="79"/>
              </a:cxn>
              <a:cxn ang="0">
                <a:pos x="384" y="63"/>
              </a:cxn>
              <a:cxn ang="0">
                <a:pos x="494" y="49"/>
              </a:cxn>
              <a:cxn ang="0">
                <a:pos x="610" y="37"/>
              </a:cxn>
              <a:cxn ang="0">
                <a:pos x="738" y="25"/>
              </a:cxn>
              <a:cxn ang="0">
                <a:pos x="875" y="16"/>
              </a:cxn>
              <a:cxn ang="0">
                <a:pos x="1019" y="9"/>
              </a:cxn>
              <a:cxn ang="0">
                <a:pos x="1171" y="4"/>
              </a:cxn>
              <a:cxn ang="0">
                <a:pos x="1329" y="0"/>
              </a:cxn>
            </a:cxnLst>
            <a:rect l="0" t="0" r="r" b="b"/>
            <a:pathLst>
              <a:path w="2983" h="390">
                <a:moveTo>
                  <a:pt x="1329" y="0"/>
                </a:moveTo>
                <a:lnTo>
                  <a:pt x="1655" y="0"/>
                </a:lnTo>
                <a:lnTo>
                  <a:pt x="1813" y="4"/>
                </a:lnTo>
                <a:lnTo>
                  <a:pt x="1964" y="9"/>
                </a:lnTo>
                <a:lnTo>
                  <a:pt x="2108" y="16"/>
                </a:lnTo>
                <a:lnTo>
                  <a:pt x="2246" y="25"/>
                </a:lnTo>
                <a:lnTo>
                  <a:pt x="2374" y="37"/>
                </a:lnTo>
                <a:lnTo>
                  <a:pt x="2490" y="49"/>
                </a:lnTo>
                <a:lnTo>
                  <a:pt x="2599" y="63"/>
                </a:lnTo>
                <a:lnTo>
                  <a:pt x="2695" y="79"/>
                </a:lnTo>
                <a:lnTo>
                  <a:pt x="2778" y="95"/>
                </a:lnTo>
                <a:lnTo>
                  <a:pt x="2851" y="114"/>
                </a:lnTo>
                <a:lnTo>
                  <a:pt x="2906" y="133"/>
                </a:lnTo>
                <a:lnTo>
                  <a:pt x="2948" y="151"/>
                </a:lnTo>
                <a:lnTo>
                  <a:pt x="2974" y="172"/>
                </a:lnTo>
                <a:lnTo>
                  <a:pt x="2983" y="193"/>
                </a:lnTo>
                <a:lnTo>
                  <a:pt x="2974" y="214"/>
                </a:lnTo>
                <a:lnTo>
                  <a:pt x="2948" y="235"/>
                </a:lnTo>
                <a:lnTo>
                  <a:pt x="2906" y="254"/>
                </a:lnTo>
                <a:lnTo>
                  <a:pt x="2851" y="275"/>
                </a:lnTo>
                <a:lnTo>
                  <a:pt x="2778" y="292"/>
                </a:lnTo>
                <a:lnTo>
                  <a:pt x="2695" y="308"/>
                </a:lnTo>
                <a:lnTo>
                  <a:pt x="2599" y="324"/>
                </a:lnTo>
                <a:lnTo>
                  <a:pt x="2490" y="338"/>
                </a:lnTo>
                <a:lnTo>
                  <a:pt x="2374" y="352"/>
                </a:lnTo>
                <a:lnTo>
                  <a:pt x="2246" y="362"/>
                </a:lnTo>
                <a:lnTo>
                  <a:pt x="2108" y="371"/>
                </a:lnTo>
                <a:lnTo>
                  <a:pt x="1964" y="380"/>
                </a:lnTo>
                <a:lnTo>
                  <a:pt x="1813" y="385"/>
                </a:lnTo>
                <a:lnTo>
                  <a:pt x="1655" y="390"/>
                </a:lnTo>
                <a:lnTo>
                  <a:pt x="1329" y="390"/>
                </a:lnTo>
                <a:lnTo>
                  <a:pt x="1171" y="385"/>
                </a:lnTo>
                <a:lnTo>
                  <a:pt x="1019" y="380"/>
                </a:lnTo>
                <a:lnTo>
                  <a:pt x="875" y="371"/>
                </a:lnTo>
                <a:lnTo>
                  <a:pt x="738" y="362"/>
                </a:lnTo>
                <a:lnTo>
                  <a:pt x="610" y="352"/>
                </a:lnTo>
                <a:lnTo>
                  <a:pt x="494" y="338"/>
                </a:lnTo>
                <a:lnTo>
                  <a:pt x="384" y="324"/>
                </a:lnTo>
                <a:lnTo>
                  <a:pt x="289" y="308"/>
                </a:lnTo>
                <a:lnTo>
                  <a:pt x="205" y="292"/>
                </a:lnTo>
                <a:lnTo>
                  <a:pt x="133" y="275"/>
                </a:lnTo>
                <a:lnTo>
                  <a:pt x="77" y="254"/>
                </a:lnTo>
                <a:lnTo>
                  <a:pt x="35" y="235"/>
                </a:lnTo>
                <a:lnTo>
                  <a:pt x="10" y="214"/>
                </a:lnTo>
                <a:lnTo>
                  <a:pt x="0" y="193"/>
                </a:lnTo>
                <a:lnTo>
                  <a:pt x="10" y="172"/>
                </a:lnTo>
                <a:lnTo>
                  <a:pt x="35" y="151"/>
                </a:lnTo>
                <a:lnTo>
                  <a:pt x="77" y="133"/>
                </a:lnTo>
                <a:lnTo>
                  <a:pt x="133" y="114"/>
                </a:lnTo>
                <a:lnTo>
                  <a:pt x="205" y="95"/>
                </a:lnTo>
                <a:lnTo>
                  <a:pt x="289" y="79"/>
                </a:lnTo>
                <a:lnTo>
                  <a:pt x="384" y="63"/>
                </a:lnTo>
                <a:lnTo>
                  <a:pt x="494" y="49"/>
                </a:lnTo>
                <a:lnTo>
                  <a:pt x="610" y="37"/>
                </a:lnTo>
                <a:lnTo>
                  <a:pt x="738" y="25"/>
                </a:lnTo>
                <a:lnTo>
                  <a:pt x="875" y="16"/>
                </a:lnTo>
                <a:lnTo>
                  <a:pt x="1019" y="9"/>
                </a:lnTo>
                <a:lnTo>
                  <a:pt x="1171" y="4"/>
                </a:lnTo>
                <a:lnTo>
                  <a:pt x="1329" y="0"/>
                </a:lnTo>
                <a:close/>
              </a:path>
            </a:pathLst>
          </a:custGeom>
          <a:solidFill>
            <a:schemeClr val="accent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2">
            <a:extLst>
              <a:ext uri="{FF2B5EF4-FFF2-40B4-BE49-F238E27FC236}">
                <a16:creationId xmlns:a16="http://schemas.microsoft.com/office/drawing/2014/main" id="{99B6D50A-B294-4D0F-8B1E-9B38F1A523C9}"/>
              </a:ext>
            </a:extLst>
          </p:cNvPr>
          <p:cNvSpPr>
            <a:spLocks/>
          </p:cNvSpPr>
          <p:nvPr/>
        </p:nvSpPr>
        <p:spPr bwMode="auto">
          <a:xfrm>
            <a:off x="4619918" y="3007703"/>
            <a:ext cx="2899632" cy="709187"/>
          </a:xfrm>
          <a:custGeom>
            <a:avLst/>
            <a:gdLst/>
            <a:ahLst/>
            <a:cxnLst>
              <a:cxn ang="0">
                <a:pos x="1100" y="0"/>
              </a:cxn>
              <a:cxn ang="0">
                <a:pos x="1389" y="0"/>
              </a:cxn>
              <a:cxn ang="0">
                <a:pos x="1531" y="4"/>
              </a:cxn>
              <a:cxn ang="0">
                <a:pos x="1666" y="9"/>
              </a:cxn>
              <a:cxn ang="0">
                <a:pos x="1794" y="16"/>
              </a:cxn>
              <a:cxn ang="0">
                <a:pos x="1913" y="26"/>
              </a:cxn>
              <a:cxn ang="0">
                <a:pos x="2024" y="37"/>
              </a:cxn>
              <a:cxn ang="0">
                <a:pos x="2127" y="49"/>
              </a:cxn>
              <a:cxn ang="0">
                <a:pos x="2217" y="61"/>
              </a:cxn>
              <a:cxn ang="0">
                <a:pos x="2296" y="77"/>
              </a:cxn>
              <a:cxn ang="0">
                <a:pos x="2364" y="93"/>
              </a:cxn>
              <a:cxn ang="0">
                <a:pos x="2417" y="110"/>
              </a:cxn>
              <a:cxn ang="0">
                <a:pos x="2457" y="126"/>
              </a:cxn>
              <a:cxn ang="0">
                <a:pos x="2480" y="145"/>
              </a:cxn>
              <a:cxn ang="0">
                <a:pos x="2490" y="163"/>
              </a:cxn>
              <a:cxn ang="0">
                <a:pos x="2490" y="609"/>
              </a:cxn>
              <a:cxn ang="0">
                <a:pos x="0" y="609"/>
              </a:cxn>
              <a:cxn ang="0">
                <a:pos x="0" y="163"/>
              </a:cxn>
              <a:cxn ang="0">
                <a:pos x="9" y="145"/>
              </a:cxn>
              <a:cxn ang="0">
                <a:pos x="33" y="126"/>
              </a:cxn>
              <a:cxn ang="0">
                <a:pos x="72" y="110"/>
              </a:cxn>
              <a:cxn ang="0">
                <a:pos x="126" y="93"/>
              </a:cxn>
              <a:cxn ang="0">
                <a:pos x="193" y="77"/>
              </a:cxn>
              <a:cxn ang="0">
                <a:pos x="272" y="61"/>
              </a:cxn>
              <a:cxn ang="0">
                <a:pos x="365" y="49"/>
              </a:cxn>
              <a:cxn ang="0">
                <a:pos x="465" y="37"/>
              </a:cxn>
              <a:cxn ang="0">
                <a:pos x="577" y="26"/>
              </a:cxn>
              <a:cxn ang="0">
                <a:pos x="696" y="16"/>
              </a:cxn>
              <a:cxn ang="0">
                <a:pos x="824" y="9"/>
              </a:cxn>
              <a:cxn ang="0">
                <a:pos x="959" y="4"/>
              </a:cxn>
              <a:cxn ang="0">
                <a:pos x="1100" y="0"/>
              </a:cxn>
            </a:cxnLst>
            <a:rect l="0" t="0" r="r" b="b"/>
            <a:pathLst>
              <a:path w="2490" h="609">
                <a:moveTo>
                  <a:pt x="1100" y="0"/>
                </a:moveTo>
                <a:lnTo>
                  <a:pt x="1389" y="0"/>
                </a:lnTo>
                <a:lnTo>
                  <a:pt x="1531" y="4"/>
                </a:lnTo>
                <a:lnTo>
                  <a:pt x="1666" y="9"/>
                </a:lnTo>
                <a:lnTo>
                  <a:pt x="1794" y="16"/>
                </a:lnTo>
                <a:lnTo>
                  <a:pt x="1913" y="26"/>
                </a:lnTo>
                <a:lnTo>
                  <a:pt x="2024" y="37"/>
                </a:lnTo>
                <a:lnTo>
                  <a:pt x="2127" y="49"/>
                </a:lnTo>
                <a:lnTo>
                  <a:pt x="2217" y="61"/>
                </a:lnTo>
                <a:lnTo>
                  <a:pt x="2296" y="77"/>
                </a:lnTo>
                <a:lnTo>
                  <a:pt x="2364" y="93"/>
                </a:lnTo>
                <a:lnTo>
                  <a:pt x="2417" y="110"/>
                </a:lnTo>
                <a:lnTo>
                  <a:pt x="2457" y="126"/>
                </a:lnTo>
                <a:lnTo>
                  <a:pt x="2480" y="145"/>
                </a:lnTo>
                <a:lnTo>
                  <a:pt x="2490" y="163"/>
                </a:lnTo>
                <a:lnTo>
                  <a:pt x="2490" y="609"/>
                </a:lnTo>
                <a:lnTo>
                  <a:pt x="0" y="609"/>
                </a:lnTo>
                <a:lnTo>
                  <a:pt x="0" y="163"/>
                </a:lnTo>
                <a:lnTo>
                  <a:pt x="9" y="145"/>
                </a:lnTo>
                <a:lnTo>
                  <a:pt x="33" y="126"/>
                </a:lnTo>
                <a:lnTo>
                  <a:pt x="72" y="110"/>
                </a:lnTo>
                <a:lnTo>
                  <a:pt x="126" y="93"/>
                </a:lnTo>
                <a:lnTo>
                  <a:pt x="193" y="77"/>
                </a:lnTo>
                <a:lnTo>
                  <a:pt x="272" y="61"/>
                </a:lnTo>
                <a:lnTo>
                  <a:pt x="365" y="49"/>
                </a:lnTo>
                <a:lnTo>
                  <a:pt x="465" y="37"/>
                </a:lnTo>
                <a:lnTo>
                  <a:pt x="577" y="26"/>
                </a:lnTo>
                <a:lnTo>
                  <a:pt x="696" y="16"/>
                </a:lnTo>
                <a:lnTo>
                  <a:pt x="824" y="9"/>
                </a:lnTo>
                <a:lnTo>
                  <a:pt x="959" y="4"/>
                </a:lnTo>
                <a:lnTo>
                  <a:pt x="110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3">
            <a:extLst>
              <a:ext uri="{FF2B5EF4-FFF2-40B4-BE49-F238E27FC236}">
                <a16:creationId xmlns:a16="http://schemas.microsoft.com/office/drawing/2014/main" id="{0C1E9E94-3187-4E28-A3E8-6D938E1E36FC}"/>
              </a:ext>
            </a:extLst>
          </p:cNvPr>
          <p:cNvSpPr>
            <a:spLocks/>
          </p:cNvSpPr>
          <p:nvPr/>
        </p:nvSpPr>
        <p:spPr bwMode="auto">
          <a:xfrm>
            <a:off x="4619918" y="3527075"/>
            <a:ext cx="2899632" cy="377302"/>
          </a:xfrm>
          <a:custGeom>
            <a:avLst/>
            <a:gdLst/>
            <a:ahLst/>
            <a:cxnLst>
              <a:cxn ang="0">
                <a:pos x="1100" y="0"/>
              </a:cxn>
              <a:cxn ang="0">
                <a:pos x="1389" y="0"/>
              </a:cxn>
              <a:cxn ang="0">
                <a:pos x="1531" y="4"/>
              </a:cxn>
              <a:cxn ang="0">
                <a:pos x="1666" y="9"/>
              </a:cxn>
              <a:cxn ang="0">
                <a:pos x="1794" y="16"/>
              </a:cxn>
              <a:cxn ang="0">
                <a:pos x="1913" y="25"/>
              </a:cxn>
              <a:cxn ang="0">
                <a:pos x="2024" y="35"/>
              </a:cxn>
              <a:cxn ang="0">
                <a:pos x="2127" y="46"/>
              </a:cxn>
              <a:cxn ang="0">
                <a:pos x="2217" y="61"/>
              </a:cxn>
              <a:cxn ang="0">
                <a:pos x="2296" y="75"/>
              </a:cxn>
              <a:cxn ang="0">
                <a:pos x="2364" y="91"/>
              </a:cxn>
              <a:cxn ang="0">
                <a:pos x="2417" y="107"/>
              </a:cxn>
              <a:cxn ang="0">
                <a:pos x="2457" y="126"/>
              </a:cxn>
              <a:cxn ang="0">
                <a:pos x="2480" y="145"/>
              </a:cxn>
              <a:cxn ang="0">
                <a:pos x="2490" y="163"/>
              </a:cxn>
              <a:cxn ang="0">
                <a:pos x="2480" y="182"/>
              </a:cxn>
              <a:cxn ang="0">
                <a:pos x="2457" y="201"/>
              </a:cxn>
              <a:cxn ang="0">
                <a:pos x="2417" y="217"/>
              </a:cxn>
              <a:cxn ang="0">
                <a:pos x="2364" y="233"/>
              </a:cxn>
              <a:cxn ang="0">
                <a:pos x="2296" y="250"/>
              </a:cxn>
              <a:cxn ang="0">
                <a:pos x="2217" y="264"/>
              </a:cxn>
              <a:cxn ang="0">
                <a:pos x="2127" y="278"/>
              </a:cxn>
              <a:cxn ang="0">
                <a:pos x="2024" y="289"/>
              </a:cxn>
              <a:cxn ang="0">
                <a:pos x="1913" y="299"/>
              </a:cxn>
              <a:cxn ang="0">
                <a:pos x="1794" y="308"/>
              </a:cxn>
              <a:cxn ang="0">
                <a:pos x="1666" y="315"/>
              </a:cxn>
              <a:cxn ang="0">
                <a:pos x="1531" y="320"/>
              </a:cxn>
              <a:cxn ang="0">
                <a:pos x="1389" y="324"/>
              </a:cxn>
              <a:cxn ang="0">
                <a:pos x="1100" y="324"/>
              </a:cxn>
              <a:cxn ang="0">
                <a:pos x="959" y="320"/>
              </a:cxn>
              <a:cxn ang="0">
                <a:pos x="824" y="315"/>
              </a:cxn>
              <a:cxn ang="0">
                <a:pos x="696" y="308"/>
              </a:cxn>
              <a:cxn ang="0">
                <a:pos x="577" y="299"/>
              </a:cxn>
              <a:cxn ang="0">
                <a:pos x="465" y="289"/>
              </a:cxn>
              <a:cxn ang="0">
                <a:pos x="365" y="278"/>
              </a:cxn>
              <a:cxn ang="0">
                <a:pos x="272" y="264"/>
              </a:cxn>
              <a:cxn ang="0">
                <a:pos x="193" y="250"/>
              </a:cxn>
              <a:cxn ang="0">
                <a:pos x="126" y="233"/>
              </a:cxn>
              <a:cxn ang="0">
                <a:pos x="72" y="217"/>
              </a:cxn>
              <a:cxn ang="0">
                <a:pos x="33" y="201"/>
              </a:cxn>
              <a:cxn ang="0">
                <a:pos x="9" y="182"/>
              </a:cxn>
              <a:cxn ang="0">
                <a:pos x="0" y="163"/>
              </a:cxn>
              <a:cxn ang="0">
                <a:pos x="9" y="145"/>
              </a:cxn>
              <a:cxn ang="0">
                <a:pos x="33" y="126"/>
              </a:cxn>
              <a:cxn ang="0">
                <a:pos x="72" y="107"/>
              </a:cxn>
              <a:cxn ang="0">
                <a:pos x="126" y="91"/>
              </a:cxn>
              <a:cxn ang="0">
                <a:pos x="193" y="75"/>
              </a:cxn>
              <a:cxn ang="0">
                <a:pos x="272" y="61"/>
              </a:cxn>
              <a:cxn ang="0">
                <a:pos x="365" y="46"/>
              </a:cxn>
              <a:cxn ang="0">
                <a:pos x="465" y="35"/>
              </a:cxn>
              <a:cxn ang="0">
                <a:pos x="577" y="25"/>
              </a:cxn>
              <a:cxn ang="0">
                <a:pos x="696" y="16"/>
              </a:cxn>
              <a:cxn ang="0">
                <a:pos x="824" y="9"/>
              </a:cxn>
              <a:cxn ang="0">
                <a:pos x="959" y="4"/>
              </a:cxn>
              <a:cxn ang="0">
                <a:pos x="1100" y="0"/>
              </a:cxn>
            </a:cxnLst>
            <a:rect l="0" t="0" r="r" b="b"/>
            <a:pathLst>
              <a:path w="2490" h="324">
                <a:moveTo>
                  <a:pt x="1100" y="0"/>
                </a:moveTo>
                <a:lnTo>
                  <a:pt x="1389" y="0"/>
                </a:lnTo>
                <a:lnTo>
                  <a:pt x="1531" y="4"/>
                </a:lnTo>
                <a:lnTo>
                  <a:pt x="1666" y="9"/>
                </a:lnTo>
                <a:lnTo>
                  <a:pt x="1794" y="16"/>
                </a:lnTo>
                <a:lnTo>
                  <a:pt x="1913" y="25"/>
                </a:lnTo>
                <a:lnTo>
                  <a:pt x="2024" y="35"/>
                </a:lnTo>
                <a:lnTo>
                  <a:pt x="2127" y="46"/>
                </a:lnTo>
                <a:lnTo>
                  <a:pt x="2217" y="61"/>
                </a:lnTo>
                <a:lnTo>
                  <a:pt x="2296" y="75"/>
                </a:lnTo>
                <a:lnTo>
                  <a:pt x="2364" y="91"/>
                </a:lnTo>
                <a:lnTo>
                  <a:pt x="2417" y="107"/>
                </a:lnTo>
                <a:lnTo>
                  <a:pt x="2457" y="126"/>
                </a:lnTo>
                <a:lnTo>
                  <a:pt x="2480" y="145"/>
                </a:lnTo>
                <a:lnTo>
                  <a:pt x="2490" y="163"/>
                </a:lnTo>
                <a:lnTo>
                  <a:pt x="2480" y="182"/>
                </a:lnTo>
                <a:lnTo>
                  <a:pt x="2457" y="201"/>
                </a:lnTo>
                <a:lnTo>
                  <a:pt x="2417" y="217"/>
                </a:lnTo>
                <a:lnTo>
                  <a:pt x="2364" y="233"/>
                </a:lnTo>
                <a:lnTo>
                  <a:pt x="2296" y="250"/>
                </a:lnTo>
                <a:lnTo>
                  <a:pt x="2217" y="264"/>
                </a:lnTo>
                <a:lnTo>
                  <a:pt x="2127" y="278"/>
                </a:lnTo>
                <a:lnTo>
                  <a:pt x="2024" y="289"/>
                </a:lnTo>
                <a:lnTo>
                  <a:pt x="1913" y="299"/>
                </a:lnTo>
                <a:lnTo>
                  <a:pt x="1794" y="308"/>
                </a:lnTo>
                <a:lnTo>
                  <a:pt x="1666" y="315"/>
                </a:lnTo>
                <a:lnTo>
                  <a:pt x="1531" y="320"/>
                </a:lnTo>
                <a:lnTo>
                  <a:pt x="1389" y="324"/>
                </a:lnTo>
                <a:lnTo>
                  <a:pt x="1100" y="324"/>
                </a:lnTo>
                <a:lnTo>
                  <a:pt x="959" y="320"/>
                </a:lnTo>
                <a:lnTo>
                  <a:pt x="824" y="315"/>
                </a:lnTo>
                <a:lnTo>
                  <a:pt x="696" y="308"/>
                </a:lnTo>
                <a:lnTo>
                  <a:pt x="577" y="299"/>
                </a:lnTo>
                <a:lnTo>
                  <a:pt x="465" y="289"/>
                </a:lnTo>
                <a:lnTo>
                  <a:pt x="365" y="278"/>
                </a:lnTo>
                <a:lnTo>
                  <a:pt x="272" y="264"/>
                </a:lnTo>
                <a:lnTo>
                  <a:pt x="193" y="250"/>
                </a:lnTo>
                <a:lnTo>
                  <a:pt x="126" y="233"/>
                </a:lnTo>
                <a:lnTo>
                  <a:pt x="72" y="217"/>
                </a:lnTo>
                <a:lnTo>
                  <a:pt x="33" y="201"/>
                </a:lnTo>
                <a:lnTo>
                  <a:pt x="9" y="182"/>
                </a:lnTo>
                <a:lnTo>
                  <a:pt x="0" y="163"/>
                </a:lnTo>
                <a:lnTo>
                  <a:pt x="9" y="145"/>
                </a:lnTo>
                <a:lnTo>
                  <a:pt x="33" y="126"/>
                </a:lnTo>
                <a:lnTo>
                  <a:pt x="72" y="107"/>
                </a:lnTo>
                <a:lnTo>
                  <a:pt x="126" y="91"/>
                </a:lnTo>
                <a:lnTo>
                  <a:pt x="193" y="75"/>
                </a:lnTo>
                <a:lnTo>
                  <a:pt x="272" y="61"/>
                </a:lnTo>
                <a:lnTo>
                  <a:pt x="365" y="46"/>
                </a:lnTo>
                <a:lnTo>
                  <a:pt x="465" y="35"/>
                </a:lnTo>
                <a:lnTo>
                  <a:pt x="577" y="25"/>
                </a:lnTo>
                <a:lnTo>
                  <a:pt x="696" y="16"/>
                </a:lnTo>
                <a:lnTo>
                  <a:pt x="824" y="9"/>
                </a:lnTo>
                <a:lnTo>
                  <a:pt x="959" y="4"/>
                </a:lnTo>
                <a:lnTo>
                  <a:pt x="1100" y="0"/>
                </a:lnTo>
                <a:close/>
              </a:path>
            </a:pathLst>
          </a:custGeom>
          <a:solidFill>
            <a:schemeClr val="accent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4">
            <a:extLst>
              <a:ext uri="{FF2B5EF4-FFF2-40B4-BE49-F238E27FC236}">
                <a16:creationId xmlns:a16="http://schemas.microsoft.com/office/drawing/2014/main" id="{DF8F2D9C-C6D5-420E-A6CA-DABA3F278C41}"/>
              </a:ext>
            </a:extLst>
          </p:cNvPr>
          <p:cNvSpPr>
            <a:spLocks/>
          </p:cNvSpPr>
          <p:nvPr/>
        </p:nvSpPr>
        <p:spPr bwMode="auto">
          <a:xfrm>
            <a:off x="4874946" y="3779773"/>
            <a:ext cx="2389576" cy="671924"/>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5">
            <a:extLst>
              <a:ext uri="{FF2B5EF4-FFF2-40B4-BE49-F238E27FC236}">
                <a16:creationId xmlns:a16="http://schemas.microsoft.com/office/drawing/2014/main" id="{8B5BE61E-CDDB-4AE1-9944-013194E926A4}"/>
              </a:ext>
            </a:extLst>
          </p:cNvPr>
          <p:cNvSpPr>
            <a:spLocks/>
          </p:cNvSpPr>
          <p:nvPr/>
        </p:nvSpPr>
        <p:spPr bwMode="auto">
          <a:xfrm>
            <a:off x="4874946" y="4293323"/>
            <a:ext cx="2389576" cy="313253"/>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accent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6">
            <a:extLst>
              <a:ext uri="{FF2B5EF4-FFF2-40B4-BE49-F238E27FC236}">
                <a16:creationId xmlns:a16="http://schemas.microsoft.com/office/drawing/2014/main" id="{2B937D59-C264-4807-919D-50F2812E1036}"/>
              </a:ext>
            </a:extLst>
          </p:cNvPr>
          <p:cNvSpPr>
            <a:spLocks/>
          </p:cNvSpPr>
          <p:nvPr/>
        </p:nvSpPr>
        <p:spPr bwMode="auto">
          <a:xfrm>
            <a:off x="5091545" y="4505264"/>
            <a:ext cx="1931923" cy="631166"/>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481A89CF-0D73-491D-8282-F8F0DCC1BB60}"/>
              </a:ext>
            </a:extLst>
          </p:cNvPr>
          <p:cNvSpPr>
            <a:spLocks/>
          </p:cNvSpPr>
          <p:nvPr/>
        </p:nvSpPr>
        <p:spPr bwMode="auto">
          <a:xfrm>
            <a:off x="5091545" y="5008333"/>
            <a:ext cx="1931923" cy="256193"/>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8">
            <a:extLst>
              <a:ext uri="{FF2B5EF4-FFF2-40B4-BE49-F238E27FC236}">
                <a16:creationId xmlns:a16="http://schemas.microsoft.com/office/drawing/2014/main" id="{87F524F2-DB0A-497B-A015-6AB8BB50C7DC}"/>
              </a:ext>
            </a:extLst>
          </p:cNvPr>
          <p:cNvSpPr>
            <a:spLocks/>
          </p:cNvSpPr>
          <p:nvPr/>
        </p:nvSpPr>
        <p:spPr bwMode="auto">
          <a:xfrm>
            <a:off x="5326776" y="5220273"/>
            <a:ext cx="1468448" cy="610204"/>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9">
            <a:extLst>
              <a:ext uri="{FF2B5EF4-FFF2-40B4-BE49-F238E27FC236}">
                <a16:creationId xmlns:a16="http://schemas.microsoft.com/office/drawing/2014/main" id="{1C7F0B0F-3163-40F7-B092-B169DE5DF34F}"/>
              </a:ext>
            </a:extLst>
          </p:cNvPr>
          <p:cNvSpPr>
            <a:spLocks/>
          </p:cNvSpPr>
          <p:nvPr/>
        </p:nvSpPr>
        <p:spPr bwMode="auto">
          <a:xfrm>
            <a:off x="5326776" y="5731494"/>
            <a:ext cx="1468448" cy="193309"/>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0A5325EB-E675-41A1-82F8-6A8AE32555E7}"/>
              </a:ext>
            </a:extLst>
          </p:cNvPr>
          <p:cNvGrpSpPr/>
          <p:nvPr/>
        </p:nvGrpSpPr>
        <p:grpSpPr>
          <a:xfrm>
            <a:off x="4989375" y="2319215"/>
            <a:ext cx="2159566" cy="3321000"/>
            <a:chOff x="4947792" y="1658256"/>
            <a:chExt cx="2566707" cy="3947104"/>
          </a:xfrm>
        </p:grpSpPr>
        <p:sp>
          <p:nvSpPr>
            <p:cNvPr id="54" name="TextBox 14">
              <a:extLst>
                <a:ext uri="{FF2B5EF4-FFF2-40B4-BE49-F238E27FC236}">
                  <a16:creationId xmlns:a16="http://schemas.microsoft.com/office/drawing/2014/main" id="{3049FC8B-EC07-4FAB-9A2A-E25F30FAD3DB}"/>
                </a:ext>
              </a:extLst>
            </p:cNvPr>
            <p:cNvSpPr txBox="1"/>
            <p:nvPr/>
          </p:nvSpPr>
          <p:spPr>
            <a:xfrm>
              <a:off x="4947792" y="1658256"/>
              <a:ext cx="2566707" cy="438962"/>
            </a:xfrm>
            <a:prstGeom prst="rect">
              <a:avLst/>
            </a:prstGeom>
            <a:noFill/>
            <a:effectLst/>
          </p:spPr>
          <p:txBody>
            <a:bodyPr wrap="none" rtlCol="0">
              <a:spAutoFit/>
            </a:bodyPr>
            <a:lstStyle/>
            <a:p>
              <a:pPr algn="ctr"/>
              <a:r>
                <a:rPr lang="en-US" sz="1800" dirty="0">
                  <a:solidFill>
                    <a:schemeClr val="bg1"/>
                  </a:solidFill>
                  <a:cs typeface="Arial" pitchFamily="34" charset="0"/>
                </a:rPr>
                <a:t>Strategic alignment</a:t>
              </a:r>
            </a:p>
          </p:txBody>
        </p:sp>
        <p:sp>
          <p:nvSpPr>
            <p:cNvPr id="55" name="TextBox 54">
              <a:extLst>
                <a:ext uri="{FF2B5EF4-FFF2-40B4-BE49-F238E27FC236}">
                  <a16:creationId xmlns:a16="http://schemas.microsoft.com/office/drawing/2014/main" id="{B6BBF957-02CB-4753-8A2A-72CFCA193CD0}"/>
                </a:ext>
              </a:extLst>
            </p:cNvPr>
            <p:cNvSpPr txBox="1"/>
            <p:nvPr/>
          </p:nvSpPr>
          <p:spPr>
            <a:xfrm>
              <a:off x="5572703" y="2590799"/>
              <a:ext cx="1316887" cy="438962"/>
            </a:xfrm>
            <a:prstGeom prst="rect">
              <a:avLst/>
            </a:prstGeom>
            <a:noFill/>
            <a:effectLst/>
          </p:spPr>
          <p:txBody>
            <a:bodyPr wrap="none" rtlCol="0">
              <a:spAutoFit/>
            </a:bodyPr>
            <a:lstStyle/>
            <a:p>
              <a:pPr algn="ctr"/>
              <a:r>
                <a:rPr lang="en-US" sz="1800" dirty="0">
                  <a:solidFill>
                    <a:schemeClr val="bg1"/>
                  </a:solidFill>
                  <a:cs typeface="Arial" pitchFamily="34" charset="0"/>
                </a:rPr>
                <a:t>Revenue</a:t>
              </a:r>
            </a:p>
          </p:txBody>
        </p:sp>
        <p:sp>
          <p:nvSpPr>
            <p:cNvPr id="56" name="TextBox 55">
              <a:extLst>
                <a:ext uri="{FF2B5EF4-FFF2-40B4-BE49-F238E27FC236}">
                  <a16:creationId xmlns:a16="http://schemas.microsoft.com/office/drawing/2014/main" id="{021B3EC8-FEE0-4DE5-A9ED-9B096D09C664}"/>
                </a:ext>
              </a:extLst>
            </p:cNvPr>
            <p:cNvSpPr txBox="1"/>
            <p:nvPr/>
          </p:nvSpPr>
          <p:spPr>
            <a:xfrm>
              <a:off x="5702254" y="3519714"/>
              <a:ext cx="1057777" cy="438962"/>
            </a:xfrm>
            <a:prstGeom prst="rect">
              <a:avLst/>
            </a:prstGeom>
            <a:noFill/>
            <a:effectLst/>
          </p:spPr>
          <p:txBody>
            <a:bodyPr wrap="none" rtlCol="0">
              <a:spAutoFit/>
            </a:bodyPr>
            <a:lstStyle/>
            <a:p>
              <a:pPr algn="ctr"/>
              <a:r>
                <a:rPr lang="en-US" sz="1800" dirty="0">
                  <a:solidFill>
                    <a:schemeClr val="bg1"/>
                  </a:solidFill>
                  <a:cs typeface="Arial" pitchFamily="34" charset="0"/>
                </a:rPr>
                <a:t>Market</a:t>
              </a:r>
            </a:p>
          </p:txBody>
        </p:sp>
        <p:sp>
          <p:nvSpPr>
            <p:cNvPr id="57" name="TextBox 56">
              <a:extLst>
                <a:ext uri="{FF2B5EF4-FFF2-40B4-BE49-F238E27FC236}">
                  <a16:creationId xmlns:a16="http://schemas.microsoft.com/office/drawing/2014/main" id="{60A302CD-8BA3-4164-A028-36B7D833D215}"/>
                </a:ext>
              </a:extLst>
            </p:cNvPr>
            <p:cNvSpPr txBox="1"/>
            <p:nvPr/>
          </p:nvSpPr>
          <p:spPr>
            <a:xfrm>
              <a:off x="5450768" y="4372428"/>
              <a:ext cx="1560753" cy="438962"/>
            </a:xfrm>
            <a:prstGeom prst="rect">
              <a:avLst/>
            </a:prstGeom>
            <a:noFill/>
            <a:effectLst/>
          </p:spPr>
          <p:txBody>
            <a:bodyPr wrap="none" rtlCol="0">
              <a:spAutoFit/>
            </a:bodyPr>
            <a:lstStyle/>
            <a:p>
              <a:pPr algn="ctr"/>
              <a:r>
                <a:rPr lang="en-US" dirty="0">
                  <a:solidFill>
                    <a:schemeClr val="bg1"/>
                  </a:solidFill>
                  <a:cs typeface="Arial" pitchFamily="34" charset="0"/>
                </a:rPr>
                <a:t>Positioning</a:t>
              </a:r>
            </a:p>
          </p:txBody>
        </p:sp>
        <p:sp>
          <p:nvSpPr>
            <p:cNvPr id="58" name="TextBox 57">
              <a:extLst>
                <a:ext uri="{FF2B5EF4-FFF2-40B4-BE49-F238E27FC236}">
                  <a16:creationId xmlns:a16="http://schemas.microsoft.com/office/drawing/2014/main" id="{39B1B9DF-818B-4061-B61E-D8FD2EB8FCA5}"/>
                </a:ext>
              </a:extLst>
            </p:cNvPr>
            <p:cNvSpPr txBox="1"/>
            <p:nvPr/>
          </p:nvSpPr>
          <p:spPr>
            <a:xfrm>
              <a:off x="5529664" y="5236028"/>
              <a:ext cx="1402948" cy="369332"/>
            </a:xfrm>
            <a:prstGeom prst="rect">
              <a:avLst/>
            </a:pr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stStyle>
            <a:p>
              <a:pPr algn="ctr"/>
              <a:r>
                <a:rPr lang="en-US" dirty="0">
                  <a:solidFill>
                    <a:schemeClr val="bg1"/>
                  </a:solidFill>
                  <a:cs typeface="Arial" pitchFamily="34" charset="0"/>
                </a:rPr>
                <a:t>Risk</a:t>
              </a:r>
            </a:p>
          </p:txBody>
        </p:sp>
      </p:grpSp>
      <p:sp>
        <p:nvSpPr>
          <p:cNvPr id="59" name="TextBox 58">
            <a:extLst>
              <a:ext uri="{FF2B5EF4-FFF2-40B4-BE49-F238E27FC236}">
                <a16:creationId xmlns:a16="http://schemas.microsoft.com/office/drawing/2014/main" id="{47D07FE2-2696-4C97-8F35-2CE77D3847CA}"/>
              </a:ext>
            </a:extLst>
          </p:cNvPr>
          <p:cNvSpPr txBox="1"/>
          <p:nvPr/>
        </p:nvSpPr>
        <p:spPr>
          <a:xfrm>
            <a:off x="8282225" y="2293414"/>
            <a:ext cx="3642169" cy="738664"/>
          </a:xfrm>
          <a:prstGeom prst="rect">
            <a:avLst/>
          </a:prstGeom>
          <a:noFill/>
        </p:spPr>
        <p:txBody>
          <a:bodyPr wrap="square" rtlCol="0">
            <a:spAutoFit/>
          </a:bodyPr>
          <a:lstStyle/>
          <a:p>
            <a:r>
              <a:rPr lang="en-US" sz="1400" b="1" kern="0" dirty="0">
                <a:cs typeface="Arial" pitchFamily="34" charset="0"/>
              </a:rPr>
              <a:t>The acquisition of the target company needs to help us reach at least one of our M&amp;A strategic objectives</a:t>
            </a:r>
            <a:endParaRPr lang="en-US" sz="1400" b="1" dirty="0"/>
          </a:p>
        </p:txBody>
      </p:sp>
      <p:sp>
        <p:nvSpPr>
          <p:cNvPr id="60" name="TextBox 59">
            <a:extLst>
              <a:ext uri="{FF2B5EF4-FFF2-40B4-BE49-F238E27FC236}">
                <a16:creationId xmlns:a16="http://schemas.microsoft.com/office/drawing/2014/main" id="{EC994E38-37BF-4241-ADAB-2AE4B667994E}"/>
              </a:ext>
            </a:extLst>
          </p:cNvPr>
          <p:cNvSpPr txBox="1"/>
          <p:nvPr/>
        </p:nvSpPr>
        <p:spPr>
          <a:xfrm>
            <a:off x="8282225" y="3903663"/>
            <a:ext cx="3304937" cy="523220"/>
          </a:xfrm>
          <a:prstGeom prst="rect">
            <a:avLst/>
          </a:prstGeom>
          <a:noFill/>
        </p:spPr>
        <p:txBody>
          <a:bodyPr wrap="square" rtlCol="0">
            <a:spAutoFit/>
          </a:bodyPr>
          <a:lstStyle/>
          <a:p>
            <a:r>
              <a:rPr lang="en-US" sz="1400" b="1" kern="0" dirty="0">
                <a:cs typeface="Arial" pitchFamily="34" charset="0"/>
              </a:rPr>
              <a:t>The target company needs to sell its products mainly in the Asian market</a:t>
            </a:r>
            <a:endParaRPr lang="en-US" sz="1400" b="1" dirty="0"/>
          </a:p>
        </p:txBody>
      </p:sp>
      <p:sp>
        <p:nvSpPr>
          <p:cNvPr id="61" name="TextBox 60">
            <a:extLst>
              <a:ext uri="{FF2B5EF4-FFF2-40B4-BE49-F238E27FC236}">
                <a16:creationId xmlns:a16="http://schemas.microsoft.com/office/drawing/2014/main" id="{63F7EB39-9B80-4769-B09D-ECBBC2A6CE88}"/>
              </a:ext>
            </a:extLst>
          </p:cNvPr>
          <p:cNvSpPr txBox="1"/>
          <p:nvPr/>
        </p:nvSpPr>
        <p:spPr>
          <a:xfrm>
            <a:off x="8282226" y="5249520"/>
            <a:ext cx="3304936" cy="738664"/>
          </a:xfrm>
          <a:prstGeom prst="rect">
            <a:avLst/>
          </a:prstGeom>
          <a:noFill/>
        </p:spPr>
        <p:txBody>
          <a:bodyPr wrap="square" rtlCol="0">
            <a:spAutoFit/>
          </a:bodyPr>
          <a:lstStyle/>
          <a:p>
            <a:r>
              <a:rPr lang="en-GB" sz="1400" b="1" kern="0" dirty="0">
                <a:cs typeface="Arial" pitchFamily="34" charset="0"/>
              </a:rPr>
              <a:t>Acceptable impact on the group’s financial and non-financial risk profile</a:t>
            </a:r>
            <a:endParaRPr lang="en-US" sz="1400" b="1" dirty="0"/>
          </a:p>
        </p:txBody>
      </p:sp>
      <p:sp>
        <p:nvSpPr>
          <p:cNvPr id="62" name="TextBox 61">
            <a:extLst>
              <a:ext uri="{FF2B5EF4-FFF2-40B4-BE49-F238E27FC236}">
                <a16:creationId xmlns:a16="http://schemas.microsoft.com/office/drawing/2014/main" id="{066FFD46-14D4-43F4-A930-149DC8CEE749}"/>
              </a:ext>
            </a:extLst>
          </p:cNvPr>
          <p:cNvSpPr txBox="1"/>
          <p:nvPr/>
        </p:nvSpPr>
        <p:spPr>
          <a:xfrm>
            <a:off x="1010142" y="3075109"/>
            <a:ext cx="2899632" cy="523220"/>
          </a:xfrm>
          <a:prstGeom prst="rect">
            <a:avLst/>
          </a:prstGeom>
          <a:noFill/>
        </p:spPr>
        <p:txBody>
          <a:bodyPr wrap="square" rtlCol="0">
            <a:spAutoFit/>
          </a:bodyPr>
          <a:lstStyle/>
          <a:p>
            <a:r>
              <a:rPr lang="en-US" sz="1400" b="1" kern="0" dirty="0">
                <a:cs typeface="Arial" pitchFamily="34" charset="0"/>
              </a:rPr>
              <a:t>The target company needs to have a revenue above $10M</a:t>
            </a:r>
            <a:endParaRPr lang="en-US" sz="1400" b="1" dirty="0"/>
          </a:p>
        </p:txBody>
      </p:sp>
      <p:sp>
        <p:nvSpPr>
          <p:cNvPr id="63" name="TextBox 62">
            <a:extLst>
              <a:ext uri="{FF2B5EF4-FFF2-40B4-BE49-F238E27FC236}">
                <a16:creationId xmlns:a16="http://schemas.microsoft.com/office/drawing/2014/main" id="{61087AA6-5327-4B82-993E-69A1259B9DAB}"/>
              </a:ext>
            </a:extLst>
          </p:cNvPr>
          <p:cNvSpPr txBox="1"/>
          <p:nvPr/>
        </p:nvSpPr>
        <p:spPr>
          <a:xfrm>
            <a:off x="720436" y="4594633"/>
            <a:ext cx="3189338" cy="738664"/>
          </a:xfrm>
          <a:prstGeom prst="rect">
            <a:avLst/>
          </a:prstGeom>
          <a:noFill/>
        </p:spPr>
        <p:txBody>
          <a:bodyPr wrap="square" rtlCol="0">
            <a:spAutoFit/>
          </a:bodyPr>
          <a:lstStyle/>
          <a:p>
            <a:r>
              <a:rPr lang="en-US" sz="1400" b="1" kern="0" dirty="0">
                <a:cs typeface="Arial" pitchFamily="34" charset="0"/>
              </a:rPr>
              <a:t>The target company needs to have a premium positioning and good reputation</a:t>
            </a:r>
            <a:endParaRPr lang="en-US" sz="1400" b="1" dirty="0"/>
          </a:p>
        </p:txBody>
      </p:sp>
      <p:pic>
        <p:nvPicPr>
          <p:cNvPr id="4" name="Graphic 3" descr="Building with solid fill">
            <a:extLst>
              <a:ext uri="{FF2B5EF4-FFF2-40B4-BE49-F238E27FC236}">
                <a16:creationId xmlns:a16="http://schemas.microsoft.com/office/drawing/2014/main" id="{325EE201-69AA-4933-ABAD-008FDAA5E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9088" y="1684562"/>
            <a:ext cx="506818" cy="506818"/>
          </a:xfrm>
          <a:prstGeom prst="rect">
            <a:avLst/>
          </a:prstGeom>
        </p:spPr>
      </p:pic>
      <p:pic>
        <p:nvPicPr>
          <p:cNvPr id="76" name="Graphic 75" descr="Building with solid fill">
            <a:extLst>
              <a:ext uri="{FF2B5EF4-FFF2-40B4-BE49-F238E27FC236}">
                <a16:creationId xmlns:a16="http://schemas.microsoft.com/office/drawing/2014/main" id="{3C03AECA-1AE2-4B66-A3F4-995A498468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6017" y="1684562"/>
            <a:ext cx="506818" cy="506818"/>
          </a:xfrm>
          <a:prstGeom prst="rect">
            <a:avLst/>
          </a:prstGeom>
        </p:spPr>
      </p:pic>
      <p:pic>
        <p:nvPicPr>
          <p:cNvPr id="77" name="Graphic 76" descr="Building with solid fill">
            <a:extLst>
              <a:ext uri="{FF2B5EF4-FFF2-40B4-BE49-F238E27FC236}">
                <a16:creationId xmlns:a16="http://schemas.microsoft.com/office/drawing/2014/main" id="{80E979AA-A232-40A3-91CB-4976D10203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2946" y="1684562"/>
            <a:ext cx="506818" cy="506818"/>
          </a:xfrm>
          <a:prstGeom prst="rect">
            <a:avLst/>
          </a:prstGeom>
        </p:spPr>
      </p:pic>
      <p:pic>
        <p:nvPicPr>
          <p:cNvPr id="78" name="Graphic 77" descr="Building with solid fill">
            <a:extLst>
              <a:ext uri="{FF2B5EF4-FFF2-40B4-BE49-F238E27FC236}">
                <a16:creationId xmlns:a16="http://schemas.microsoft.com/office/drawing/2014/main" id="{1D31D3E2-EED1-4C85-A884-A816E69943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9875" y="1684562"/>
            <a:ext cx="506818" cy="506818"/>
          </a:xfrm>
          <a:prstGeom prst="rect">
            <a:avLst/>
          </a:prstGeom>
        </p:spPr>
      </p:pic>
      <p:pic>
        <p:nvPicPr>
          <p:cNvPr id="79" name="Graphic 78" descr="Building with solid fill">
            <a:extLst>
              <a:ext uri="{FF2B5EF4-FFF2-40B4-BE49-F238E27FC236}">
                <a16:creationId xmlns:a16="http://schemas.microsoft.com/office/drawing/2014/main" id="{3FC4BA47-6FF7-44DE-8366-543F245633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6804" y="1684562"/>
            <a:ext cx="506818" cy="506818"/>
          </a:xfrm>
          <a:prstGeom prst="rect">
            <a:avLst/>
          </a:prstGeom>
        </p:spPr>
      </p:pic>
      <p:pic>
        <p:nvPicPr>
          <p:cNvPr id="80" name="Graphic 79" descr="Building with solid fill">
            <a:extLst>
              <a:ext uri="{FF2B5EF4-FFF2-40B4-BE49-F238E27FC236}">
                <a16:creationId xmlns:a16="http://schemas.microsoft.com/office/drawing/2014/main" id="{79D1351A-400A-4388-9C79-3E504F8E79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33733" y="1684562"/>
            <a:ext cx="506818" cy="506818"/>
          </a:xfrm>
          <a:prstGeom prst="rect">
            <a:avLst/>
          </a:prstGeom>
        </p:spPr>
      </p:pic>
      <p:pic>
        <p:nvPicPr>
          <p:cNvPr id="81" name="Graphic 80" descr="Building with solid fill">
            <a:extLst>
              <a:ext uri="{FF2B5EF4-FFF2-40B4-BE49-F238E27FC236}">
                <a16:creationId xmlns:a16="http://schemas.microsoft.com/office/drawing/2014/main" id="{8C0429A2-B28E-4B6D-B2D7-7E3FEF861E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662" y="1684562"/>
            <a:ext cx="506818" cy="506818"/>
          </a:xfrm>
          <a:prstGeom prst="rect">
            <a:avLst/>
          </a:prstGeom>
        </p:spPr>
      </p:pic>
      <p:pic>
        <p:nvPicPr>
          <p:cNvPr id="82" name="Graphic 81" descr="Building with solid fill">
            <a:extLst>
              <a:ext uri="{FF2B5EF4-FFF2-40B4-BE49-F238E27FC236}">
                <a16:creationId xmlns:a16="http://schemas.microsoft.com/office/drawing/2014/main" id="{CADC6DDD-A32A-4D63-8A1D-9883C95AE6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7591" y="1684562"/>
            <a:ext cx="506818" cy="506818"/>
          </a:xfrm>
          <a:prstGeom prst="rect">
            <a:avLst/>
          </a:prstGeom>
        </p:spPr>
      </p:pic>
      <p:pic>
        <p:nvPicPr>
          <p:cNvPr id="83" name="Graphic 82" descr="Building with solid fill">
            <a:extLst>
              <a:ext uri="{FF2B5EF4-FFF2-40B4-BE49-F238E27FC236}">
                <a16:creationId xmlns:a16="http://schemas.microsoft.com/office/drawing/2014/main" id="{78F446D5-4B6B-4F0F-9E6D-12EB69C50F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4522" y="1684562"/>
            <a:ext cx="506818" cy="506818"/>
          </a:xfrm>
          <a:prstGeom prst="rect">
            <a:avLst/>
          </a:prstGeom>
        </p:spPr>
      </p:pic>
      <p:pic>
        <p:nvPicPr>
          <p:cNvPr id="84" name="Graphic 83" descr="Building with solid fill">
            <a:extLst>
              <a:ext uri="{FF2B5EF4-FFF2-40B4-BE49-F238E27FC236}">
                <a16:creationId xmlns:a16="http://schemas.microsoft.com/office/drawing/2014/main" id="{1D3A5DB3-E4B9-4A48-B4DA-F6C47A69D7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5291" y="6016082"/>
            <a:ext cx="506818" cy="506818"/>
          </a:xfrm>
          <a:prstGeom prst="rect">
            <a:avLst/>
          </a:prstGeom>
        </p:spPr>
      </p:pic>
      <p:pic>
        <p:nvPicPr>
          <p:cNvPr id="85" name="Graphic 84" descr="Building with solid fill">
            <a:extLst>
              <a:ext uri="{FF2B5EF4-FFF2-40B4-BE49-F238E27FC236}">
                <a16:creationId xmlns:a16="http://schemas.microsoft.com/office/drawing/2014/main" id="{54E201D2-79A7-4295-8250-B0552A5EF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2220" y="6016082"/>
            <a:ext cx="506818" cy="506818"/>
          </a:xfrm>
          <a:prstGeom prst="rect">
            <a:avLst/>
          </a:prstGeom>
        </p:spPr>
      </p:pic>
      <p:pic>
        <p:nvPicPr>
          <p:cNvPr id="86" name="Graphic 85" descr="Building with solid fill">
            <a:extLst>
              <a:ext uri="{FF2B5EF4-FFF2-40B4-BE49-F238E27FC236}">
                <a16:creationId xmlns:a16="http://schemas.microsoft.com/office/drawing/2014/main" id="{CA97928E-E0C0-4670-A968-93218FEA5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89149" y="6016082"/>
            <a:ext cx="506818" cy="506818"/>
          </a:xfrm>
          <a:prstGeom prst="rect">
            <a:avLst/>
          </a:prstGeom>
        </p:spPr>
      </p:pic>
      <p:sp>
        <p:nvSpPr>
          <p:cNvPr id="87" name="Speech Bubble: Rectangle with Corners Rounded 86">
            <a:extLst>
              <a:ext uri="{FF2B5EF4-FFF2-40B4-BE49-F238E27FC236}">
                <a16:creationId xmlns:a16="http://schemas.microsoft.com/office/drawing/2014/main" id="{97A9D4FC-0843-4477-A7B4-85DA8107A3A5}"/>
              </a:ext>
            </a:extLst>
          </p:cNvPr>
          <p:cNvSpPr/>
          <p:nvPr/>
        </p:nvSpPr>
        <p:spPr bwMode="auto">
          <a:xfrm>
            <a:off x="8621062" y="1302971"/>
            <a:ext cx="3207917" cy="475032"/>
          </a:xfrm>
          <a:prstGeom prst="wedgeRoundRectCallout">
            <a:avLst>
              <a:gd name="adj1" fmla="val -45832"/>
              <a:gd name="adj2" fmla="val 132497"/>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This is an example. Replace this text using your own criteria.</a:t>
            </a:r>
            <a:endParaRPr lang="en-US" sz="1200" b="1" dirty="0">
              <a:solidFill>
                <a:srgbClr val="0C2870"/>
              </a:solidFill>
              <a:latin typeface="Arial" charset="0"/>
              <a:cs typeface="Times New Roman" pitchFamily="18" charset="0"/>
            </a:endParaRPr>
          </a:p>
        </p:txBody>
      </p:sp>
    </p:spTree>
    <p:extLst>
      <p:ext uri="{BB962C8B-B14F-4D97-AF65-F5344CB8AC3E}">
        <p14:creationId xmlns:p14="http://schemas.microsoft.com/office/powerpoint/2010/main" val="380312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In the next slides, you’ll see a small preview of Phase II of our M&amp;A approach</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16</a:t>
            </a:fld>
            <a:endParaRPr lang="en-US" sz="1000" dirty="0">
              <a:solidFill>
                <a:srgbClr val="ADAFBB"/>
              </a:solidFill>
            </a:endParaRPr>
          </a:p>
        </p:txBody>
      </p:sp>
      <p:sp>
        <p:nvSpPr>
          <p:cNvPr id="2" name="Chevron 10">
            <a:extLst>
              <a:ext uri="{FF2B5EF4-FFF2-40B4-BE49-F238E27FC236}">
                <a16:creationId xmlns:a16="http://schemas.microsoft.com/office/drawing/2014/main" id="{82201655-8163-1257-AD02-8E542B2B6AF8}"/>
              </a:ext>
            </a:extLst>
          </p:cNvPr>
          <p:cNvSpPr/>
          <p:nvPr/>
        </p:nvSpPr>
        <p:spPr bwMode="auto">
          <a:xfrm>
            <a:off x="2363718" y="2067591"/>
            <a:ext cx="2005499" cy="720000"/>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3" name="Chevron 12">
            <a:extLst>
              <a:ext uri="{FF2B5EF4-FFF2-40B4-BE49-F238E27FC236}">
                <a16:creationId xmlns:a16="http://schemas.microsoft.com/office/drawing/2014/main" id="{DEDC5833-FEBE-1F4C-817D-70DE9D15CB5C}"/>
              </a:ext>
            </a:extLst>
          </p:cNvPr>
          <p:cNvSpPr/>
          <p:nvPr/>
        </p:nvSpPr>
        <p:spPr bwMode="auto">
          <a:xfrm>
            <a:off x="4183407"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6" name="Chevron 14">
            <a:extLst>
              <a:ext uri="{FF2B5EF4-FFF2-40B4-BE49-F238E27FC236}">
                <a16:creationId xmlns:a16="http://schemas.microsoft.com/office/drawing/2014/main" id="{B93ED8BB-FA30-3EC1-F780-AA648D9E5F8E}"/>
              </a:ext>
            </a:extLst>
          </p:cNvPr>
          <p:cNvSpPr/>
          <p:nvPr/>
        </p:nvSpPr>
        <p:spPr bwMode="auto">
          <a:xfrm>
            <a:off x="6003095"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0" name="Chevron 17">
            <a:extLst>
              <a:ext uri="{FF2B5EF4-FFF2-40B4-BE49-F238E27FC236}">
                <a16:creationId xmlns:a16="http://schemas.microsoft.com/office/drawing/2014/main" id="{D7AFC8C6-F1B4-4758-40A3-97A7D4FD82C7}"/>
              </a:ext>
            </a:extLst>
          </p:cNvPr>
          <p:cNvSpPr/>
          <p:nvPr/>
        </p:nvSpPr>
        <p:spPr bwMode="auto">
          <a:xfrm>
            <a:off x="7822784"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1" name="Chevron 103">
            <a:extLst>
              <a:ext uri="{FF2B5EF4-FFF2-40B4-BE49-F238E27FC236}">
                <a16:creationId xmlns:a16="http://schemas.microsoft.com/office/drawing/2014/main" id="{B1ABA6B8-3C4A-4B03-8562-1804B31E27DB}"/>
              </a:ext>
            </a:extLst>
          </p:cNvPr>
          <p:cNvSpPr/>
          <p:nvPr/>
        </p:nvSpPr>
        <p:spPr bwMode="auto">
          <a:xfrm>
            <a:off x="9642473" y="2067591"/>
            <a:ext cx="2005499" cy="720000"/>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2" name="Chevron 167">
            <a:extLst>
              <a:ext uri="{FF2B5EF4-FFF2-40B4-BE49-F238E27FC236}">
                <a16:creationId xmlns:a16="http://schemas.microsoft.com/office/drawing/2014/main" id="{ED796C65-B0A3-A0CC-8811-6BEB44DDDEE2}"/>
              </a:ext>
            </a:extLst>
          </p:cNvPr>
          <p:cNvSpPr/>
          <p:nvPr/>
        </p:nvSpPr>
        <p:spPr bwMode="auto">
          <a:xfrm>
            <a:off x="544029"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3" name="Graphic 22" descr="Checklist">
            <a:extLst>
              <a:ext uri="{FF2B5EF4-FFF2-40B4-BE49-F238E27FC236}">
                <a16:creationId xmlns:a16="http://schemas.microsoft.com/office/drawing/2014/main" id="{D607F459-C811-623F-B28A-547791F5F4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24" name="Graphic 23" descr="Handshake">
            <a:extLst>
              <a:ext uri="{FF2B5EF4-FFF2-40B4-BE49-F238E27FC236}">
                <a16:creationId xmlns:a16="http://schemas.microsoft.com/office/drawing/2014/main" id="{358364F3-15C2-5074-7CEB-3BF185EDCA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25" name="Graphic 24" descr="Magnifying glass">
            <a:extLst>
              <a:ext uri="{FF2B5EF4-FFF2-40B4-BE49-F238E27FC236}">
                <a16:creationId xmlns:a16="http://schemas.microsoft.com/office/drawing/2014/main" id="{5A20D2B6-A3EC-2A90-475B-B747ADAC7B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26" name="Graphic 25" descr="Map compass">
            <a:extLst>
              <a:ext uri="{FF2B5EF4-FFF2-40B4-BE49-F238E27FC236}">
                <a16:creationId xmlns:a16="http://schemas.microsoft.com/office/drawing/2014/main" id="{1D267457-74AB-A50D-FB0D-DE0E732FB5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33" name="Graphic 32" descr="Gears">
            <a:extLst>
              <a:ext uri="{FF2B5EF4-FFF2-40B4-BE49-F238E27FC236}">
                <a16:creationId xmlns:a16="http://schemas.microsoft.com/office/drawing/2014/main" id="{02311FB1-DB5F-E91B-E9B5-7397775B47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38" name="Straight Connector 37">
            <a:extLst>
              <a:ext uri="{FF2B5EF4-FFF2-40B4-BE49-F238E27FC236}">
                <a16:creationId xmlns:a16="http://schemas.microsoft.com/office/drawing/2014/main" id="{EF502001-0016-0291-65EE-43ED0AA1972E}"/>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235C28-7A64-4048-F91C-0BB3BB0FDC03}"/>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D03EF2-0F19-816C-B414-62A1349AE5EA}"/>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30DB52-5E21-4E16-2952-88F9125ACD6F}"/>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A9B01B1-EEFD-BDE7-6202-6C615BF744F4}"/>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1ED72B6-B983-02B1-138E-94EBE7E57ED6}"/>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45" name="Rectangle 44">
            <a:extLst>
              <a:ext uri="{FF2B5EF4-FFF2-40B4-BE49-F238E27FC236}">
                <a16:creationId xmlns:a16="http://schemas.microsoft.com/office/drawing/2014/main" id="{04EEF8AC-071D-0AB7-539B-8BA068D1E6CB}"/>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46" name="Rectangle 45">
            <a:extLst>
              <a:ext uri="{FF2B5EF4-FFF2-40B4-BE49-F238E27FC236}">
                <a16:creationId xmlns:a16="http://schemas.microsoft.com/office/drawing/2014/main" id="{7559DFE3-0CCC-C09C-7559-099EEBFF40C9}"/>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47" name="Rectangle 46">
            <a:extLst>
              <a:ext uri="{FF2B5EF4-FFF2-40B4-BE49-F238E27FC236}">
                <a16:creationId xmlns:a16="http://schemas.microsoft.com/office/drawing/2014/main" id="{798A31E3-C0AF-A992-B256-8A36DD4E9296}"/>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48" name="Rectangle 47">
            <a:extLst>
              <a:ext uri="{FF2B5EF4-FFF2-40B4-BE49-F238E27FC236}">
                <a16:creationId xmlns:a16="http://schemas.microsoft.com/office/drawing/2014/main" id="{60AA9FEB-D8F3-3D9A-4CB4-591EFE1A0143}"/>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9" name="Graphic 48" descr="Statistics outline">
            <a:extLst>
              <a:ext uri="{FF2B5EF4-FFF2-40B4-BE49-F238E27FC236}">
                <a16:creationId xmlns:a16="http://schemas.microsoft.com/office/drawing/2014/main" id="{CA0A23F4-DC80-7EA9-4A3B-1F017908CE6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50" name="Rectangle 49">
            <a:extLst>
              <a:ext uri="{FF2B5EF4-FFF2-40B4-BE49-F238E27FC236}">
                <a16:creationId xmlns:a16="http://schemas.microsoft.com/office/drawing/2014/main" id="{BFBEF18A-E914-48CD-5EC3-B8E477F30832}"/>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380556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Based on our M&amp;A strategy, we identified 20 [insert your own number] potential target companies, including the 10 listed below</a:t>
            </a:r>
          </a:p>
        </p:txBody>
      </p:sp>
      <p:sp>
        <p:nvSpPr>
          <p:cNvPr id="2" name="Slide Number Placeholder 1">
            <a:extLst>
              <a:ext uri="{FF2B5EF4-FFF2-40B4-BE49-F238E27FC236}">
                <a16:creationId xmlns:a16="http://schemas.microsoft.com/office/drawing/2014/main" id="{7837E1C4-A2D7-4558-A504-36AC8920218D}"/>
              </a:ext>
            </a:extLst>
          </p:cNvPr>
          <p:cNvSpPr>
            <a:spLocks noGrp="1"/>
          </p:cNvSpPr>
          <p:nvPr>
            <p:ph type="sldNum" sz="quarter" idx="4"/>
          </p:nvPr>
        </p:nvSpPr>
        <p:spPr/>
        <p:txBody>
          <a:bodyPr vert="horz" lIns="91440" tIns="0" rIns="0" bIns="45720" rtlCol="0" anchor="ctr"/>
          <a:lstStyle/>
          <a:p>
            <a:fld id="{37F5C94B-8C55-478B-B509-BAE6A06B2E2A}" type="slidenum">
              <a:rPr lang="en-US" smtClean="0">
                <a:solidFill>
                  <a:srgbClr val="ADAFBB"/>
                </a:solidFill>
              </a:rPr>
              <a:pPr/>
              <a:t>17</a:t>
            </a:fld>
            <a:endParaRPr lang="en-US" dirty="0">
              <a:solidFill>
                <a:srgbClr val="ADAFBB"/>
              </a:solidFill>
            </a:endParaRPr>
          </a:p>
        </p:txBody>
      </p:sp>
      <p:graphicFrame>
        <p:nvGraphicFramePr>
          <p:cNvPr id="10" name="Group 3">
            <a:extLst>
              <a:ext uri="{FF2B5EF4-FFF2-40B4-BE49-F238E27FC236}">
                <a16:creationId xmlns:a16="http://schemas.microsoft.com/office/drawing/2014/main" id="{23AC34B1-4AB8-4F11-8C60-3B7DB2435F5F}"/>
              </a:ext>
            </a:extLst>
          </p:cNvPr>
          <p:cNvGraphicFramePr>
            <a:graphicFrameLocks/>
          </p:cNvGraphicFramePr>
          <p:nvPr>
            <p:custDataLst>
              <p:tags r:id="rId2"/>
            </p:custDataLst>
          </p:nvPr>
        </p:nvGraphicFramePr>
        <p:xfrm>
          <a:off x="618835" y="1594064"/>
          <a:ext cx="10968326" cy="4487183"/>
        </p:xfrm>
        <a:graphic>
          <a:graphicData uri="http://schemas.openxmlformats.org/drawingml/2006/table">
            <a:tbl>
              <a:tblPr>
                <a:tableStyleId>{8799B23B-EC83-4686-B30A-512413B5E67A}</a:tableStyleId>
              </a:tblPr>
              <a:tblGrid>
                <a:gridCol w="2002915">
                  <a:extLst>
                    <a:ext uri="{9D8B030D-6E8A-4147-A177-3AD203B41FA5}">
                      <a16:colId xmlns:a16="http://schemas.microsoft.com/office/drawing/2014/main" val="20000"/>
                    </a:ext>
                  </a:extLst>
                </a:gridCol>
                <a:gridCol w="961959">
                  <a:extLst>
                    <a:ext uri="{9D8B030D-6E8A-4147-A177-3AD203B41FA5}">
                      <a16:colId xmlns:a16="http://schemas.microsoft.com/office/drawing/2014/main" val="20001"/>
                    </a:ext>
                  </a:extLst>
                </a:gridCol>
                <a:gridCol w="1690255">
                  <a:extLst>
                    <a:ext uri="{9D8B030D-6E8A-4147-A177-3AD203B41FA5}">
                      <a16:colId xmlns:a16="http://schemas.microsoft.com/office/drawing/2014/main" val="20002"/>
                    </a:ext>
                  </a:extLst>
                </a:gridCol>
                <a:gridCol w="886691">
                  <a:extLst>
                    <a:ext uri="{9D8B030D-6E8A-4147-A177-3AD203B41FA5}">
                      <a16:colId xmlns:a16="http://schemas.microsoft.com/office/drawing/2014/main" val="20003"/>
                    </a:ext>
                  </a:extLst>
                </a:gridCol>
                <a:gridCol w="822036">
                  <a:extLst>
                    <a:ext uri="{9D8B030D-6E8A-4147-A177-3AD203B41FA5}">
                      <a16:colId xmlns:a16="http://schemas.microsoft.com/office/drawing/2014/main" val="20004"/>
                    </a:ext>
                  </a:extLst>
                </a:gridCol>
                <a:gridCol w="1034473">
                  <a:extLst>
                    <a:ext uri="{9D8B030D-6E8A-4147-A177-3AD203B41FA5}">
                      <a16:colId xmlns:a16="http://schemas.microsoft.com/office/drawing/2014/main" val="20005"/>
                    </a:ext>
                  </a:extLst>
                </a:gridCol>
                <a:gridCol w="1237672">
                  <a:extLst>
                    <a:ext uri="{9D8B030D-6E8A-4147-A177-3AD203B41FA5}">
                      <a16:colId xmlns:a16="http://schemas.microsoft.com/office/drawing/2014/main" val="20006"/>
                    </a:ext>
                  </a:extLst>
                </a:gridCol>
                <a:gridCol w="2332325">
                  <a:extLst>
                    <a:ext uri="{9D8B030D-6E8A-4147-A177-3AD203B41FA5}">
                      <a16:colId xmlns:a16="http://schemas.microsoft.com/office/drawing/2014/main" val="20007"/>
                    </a:ext>
                  </a:extLst>
                </a:gridCol>
              </a:tblGrid>
              <a:tr h="521063">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1" i="0" u="none" strike="noStrike" cap="none" normalizeH="0" baseline="0" dirty="0">
                        <a:ln>
                          <a:noFill/>
                        </a:ln>
                        <a:solidFill>
                          <a:schemeClr val="bg1"/>
                        </a:solidFill>
                        <a:effectLst/>
                        <a:latin typeface="Arial" charset="0"/>
                      </a:endParaRPr>
                    </a:p>
                  </a:txBody>
                  <a:tcPr marL="66462" marR="66462" marT="36000" marB="36000" anchor="ctr" horzOverflow="overflow">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1" i="0" u="none" strike="noStrike" dirty="0">
                          <a:solidFill>
                            <a:schemeClr val="bg1"/>
                          </a:solidFill>
                          <a:effectLst/>
                          <a:latin typeface="Arial" panose="020B0604020202020204" pitchFamily="34" charset="0"/>
                        </a:rPr>
                        <a:t>CEO</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000" b="1" i="0" u="none" strike="noStrike" dirty="0">
                          <a:solidFill>
                            <a:schemeClr val="bg1"/>
                          </a:solidFill>
                          <a:effectLst/>
                          <a:latin typeface="Arial" panose="020B0604020202020204" pitchFamily="34" charset="0"/>
                        </a:rPr>
                        <a:t>Main activity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000" b="1" i="0" u="none" strike="noStrike" dirty="0">
                          <a:solidFill>
                            <a:schemeClr val="bg1"/>
                          </a:solidFill>
                          <a:effectLst/>
                          <a:latin typeface="Arial" panose="020B0604020202020204" pitchFamily="34" charset="0"/>
                        </a:rPr>
                        <a:t>Revenue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000" b="1" i="0" u="none" strike="noStrike" dirty="0">
                          <a:solidFill>
                            <a:schemeClr val="bg1"/>
                          </a:solidFill>
                          <a:effectLst/>
                          <a:latin typeface="Arial" panose="020B0604020202020204" pitchFamily="34" charset="0"/>
                        </a:rPr>
                        <a:t>Profit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000" b="1" i="0" u="none" strike="noStrike" dirty="0">
                          <a:solidFill>
                            <a:schemeClr val="bg1"/>
                          </a:solidFill>
                          <a:effectLst/>
                          <a:latin typeface="Arial" panose="020B0604020202020204" pitchFamily="34" charset="0"/>
                        </a:rPr>
                        <a:t>Market share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000" b="1" i="0" u="none" strike="noStrike" dirty="0">
                          <a:solidFill>
                            <a:schemeClr val="bg1"/>
                          </a:solidFill>
                          <a:effectLst/>
                          <a:latin typeface="Arial" panose="020B0604020202020204" pitchFamily="34" charset="0"/>
                        </a:rPr>
                        <a:t>Number of employees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000" b="1" i="0" u="none" strike="noStrike" dirty="0">
                          <a:solidFill>
                            <a:schemeClr val="bg1"/>
                          </a:solidFill>
                          <a:effectLst/>
                          <a:latin typeface="Arial" panose="020B0604020202020204" pitchFamily="34" charset="0"/>
                        </a:rPr>
                        <a:t>Strategic rationale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396612">
                <a:tc>
                  <a:txBody>
                    <a:bodyPr/>
                    <a:lstStyle/>
                    <a:p>
                      <a:pPr marL="0" indent="0">
                        <a:lnSpc>
                          <a:spcPct val="106000"/>
                        </a:lnSpc>
                        <a:spcBef>
                          <a:spcPts val="40"/>
                        </a:spcBef>
                        <a:spcAft>
                          <a:spcPts val="40"/>
                        </a:spcAft>
                        <a:buFont typeface="Arial" pitchFamily="34" charset="0"/>
                        <a:buNone/>
                      </a:pPr>
                      <a:r>
                        <a:rPr lang="en-US" sz="1000" b="1" dirty="0">
                          <a:solidFill>
                            <a:schemeClr val="tx1"/>
                          </a:solidFill>
                          <a:latin typeface="Arial" charset="0"/>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96612">
                <a:tc>
                  <a:txBody>
                    <a:bodyPr/>
                    <a:lstStyle/>
                    <a:p>
                      <a:pPr marL="0" marR="0" lvl="0" indent="0" algn="l" defTabSz="914377" rtl="0" eaLnBrk="1" fontAlgn="auto" latinLnBrk="0" hangingPunct="1">
                        <a:lnSpc>
                          <a:spcPct val="106000"/>
                        </a:lnSpc>
                        <a:spcBef>
                          <a:spcPts val="40"/>
                        </a:spcBef>
                        <a:spcAft>
                          <a:spcPts val="40"/>
                        </a:spcAft>
                        <a:buClrTx/>
                        <a:buSzTx/>
                        <a:buFont typeface="Arial" pitchFamily="34" charset="0"/>
                        <a:buNone/>
                        <a:tabLst/>
                        <a:defRPr/>
                      </a:pPr>
                      <a:r>
                        <a:rPr kumimoji="0" lang="en-US" sz="1000" b="1" i="0" u="none" strike="noStrike" kern="1200" cap="none" spc="0" normalizeH="0" baseline="0" noProof="0" dirty="0">
                          <a:ln>
                            <a:noFill/>
                          </a:ln>
                          <a:solidFill>
                            <a:srgbClr val="002060"/>
                          </a:solidFill>
                          <a:effectLst/>
                          <a:uLnTx/>
                          <a:uFillTx/>
                          <a:latin typeface="Arial" charset="0"/>
                          <a:ea typeface="+mn-ea"/>
                          <a:cs typeface="+mn-cs"/>
                        </a:rPr>
                        <a:t>Insert company name</a:t>
                      </a:r>
                    </a:p>
                  </a:txBody>
                  <a:tcPr marL="66462" marR="66462" marT="36000" marB="36000" anchor="ctr" horzOverflow="overflow">
                    <a:lnL w="12700" cap="flat" cmpd="sng" algn="ctr">
                      <a:solidFill>
                        <a:schemeClr val="tx1"/>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800" b="0" u="none" strike="noStrike" kern="1200" cap="none" normalizeH="0" baseline="0" dirty="0">
                          <a:ln>
                            <a:noFill/>
                          </a:ln>
                          <a:solidFill>
                            <a:schemeClr val="tx1"/>
                          </a:solidFill>
                          <a:effectLst/>
                          <a:latin typeface="+mn-lt"/>
                          <a:ea typeface="+mn-ea"/>
                          <a:cs typeface="+mn-cs"/>
                        </a:rPr>
                        <a:t>Insert your own text</a:t>
                      </a:r>
                    </a:p>
                  </a:txBody>
                  <a:tcPr marL="66462" marR="66462" marT="36000" marB="36000" anchor="ctr" horzOverflow="overflow">
                    <a:lnL w="635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3" name="Arrow: Right 2">
            <a:extLst>
              <a:ext uri="{FF2B5EF4-FFF2-40B4-BE49-F238E27FC236}">
                <a16:creationId xmlns:a16="http://schemas.microsoft.com/office/drawing/2014/main" id="{421A66C2-B691-4389-824C-E3F18372E226}"/>
              </a:ext>
            </a:extLst>
          </p:cNvPr>
          <p:cNvSpPr/>
          <p:nvPr/>
        </p:nvSpPr>
        <p:spPr>
          <a:xfrm>
            <a:off x="618835" y="6180697"/>
            <a:ext cx="323274" cy="388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D12591C-F2B2-4B92-BBEE-9DA06EF86BF5}"/>
              </a:ext>
            </a:extLst>
          </p:cNvPr>
          <p:cNvSpPr txBox="1"/>
          <p:nvPr/>
        </p:nvSpPr>
        <p:spPr>
          <a:xfrm>
            <a:off x="942109" y="6218867"/>
            <a:ext cx="10631056" cy="307777"/>
          </a:xfrm>
          <a:prstGeom prst="rect">
            <a:avLst/>
          </a:prstGeom>
          <a:noFill/>
        </p:spPr>
        <p:txBody>
          <a:bodyPr wrap="square" rtlCol="0">
            <a:spAutoFit/>
          </a:bodyPr>
          <a:lstStyle/>
          <a:p>
            <a:r>
              <a:rPr lang="en-US" sz="1400" dirty="0"/>
              <a:t>To access a more comprehensive list of our potential target companies, open the Excel sheet “Target companies”</a:t>
            </a:r>
          </a:p>
        </p:txBody>
      </p:sp>
      <p:sp>
        <p:nvSpPr>
          <p:cNvPr id="8" name="Speech Bubble: Rectangle with Corners Rounded 7">
            <a:extLst>
              <a:ext uri="{FF2B5EF4-FFF2-40B4-BE49-F238E27FC236}">
                <a16:creationId xmlns:a16="http://schemas.microsoft.com/office/drawing/2014/main" id="{422046E5-4236-4DA6-A7FA-28377F764577}"/>
              </a:ext>
            </a:extLst>
          </p:cNvPr>
          <p:cNvSpPr/>
          <p:nvPr/>
        </p:nvSpPr>
        <p:spPr bwMode="auto">
          <a:xfrm>
            <a:off x="8262142" y="2371851"/>
            <a:ext cx="3207917" cy="613713"/>
          </a:xfrm>
          <a:prstGeom prst="wedgeRoundRectCallout">
            <a:avLst>
              <a:gd name="adj1" fmla="val -51827"/>
              <a:gd name="adj2" fmla="val -114025"/>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You can replace the column header based on what information you want to emphasize. </a:t>
            </a:r>
            <a:endParaRPr lang="en-US" sz="1200" b="1" dirty="0">
              <a:solidFill>
                <a:srgbClr val="0C2870"/>
              </a:solidFill>
              <a:latin typeface="Arial" charset="0"/>
              <a:cs typeface="Times New Roman" pitchFamily="18" charset="0"/>
            </a:endParaRPr>
          </a:p>
        </p:txBody>
      </p:sp>
      <p:sp>
        <p:nvSpPr>
          <p:cNvPr id="9" name="Speech Bubble: Rectangle with Corners Rounded 8">
            <a:extLst>
              <a:ext uri="{FF2B5EF4-FFF2-40B4-BE49-F238E27FC236}">
                <a16:creationId xmlns:a16="http://schemas.microsoft.com/office/drawing/2014/main" id="{344E1E47-F5D0-4B38-BE8C-A15927D389C3}"/>
              </a:ext>
            </a:extLst>
          </p:cNvPr>
          <p:cNvSpPr/>
          <p:nvPr/>
        </p:nvSpPr>
        <p:spPr bwMode="auto">
          <a:xfrm>
            <a:off x="2212324" y="4283779"/>
            <a:ext cx="3207917" cy="980157"/>
          </a:xfrm>
          <a:prstGeom prst="wedgeRoundRectCallout">
            <a:avLst>
              <a:gd name="adj1" fmla="val -52979"/>
              <a:gd name="adj2" fmla="val -86697"/>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Select the top companies you want to emphasize. If someone wants to see the more comprehensive list, open the Excel sheet “Target companies”</a:t>
            </a:r>
            <a:endParaRPr lang="en-US" sz="1200" b="1" dirty="0">
              <a:solidFill>
                <a:srgbClr val="0C2870"/>
              </a:solidFill>
              <a:latin typeface="Arial" charset="0"/>
              <a:cs typeface="Times New Roman" pitchFamily="18" charset="0"/>
            </a:endParaRPr>
          </a:p>
        </p:txBody>
      </p:sp>
    </p:spTree>
    <p:extLst>
      <p:ext uri="{BB962C8B-B14F-4D97-AF65-F5344CB8AC3E}">
        <p14:creationId xmlns:p14="http://schemas.microsoft.com/office/powerpoint/2010/main" val="326720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4" progId="TCLayout.ActiveDocument.1">
                  <p:embed/>
                </p:oleObj>
              </mc:Choice>
              <mc:Fallback>
                <p:oleObj name="think-cell Slide" r:id="rId3"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Summary of our financial statement analysis</a:t>
            </a:r>
            <a:br>
              <a:rPr lang="en-US" sz="2400" dirty="0"/>
            </a:br>
            <a:r>
              <a:rPr lang="en-US" sz="2400" b="0" dirty="0"/>
              <a:t>Profitability ratios</a:t>
            </a:r>
          </a:p>
        </p:txBody>
      </p:sp>
      <p:sp>
        <p:nvSpPr>
          <p:cNvPr id="2" name="Slide Number Placeholder 1">
            <a:extLst>
              <a:ext uri="{FF2B5EF4-FFF2-40B4-BE49-F238E27FC236}">
                <a16:creationId xmlns:a16="http://schemas.microsoft.com/office/drawing/2014/main" id="{7837E1C4-A2D7-4558-A504-36AC8920218D}"/>
              </a:ext>
            </a:extLst>
          </p:cNvPr>
          <p:cNvSpPr>
            <a:spLocks noGrp="1"/>
          </p:cNvSpPr>
          <p:nvPr>
            <p:ph type="sldNum" sz="quarter" idx="4"/>
          </p:nvPr>
        </p:nvSpPr>
        <p:spPr/>
        <p:txBody>
          <a:bodyPr vert="horz" lIns="91440" tIns="0" rIns="0" bIns="45720" rtlCol="0" anchor="ctr"/>
          <a:lstStyle/>
          <a:p>
            <a:fld id="{37F5C94B-8C55-478B-B509-BAE6A06B2E2A}" type="slidenum">
              <a:rPr lang="en-US" smtClean="0">
                <a:solidFill>
                  <a:srgbClr val="ADAFBB"/>
                </a:solidFill>
              </a:rPr>
              <a:pPr/>
              <a:t>18</a:t>
            </a:fld>
            <a:endParaRPr lang="en-US" dirty="0">
              <a:solidFill>
                <a:srgbClr val="ADAFBB"/>
              </a:solidFill>
            </a:endParaRPr>
          </a:p>
        </p:txBody>
      </p:sp>
      <p:sp>
        <p:nvSpPr>
          <p:cNvPr id="11" name="Rectangle 10">
            <a:extLst>
              <a:ext uri="{FF2B5EF4-FFF2-40B4-BE49-F238E27FC236}">
                <a16:creationId xmlns:a16="http://schemas.microsoft.com/office/drawing/2014/main" id="{8009F738-E0FB-49AF-84A4-872AC13FD349}"/>
              </a:ext>
            </a:extLst>
          </p:cNvPr>
          <p:cNvSpPr>
            <a:spLocks noChangeArrowheads="1"/>
          </p:cNvSpPr>
          <p:nvPr/>
        </p:nvSpPr>
        <p:spPr bwMode="auto">
          <a:xfrm>
            <a:off x="822032" y="4669294"/>
            <a:ext cx="1627200" cy="622800"/>
          </a:xfrm>
          <a:prstGeom prst="rect">
            <a:avLst/>
          </a:prstGeom>
          <a:solidFill>
            <a:schemeClr val="bg1">
              <a:lumMod val="85000"/>
            </a:schemeClr>
          </a:solidFill>
          <a:ln w="19050" algn="ctr">
            <a:noFill/>
            <a:miter lim="800000"/>
            <a:headEnd type="none" w="sm" len="sm"/>
            <a:tailEnd type="none" w="sm" len="sm"/>
          </a:ln>
          <a:effectLst/>
        </p:spPr>
        <p:txBody>
          <a:bodyPr wrap="square" lIns="18000" tIns="18000" rIns="18000" bIns="18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a:ln>
                  <a:noFill/>
                </a:ln>
                <a:effectLst/>
                <a:uLnTx/>
                <a:uFillTx/>
              </a:rPr>
              <a:t>Return on </a:t>
            </a:r>
            <a:r>
              <a:rPr lang="en-US" altLang="ja-JP" sz="1050" b="1" kern="0" dirty="0"/>
              <a:t>capital employed</a:t>
            </a:r>
            <a:r>
              <a:rPr kumimoji="0" lang="en-US" altLang="ja-JP" sz="1050" b="1" i="0" u="none" strike="noStrike" kern="0" cap="none" spc="0" normalizeH="0" baseline="0" noProof="0" dirty="0">
                <a:ln>
                  <a:noFill/>
                </a:ln>
                <a:effectLst/>
                <a:uLnTx/>
                <a:uFillTx/>
              </a:rPr>
              <a:t>(%)</a:t>
            </a:r>
          </a:p>
        </p:txBody>
      </p:sp>
      <p:sp>
        <p:nvSpPr>
          <p:cNvPr id="12" name="Rectangle 11">
            <a:extLst>
              <a:ext uri="{FF2B5EF4-FFF2-40B4-BE49-F238E27FC236}">
                <a16:creationId xmlns:a16="http://schemas.microsoft.com/office/drawing/2014/main" id="{7483FA76-C2A2-46CB-B95D-23CC40129CBA}"/>
              </a:ext>
            </a:extLst>
          </p:cNvPr>
          <p:cNvSpPr>
            <a:spLocks noChangeArrowheads="1"/>
          </p:cNvSpPr>
          <p:nvPr/>
        </p:nvSpPr>
        <p:spPr bwMode="auto">
          <a:xfrm>
            <a:off x="822032" y="3815165"/>
            <a:ext cx="1627200" cy="622800"/>
          </a:xfrm>
          <a:prstGeom prst="rect">
            <a:avLst/>
          </a:prstGeom>
          <a:solidFill>
            <a:schemeClr val="bg1">
              <a:lumMod val="85000"/>
            </a:schemeClr>
          </a:solidFill>
          <a:ln w="19050" algn="ctr">
            <a:noFill/>
            <a:miter lim="800000"/>
            <a:headEnd type="none" w="sm" len="sm"/>
            <a:tailEnd type="none" w="sm" len="sm"/>
          </a:ln>
          <a:effectLst/>
        </p:spPr>
        <p:txBody>
          <a:bodyPr wrap="square" lIns="18000" tIns="18000" rIns="18000" bIns="18000" anchor="ctr"/>
          <a:lstStyle/>
          <a:p>
            <a:pPr marL="0" marR="0" lvl="0" indent="0" algn="ctr" defTabSz="623853" eaLnBrk="1" fontAlgn="base" latinLnBrk="0" hangingPunct="1">
              <a:lnSpc>
                <a:spcPct val="100000"/>
              </a:lnSpc>
              <a:spcBef>
                <a:spcPts val="200"/>
              </a:spcBef>
              <a:spcAft>
                <a:spcPts val="200"/>
              </a:spcAft>
              <a:buClr>
                <a:srgbClr val="000000"/>
              </a:buClr>
              <a:buSzTx/>
              <a:buFontTx/>
              <a:buNone/>
              <a:tabLst/>
              <a:defRPr/>
            </a:pPr>
            <a:r>
              <a:rPr kumimoji="0" lang="en-US" sz="1050" b="1" i="0" u="none" strike="noStrike" kern="0" cap="none" spc="0" normalizeH="0" baseline="0" noProof="0" dirty="0">
                <a:ln>
                  <a:noFill/>
                </a:ln>
                <a:effectLst/>
                <a:uLnTx/>
                <a:uFillTx/>
                <a:cs typeface="Times New Roman" pitchFamily="18" charset="0"/>
              </a:rPr>
              <a:t>Return on net assets (%)</a:t>
            </a:r>
          </a:p>
        </p:txBody>
      </p:sp>
      <p:sp>
        <p:nvSpPr>
          <p:cNvPr id="17" name="Rectangle 16">
            <a:extLst>
              <a:ext uri="{FF2B5EF4-FFF2-40B4-BE49-F238E27FC236}">
                <a16:creationId xmlns:a16="http://schemas.microsoft.com/office/drawing/2014/main" id="{51179865-7C5A-4C81-92C4-DDED872555C8}"/>
              </a:ext>
            </a:extLst>
          </p:cNvPr>
          <p:cNvSpPr>
            <a:spLocks noChangeArrowheads="1"/>
          </p:cNvSpPr>
          <p:nvPr/>
        </p:nvSpPr>
        <p:spPr bwMode="auto">
          <a:xfrm>
            <a:off x="822032" y="5523425"/>
            <a:ext cx="1627200" cy="622800"/>
          </a:xfrm>
          <a:prstGeom prst="rect">
            <a:avLst/>
          </a:prstGeom>
          <a:solidFill>
            <a:schemeClr val="bg1">
              <a:lumMod val="85000"/>
            </a:schemeClr>
          </a:solidFill>
          <a:ln w="19050" algn="ctr">
            <a:noFill/>
            <a:miter lim="800000"/>
            <a:headEnd type="none" w="sm" len="sm"/>
            <a:tailEnd type="none" w="sm" len="sm"/>
          </a:ln>
          <a:effectLst/>
        </p:spPr>
        <p:txBody>
          <a:bodyPr wrap="square" lIns="18000" tIns="18000" rIns="18000" bIns="180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dirty="0">
                <a:ln>
                  <a:noFill/>
                </a:ln>
                <a:effectLst/>
                <a:uLnTx/>
                <a:uFillTx/>
              </a:rPr>
              <a:t>Return </a:t>
            </a:r>
            <a:r>
              <a:rPr lang="en-US" altLang="ja-JP" sz="1050" b="1" kern="0" dirty="0"/>
              <a:t>on funds employed</a:t>
            </a:r>
            <a:r>
              <a:rPr kumimoji="0" lang="en-US" altLang="ja-JP" sz="1050" b="1" i="0" u="none" strike="noStrike" kern="0" cap="none" spc="0" normalizeH="0" baseline="0" noProof="0" dirty="0">
                <a:ln>
                  <a:noFill/>
                </a:ln>
                <a:effectLst/>
                <a:uLnTx/>
                <a:uFillTx/>
              </a:rPr>
              <a:t>(%)</a:t>
            </a:r>
          </a:p>
        </p:txBody>
      </p:sp>
      <p:sp>
        <p:nvSpPr>
          <p:cNvPr id="19" name="Rectangle 18">
            <a:extLst>
              <a:ext uri="{FF2B5EF4-FFF2-40B4-BE49-F238E27FC236}">
                <a16:creationId xmlns:a16="http://schemas.microsoft.com/office/drawing/2014/main" id="{6ACD38A2-B5B2-4FD3-A26B-080E79930354}"/>
              </a:ext>
            </a:extLst>
          </p:cNvPr>
          <p:cNvSpPr>
            <a:spLocks noChangeArrowheads="1"/>
          </p:cNvSpPr>
          <p:nvPr/>
        </p:nvSpPr>
        <p:spPr bwMode="auto">
          <a:xfrm>
            <a:off x="822032" y="2961036"/>
            <a:ext cx="1627200" cy="622800"/>
          </a:xfrm>
          <a:prstGeom prst="rect">
            <a:avLst/>
          </a:prstGeom>
          <a:solidFill>
            <a:schemeClr val="bg1">
              <a:lumMod val="85000"/>
            </a:schemeClr>
          </a:solidFill>
          <a:ln w="19050" algn="ctr">
            <a:noFill/>
            <a:miter lim="800000"/>
            <a:headEnd type="none" w="sm" len="sm"/>
            <a:tailEnd type="none" w="sm" len="sm"/>
          </a:ln>
          <a:effectLst/>
        </p:spPr>
        <p:txBody>
          <a:bodyPr wrap="square" lIns="18000" tIns="18000" rIns="18000" bIns="18000" anchor="ctr"/>
          <a:lstStyle/>
          <a:p>
            <a:pPr marL="0" marR="0" lvl="0" indent="0" algn="ctr" defTabSz="623853" eaLnBrk="1" fontAlgn="base" latinLnBrk="0" hangingPunct="1">
              <a:lnSpc>
                <a:spcPct val="100000"/>
              </a:lnSpc>
              <a:spcBef>
                <a:spcPts val="200"/>
              </a:spcBef>
              <a:spcAft>
                <a:spcPts val="200"/>
              </a:spcAft>
              <a:buClr>
                <a:srgbClr val="000000"/>
              </a:buClr>
              <a:buSzTx/>
              <a:buFontTx/>
              <a:buNone/>
              <a:tabLst/>
              <a:defRPr/>
            </a:pPr>
            <a:r>
              <a:rPr kumimoji="0" lang="en-US" sz="1050" b="1" i="0" u="none" strike="noStrike" kern="0" cap="none" spc="0" normalizeH="0" baseline="0" noProof="0" dirty="0">
                <a:ln>
                  <a:noFill/>
                </a:ln>
                <a:effectLst/>
                <a:uLnTx/>
                <a:uFillTx/>
                <a:cs typeface="Times New Roman" pitchFamily="18" charset="0"/>
              </a:rPr>
              <a:t>Return on equity </a:t>
            </a:r>
          </a:p>
          <a:p>
            <a:pPr marL="0" marR="0" lvl="0" indent="0" algn="ctr" defTabSz="623853" eaLnBrk="1" fontAlgn="base" latinLnBrk="0" hangingPunct="1">
              <a:lnSpc>
                <a:spcPct val="100000"/>
              </a:lnSpc>
              <a:spcBef>
                <a:spcPts val="200"/>
              </a:spcBef>
              <a:spcAft>
                <a:spcPts val="200"/>
              </a:spcAft>
              <a:buClr>
                <a:srgbClr val="000000"/>
              </a:buClr>
              <a:buSzTx/>
              <a:buFontTx/>
              <a:buNone/>
              <a:tabLst/>
              <a:defRPr/>
            </a:pPr>
            <a:r>
              <a:rPr kumimoji="0" lang="en-US" sz="1050" b="1" i="0" u="none" strike="noStrike" kern="0" cap="none" spc="0" normalizeH="0" baseline="0" noProof="0" dirty="0">
                <a:ln>
                  <a:noFill/>
                </a:ln>
                <a:effectLst/>
                <a:uLnTx/>
                <a:uFillTx/>
                <a:cs typeface="Times New Roman" pitchFamily="18" charset="0"/>
              </a:rPr>
              <a:t>(%)</a:t>
            </a:r>
          </a:p>
        </p:txBody>
      </p:sp>
      <p:sp>
        <p:nvSpPr>
          <p:cNvPr id="20" name="Rectangle 19">
            <a:extLst>
              <a:ext uri="{FF2B5EF4-FFF2-40B4-BE49-F238E27FC236}">
                <a16:creationId xmlns:a16="http://schemas.microsoft.com/office/drawing/2014/main" id="{156CE602-CB64-44DA-B10F-7C8BC354488A}"/>
              </a:ext>
            </a:extLst>
          </p:cNvPr>
          <p:cNvSpPr>
            <a:spLocks noChangeArrowheads="1"/>
          </p:cNvSpPr>
          <p:nvPr/>
        </p:nvSpPr>
        <p:spPr bwMode="auto">
          <a:xfrm>
            <a:off x="822032" y="2106907"/>
            <a:ext cx="1627200" cy="622800"/>
          </a:xfrm>
          <a:prstGeom prst="rect">
            <a:avLst/>
          </a:prstGeom>
          <a:solidFill>
            <a:schemeClr val="bg1">
              <a:lumMod val="85000"/>
            </a:schemeClr>
          </a:solidFill>
          <a:ln w="19050" algn="ctr">
            <a:noFill/>
            <a:miter lim="800000"/>
            <a:headEnd type="none" w="sm" len="sm"/>
            <a:tailEnd type="none" w="sm" len="sm"/>
          </a:ln>
          <a:effectLst/>
        </p:spPr>
        <p:txBody>
          <a:bodyPr wrap="square" lIns="18000" tIns="18000" rIns="18000" bIns="18000" anchor="ctr"/>
          <a:lstStyle/>
          <a:p>
            <a:pPr marL="0" marR="0" lvl="0" indent="0" algn="ctr" defTabSz="623853" eaLnBrk="1" fontAlgn="base" latinLnBrk="0" hangingPunct="1">
              <a:lnSpc>
                <a:spcPct val="100000"/>
              </a:lnSpc>
              <a:spcBef>
                <a:spcPts val="200"/>
              </a:spcBef>
              <a:spcAft>
                <a:spcPts val="200"/>
              </a:spcAft>
              <a:buClr>
                <a:srgbClr val="000000"/>
              </a:buClr>
              <a:buSzTx/>
              <a:buFontTx/>
              <a:buNone/>
              <a:tabLst/>
              <a:defRPr/>
            </a:pPr>
            <a:r>
              <a:rPr kumimoji="0" lang="en-US" sz="1050" b="1" i="0" u="none" strike="noStrike" kern="0" cap="none" spc="0" normalizeH="0" baseline="0" noProof="0" dirty="0">
                <a:ln>
                  <a:noFill/>
                </a:ln>
                <a:effectLst/>
                <a:uLnTx/>
                <a:uFillTx/>
                <a:cs typeface="Times New Roman" pitchFamily="18" charset="0"/>
              </a:rPr>
              <a:t>Return on sales</a:t>
            </a:r>
          </a:p>
          <a:p>
            <a:pPr marL="0" marR="0" lvl="0" indent="0" algn="ctr" defTabSz="623853" eaLnBrk="1" fontAlgn="base" latinLnBrk="0" hangingPunct="1">
              <a:lnSpc>
                <a:spcPct val="100000"/>
              </a:lnSpc>
              <a:spcBef>
                <a:spcPts val="200"/>
              </a:spcBef>
              <a:spcAft>
                <a:spcPts val="200"/>
              </a:spcAft>
              <a:buClr>
                <a:srgbClr val="000000"/>
              </a:buClr>
              <a:buSzTx/>
              <a:buFontTx/>
              <a:buNone/>
              <a:tabLst/>
              <a:defRPr/>
            </a:pPr>
            <a:r>
              <a:rPr kumimoji="0" lang="en-US" sz="1050" b="1" i="0" u="none" strike="noStrike" kern="0" cap="none" spc="0" normalizeH="0" baseline="0" noProof="0" dirty="0">
                <a:ln>
                  <a:noFill/>
                </a:ln>
                <a:effectLst/>
                <a:uLnTx/>
                <a:uFillTx/>
                <a:cs typeface="Times New Roman" pitchFamily="18" charset="0"/>
              </a:rPr>
              <a:t>(%)</a:t>
            </a:r>
          </a:p>
        </p:txBody>
      </p:sp>
      <p:sp>
        <p:nvSpPr>
          <p:cNvPr id="23" name="TextBox 22">
            <a:extLst>
              <a:ext uri="{FF2B5EF4-FFF2-40B4-BE49-F238E27FC236}">
                <a16:creationId xmlns:a16="http://schemas.microsoft.com/office/drawing/2014/main" id="{58ABD854-86E5-4DB4-AD1F-495C9FF58FA3}"/>
              </a:ext>
            </a:extLst>
          </p:cNvPr>
          <p:cNvSpPr txBox="1"/>
          <p:nvPr/>
        </p:nvSpPr>
        <p:spPr>
          <a:xfrm>
            <a:off x="2486153" y="1810621"/>
            <a:ext cx="98777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rPr>
              <a:t>Worst peer</a:t>
            </a:r>
          </a:p>
        </p:txBody>
      </p:sp>
      <p:sp>
        <p:nvSpPr>
          <p:cNvPr id="24" name="TextBox 23">
            <a:extLst>
              <a:ext uri="{FF2B5EF4-FFF2-40B4-BE49-F238E27FC236}">
                <a16:creationId xmlns:a16="http://schemas.microsoft.com/office/drawing/2014/main" id="{B9B2BF0F-552C-4838-AB1B-7F20A98B3901}"/>
              </a:ext>
            </a:extLst>
          </p:cNvPr>
          <p:cNvSpPr txBox="1"/>
          <p:nvPr/>
        </p:nvSpPr>
        <p:spPr>
          <a:xfrm>
            <a:off x="10063134" y="1810621"/>
            <a:ext cx="883575"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effectLst/>
                <a:uLnTx/>
                <a:uFillTx/>
              </a:rPr>
              <a:t>Best peer</a:t>
            </a:r>
          </a:p>
        </p:txBody>
      </p:sp>
      <p:cxnSp>
        <p:nvCxnSpPr>
          <p:cNvPr id="25" name="Straight Connector 24">
            <a:extLst>
              <a:ext uri="{FF2B5EF4-FFF2-40B4-BE49-F238E27FC236}">
                <a16:creationId xmlns:a16="http://schemas.microsoft.com/office/drawing/2014/main" id="{6D61DAB2-7548-4E9C-811C-042AF0B2C89B}"/>
              </a:ext>
            </a:extLst>
          </p:cNvPr>
          <p:cNvCxnSpPr>
            <a:cxnSpLocks/>
          </p:cNvCxnSpPr>
          <p:nvPr/>
        </p:nvCxnSpPr>
        <p:spPr>
          <a:xfrm>
            <a:off x="2865738" y="2421014"/>
            <a:ext cx="7651172" cy="0"/>
          </a:xfrm>
          <a:prstGeom prst="line">
            <a:avLst/>
          </a:prstGeom>
          <a:noFill/>
          <a:ln w="12700" cap="flat" cmpd="sng" algn="ctr">
            <a:solidFill>
              <a:srgbClr val="002776">
                <a:shade val="95000"/>
                <a:satMod val="105000"/>
              </a:srgbClr>
            </a:solidFill>
            <a:prstDash val="dash"/>
          </a:ln>
          <a:effectLst/>
        </p:spPr>
      </p:cxnSp>
      <p:cxnSp>
        <p:nvCxnSpPr>
          <p:cNvPr id="26" name="Straight Connector 25">
            <a:extLst>
              <a:ext uri="{FF2B5EF4-FFF2-40B4-BE49-F238E27FC236}">
                <a16:creationId xmlns:a16="http://schemas.microsoft.com/office/drawing/2014/main" id="{278E90F9-6FBB-49EE-9668-A5C7A26DA94D}"/>
              </a:ext>
            </a:extLst>
          </p:cNvPr>
          <p:cNvCxnSpPr>
            <a:cxnSpLocks/>
          </p:cNvCxnSpPr>
          <p:nvPr/>
        </p:nvCxnSpPr>
        <p:spPr>
          <a:xfrm>
            <a:off x="2865738" y="3270525"/>
            <a:ext cx="7651172" cy="0"/>
          </a:xfrm>
          <a:prstGeom prst="line">
            <a:avLst/>
          </a:prstGeom>
          <a:noFill/>
          <a:ln w="12700" cap="flat" cmpd="sng" algn="ctr">
            <a:solidFill>
              <a:srgbClr val="002776">
                <a:shade val="95000"/>
                <a:satMod val="105000"/>
              </a:srgbClr>
            </a:solidFill>
            <a:prstDash val="dash"/>
          </a:ln>
          <a:effectLst/>
        </p:spPr>
      </p:cxnSp>
      <p:cxnSp>
        <p:nvCxnSpPr>
          <p:cNvPr id="27" name="Straight Connector 26">
            <a:extLst>
              <a:ext uri="{FF2B5EF4-FFF2-40B4-BE49-F238E27FC236}">
                <a16:creationId xmlns:a16="http://schemas.microsoft.com/office/drawing/2014/main" id="{2F023CE0-04F9-4B42-AAE6-9E6D7F0710BA}"/>
              </a:ext>
            </a:extLst>
          </p:cNvPr>
          <p:cNvCxnSpPr>
            <a:cxnSpLocks/>
          </p:cNvCxnSpPr>
          <p:nvPr/>
        </p:nvCxnSpPr>
        <p:spPr>
          <a:xfrm>
            <a:off x="2865738" y="4120036"/>
            <a:ext cx="7651172" cy="0"/>
          </a:xfrm>
          <a:prstGeom prst="line">
            <a:avLst/>
          </a:prstGeom>
          <a:noFill/>
          <a:ln w="12700" cap="flat" cmpd="sng" algn="ctr">
            <a:solidFill>
              <a:srgbClr val="002776">
                <a:shade val="95000"/>
                <a:satMod val="105000"/>
              </a:srgbClr>
            </a:solidFill>
            <a:prstDash val="dash"/>
          </a:ln>
          <a:effectLst/>
        </p:spPr>
      </p:cxnSp>
      <p:cxnSp>
        <p:nvCxnSpPr>
          <p:cNvPr id="28" name="Straight Connector 27">
            <a:extLst>
              <a:ext uri="{FF2B5EF4-FFF2-40B4-BE49-F238E27FC236}">
                <a16:creationId xmlns:a16="http://schemas.microsoft.com/office/drawing/2014/main" id="{A925B8E8-8F96-4C08-A76A-9FA8A981C2D1}"/>
              </a:ext>
            </a:extLst>
          </p:cNvPr>
          <p:cNvCxnSpPr>
            <a:cxnSpLocks/>
          </p:cNvCxnSpPr>
          <p:nvPr/>
        </p:nvCxnSpPr>
        <p:spPr>
          <a:xfrm>
            <a:off x="2865738" y="4969547"/>
            <a:ext cx="7651172" cy="0"/>
          </a:xfrm>
          <a:prstGeom prst="line">
            <a:avLst/>
          </a:prstGeom>
          <a:noFill/>
          <a:ln w="12700" cap="flat" cmpd="sng" algn="ctr">
            <a:solidFill>
              <a:srgbClr val="002776">
                <a:shade val="95000"/>
                <a:satMod val="105000"/>
              </a:srgbClr>
            </a:solidFill>
            <a:prstDash val="dash"/>
          </a:ln>
          <a:effectLst/>
        </p:spPr>
      </p:cxnSp>
      <p:cxnSp>
        <p:nvCxnSpPr>
          <p:cNvPr id="29" name="Straight Connector 28">
            <a:extLst>
              <a:ext uri="{FF2B5EF4-FFF2-40B4-BE49-F238E27FC236}">
                <a16:creationId xmlns:a16="http://schemas.microsoft.com/office/drawing/2014/main" id="{E9DCF84A-706F-49C9-B8C7-F60634711873}"/>
              </a:ext>
            </a:extLst>
          </p:cNvPr>
          <p:cNvCxnSpPr>
            <a:cxnSpLocks/>
          </p:cNvCxnSpPr>
          <p:nvPr/>
        </p:nvCxnSpPr>
        <p:spPr>
          <a:xfrm>
            <a:off x="2865738" y="5818265"/>
            <a:ext cx="7651172" cy="0"/>
          </a:xfrm>
          <a:prstGeom prst="line">
            <a:avLst/>
          </a:prstGeom>
          <a:noFill/>
          <a:ln w="12700" cap="flat" cmpd="sng" algn="ctr">
            <a:solidFill>
              <a:srgbClr val="002776">
                <a:shade val="95000"/>
                <a:satMod val="105000"/>
              </a:srgbClr>
            </a:solidFill>
            <a:prstDash val="dash"/>
          </a:ln>
          <a:effectLst/>
        </p:spPr>
      </p:cxnSp>
      <p:sp>
        <p:nvSpPr>
          <p:cNvPr id="30" name="Oval 29">
            <a:extLst>
              <a:ext uri="{FF2B5EF4-FFF2-40B4-BE49-F238E27FC236}">
                <a16:creationId xmlns:a16="http://schemas.microsoft.com/office/drawing/2014/main" id="{69BF88CE-7AEE-44B1-925A-30DC979DA0B4}"/>
              </a:ext>
            </a:extLst>
          </p:cNvPr>
          <p:cNvSpPr/>
          <p:nvPr/>
        </p:nvSpPr>
        <p:spPr bwMode="auto">
          <a:xfrm>
            <a:off x="4290038" y="2283854"/>
            <a:ext cx="273600" cy="274320"/>
          </a:xfrm>
          <a:prstGeom prst="ellipse">
            <a:avLst/>
          </a:prstGeom>
          <a:solidFill>
            <a:schemeClr val="accent5"/>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1" name="Oval 30">
            <a:extLst>
              <a:ext uri="{FF2B5EF4-FFF2-40B4-BE49-F238E27FC236}">
                <a16:creationId xmlns:a16="http://schemas.microsoft.com/office/drawing/2014/main" id="{36FD3934-CA74-467D-BB62-AB511BA8282F}"/>
              </a:ext>
            </a:extLst>
          </p:cNvPr>
          <p:cNvSpPr/>
          <p:nvPr/>
        </p:nvSpPr>
        <p:spPr bwMode="auto">
          <a:xfrm>
            <a:off x="7209656" y="2283854"/>
            <a:ext cx="273600" cy="274320"/>
          </a:xfrm>
          <a:prstGeom prst="ellipse">
            <a:avLst/>
          </a:prstGeom>
          <a:solidFill>
            <a:srgbClr val="002776">
              <a:lumMod val="60000"/>
              <a:lumOff val="40000"/>
            </a:srgbClr>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2" name="Oval 31">
            <a:extLst>
              <a:ext uri="{FF2B5EF4-FFF2-40B4-BE49-F238E27FC236}">
                <a16:creationId xmlns:a16="http://schemas.microsoft.com/office/drawing/2014/main" id="{82EB1123-5AEA-4795-827E-F1C13A5FCF2C}"/>
              </a:ext>
            </a:extLst>
          </p:cNvPr>
          <p:cNvSpPr/>
          <p:nvPr/>
        </p:nvSpPr>
        <p:spPr bwMode="auto">
          <a:xfrm>
            <a:off x="9055753" y="2283854"/>
            <a:ext cx="273600" cy="274320"/>
          </a:xfrm>
          <a:prstGeom prst="ellipse">
            <a:avLst/>
          </a:prstGeom>
          <a:solidFill>
            <a:srgbClr val="00B050"/>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3" name="Oval 32">
            <a:extLst>
              <a:ext uri="{FF2B5EF4-FFF2-40B4-BE49-F238E27FC236}">
                <a16:creationId xmlns:a16="http://schemas.microsoft.com/office/drawing/2014/main" id="{E3D180F8-06E3-4717-ABB0-1955E08E590B}"/>
              </a:ext>
            </a:extLst>
          </p:cNvPr>
          <p:cNvSpPr/>
          <p:nvPr/>
        </p:nvSpPr>
        <p:spPr bwMode="auto">
          <a:xfrm>
            <a:off x="4227147" y="3982876"/>
            <a:ext cx="273600" cy="274320"/>
          </a:xfrm>
          <a:prstGeom prst="ellipse">
            <a:avLst/>
          </a:prstGeom>
          <a:solidFill>
            <a:schemeClr val="accent5"/>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4" name="Oval 33">
            <a:extLst>
              <a:ext uri="{FF2B5EF4-FFF2-40B4-BE49-F238E27FC236}">
                <a16:creationId xmlns:a16="http://schemas.microsoft.com/office/drawing/2014/main" id="{52160A46-CF23-4362-BD0E-7E27ADBFFDEA}"/>
              </a:ext>
            </a:extLst>
          </p:cNvPr>
          <p:cNvSpPr/>
          <p:nvPr/>
        </p:nvSpPr>
        <p:spPr bwMode="auto">
          <a:xfrm>
            <a:off x="7148321" y="3982876"/>
            <a:ext cx="273600" cy="274320"/>
          </a:xfrm>
          <a:prstGeom prst="ellipse">
            <a:avLst/>
          </a:prstGeom>
          <a:solidFill>
            <a:srgbClr val="002776">
              <a:lumMod val="60000"/>
              <a:lumOff val="40000"/>
            </a:srgbClr>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5" name="Oval 34">
            <a:extLst>
              <a:ext uri="{FF2B5EF4-FFF2-40B4-BE49-F238E27FC236}">
                <a16:creationId xmlns:a16="http://schemas.microsoft.com/office/drawing/2014/main" id="{D5E039DC-354F-4019-A3DD-38AEBEE8F052}"/>
              </a:ext>
            </a:extLst>
          </p:cNvPr>
          <p:cNvSpPr/>
          <p:nvPr/>
        </p:nvSpPr>
        <p:spPr bwMode="auto">
          <a:xfrm>
            <a:off x="3676191" y="4832387"/>
            <a:ext cx="273600" cy="274320"/>
          </a:xfrm>
          <a:prstGeom prst="ellipse">
            <a:avLst/>
          </a:prstGeom>
          <a:solidFill>
            <a:schemeClr val="accent5"/>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6" name="Oval 35">
            <a:extLst>
              <a:ext uri="{FF2B5EF4-FFF2-40B4-BE49-F238E27FC236}">
                <a16:creationId xmlns:a16="http://schemas.microsoft.com/office/drawing/2014/main" id="{171AA2BB-9F0A-4EAD-988E-A6D0F58877FC}"/>
              </a:ext>
            </a:extLst>
          </p:cNvPr>
          <p:cNvSpPr/>
          <p:nvPr/>
        </p:nvSpPr>
        <p:spPr bwMode="auto">
          <a:xfrm>
            <a:off x="6869916" y="3133365"/>
            <a:ext cx="273600" cy="274320"/>
          </a:xfrm>
          <a:prstGeom prst="ellipse">
            <a:avLst/>
          </a:prstGeom>
          <a:solidFill>
            <a:srgbClr val="00B050"/>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7" name="Oval 36">
            <a:extLst>
              <a:ext uri="{FF2B5EF4-FFF2-40B4-BE49-F238E27FC236}">
                <a16:creationId xmlns:a16="http://schemas.microsoft.com/office/drawing/2014/main" id="{6B02D8C6-2470-421B-9D53-7E1CDA294BF1}"/>
              </a:ext>
            </a:extLst>
          </p:cNvPr>
          <p:cNvSpPr/>
          <p:nvPr/>
        </p:nvSpPr>
        <p:spPr bwMode="auto">
          <a:xfrm>
            <a:off x="8493312" y="3133365"/>
            <a:ext cx="273600" cy="274320"/>
          </a:xfrm>
          <a:prstGeom prst="ellipse">
            <a:avLst/>
          </a:prstGeom>
          <a:solidFill>
            <a:srgbClr val="002776">
              <a:lumMod val="60000"/>
              <a:lumOff val="40000"/>
            </a:srgbClr>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8" name="Oval 37">
            <a:extLst>
              <a:ext uri="{FF2B5EF4-FFF2-40B4-BE49-F238E27FC236}">
                <a16:creationId xmlns:a16="http://schemas.microsoft.com/office/drawing/2014/main" id="{6A469546-F9FB-41ED-860D-F0CC7EF54F64}"/>
              </a:ext>
            </a:extLst>
          </p:cNvPr>
          <p:cNvSpPr/>
          <p:nvPr/>
        </p:nvSpPr>
        <p:spPr bwMode="auto">
          <a:xfrm>
            <a:off x="5559523" y="3133365"/>
            <a:ext cx="273600" cy="274320"/>
          </a:xfrm>
          <a:prstGeom prst="ellipse">
            <a:avLst/>
          </a:prstGeom>
          <a:solidFill>
            <a:schemeClr val="accent5"/>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39" name="Oval 38">
            <a:extLst>
              <a:ext uri="{FF2B5EF4-FFF2-40B4-BE49-F238E27FC236}">
                <a16:creationId xmlns:a16="http://schemas.microsoft.com/office/drawing/2014/main" id="{F5D1400E-0DF2-43A1-BDB3-2518FF1958E8}"/>
              </a:ext>
            </a:extLst>
          </p:cNvPr>
          <p:cNvSpPr/>
          <p:nvPr/>
        </p:nvSpPr>
        <p:spPr bwMode="auto">
          <a:xfrm>
            <a:off x="5560061" y="3982876"/>
            <a:ext cx="273600" cy="274320"/>
          </a:xfrm>
          <a:prstGeom prst="ellipse">
            <a:avLst/>
          </a:prstGeom>
          <a:solidFill>
            <a:srgbClr val="00B050"/>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40" name="Oval 39">
            <a:extLst>
              <a:ext uri="{FF2B5EF4-FFF2-40B4-BE49-F238E27FC236}">
                <a16:creationId xmlns:a16="http://schemas.microsoft.com/office/drawing/2014/main" id="{06F9F101-AB8E-466C-9FD6-F5C607A9A5B2}"/>
              </a:ext>
            </a:extLst>
          </p:cNvPr>
          <p:cNvSpPr/>
          <p:nvPr/>
        </p:nvSpPr>
        <p:spPr bwMode="auto">
          <a:xfrm>
            <a:off x="7148321" y="4832387"/>
            <a:ext cx="273600" cy="274320"/>
          </a:xfrm>
          <a:prstGeom prst="ellipse">
            <a:avLst/>
          </a:prstGeom>
          <a:solidFill>
            <a:srgbClr val="002776">
              <a:lumMod val="60000"/>
              <a:lumOff val="40000"/>
            </a:srgbClr>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41" name="Oval 40">
            <a:extLst>
              <a:ext uri="{FF2B5EF4-FFF2-40B4-BE49-F238E27FC236}">
                <a16:creationId xmlns:a16="http://schemas.microsoft.com/office/drawing/2014/main" id="{93A7C2CD-0B78-47DA-8637-A556EA36BC68}"/>
              </a:ext>
            </a:extLst>
          </p:cNvPr>
          <p:cNvSpPr/>
          <p:nvPr/>
        </p:nvSpPr>
        <p:spPr bwMode="auto">
          <a:xfrm>
            <a:off x="5560061" y="4832387"/>
            <a:ext cx="273600" cy="274320"/>
          </a:xfrm>
          <a:prstGeom prst="ellipse">
            <a:avLst/>
          </a:prstGeom>
          <a:solidFill>
            <a:srgbClr val="00B050"/>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42" name="Oval 41">
            <a:extLst>
              <a:ext uri="{FF2B5EF4-FFF2-40B4-BE49-F238E27FC236}">
                <a16:creationId xmlns:a16="http://schemas.microsoft.com/office/drawing/2014/main" id="{13DF948D-D3EA-4DF2-AD89-EC4921F0B5B4}"/>
              </a:ext>
            </a:extLst>
          </p:cNvPr>
          <p:cNvSpPr/>
          <p:nvPr/>
        </p:nvSpPr>
        <p:spPr bwMode="auto">
          <a:xfrm>
            <a:off x="8612762" y="5681105"/>
            <a:ext cx="273600" cy="274320"/>
          </a:xfrm>
          <a:prstGeom prst="ellipse">
            <a:avLst/>
          </a:prstGeom>
          <a:solidFill>
            <a:srgbClr val="002776">
              <a:lumMod val="60000"/>
              <a:lumOff val="40000"/>
            </a:srgbClr>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43" name="Oval 42">
            <a:extLst>
              <a:ext uri="{FF2B5EF4-FFF2-40B4-BE49-F238E27FC236}">
                <a16:creationId xmlns:a16="http://schemas.microsoft.com/office/drawing/2014/main" id="{CDC6A29A-2995-49FA-B1E7-FA163569BCA9}"/>
              </a:ext>
            </a:extLst>
          </p:cNvPr>
          <p:cNvSpPr/>
          <p:nvPr/>
        </p:nvSpPr>
        <p:spPr bwMode="auto">
          <a:xfrm>
            <a:off x="3676191" y="5681105"/>
            <a:ext cx="273600" cy="274320"/>
          </a:xfrm>
          <a:prstGeom prst="ellipse">
            <a:avLst/>
          </a:prstGeom>
          <a:solidFill>
            <a:schemeClr val="accent5"/>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44" name="Oval 43">
            <a:extLst>
              <a:ext uri="{FF2B5EF4-FFF2-40B4-BE49-F238E27FC236}">
                <a16:creationId xmlns:a16="http://schemas.microsoft.com/office/drawing/2014/main" id="{6819E15D-097D-4FB3-8C93-B7C11B7C5709}"/>
              </a:ext>
            </a:extLst>
          </p:cNvPr>
          <p:cNvSpPr/>
          <p:nvPr/>
        </p:nvSpPr>
        <p:spPr bwMode="auto">
          <a:xfrm>
            <a:off x="6869916" y="5681105"/>
            <a:ext cx="273600" cy="274320"/>
          </a:xfrm>
          <a:prstGeom prst="ellipse">
            <a:avLst/>
          </a:prstGeom>
          <a:solidFill>
            <a:srgbClr val="00B050"/>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effectLst/>
              <a:uLnTx/>
              <a:uFillTx/>
              <a:cs typeface="Times New Roman" pitchFamily="18" charset="0"/>
            </a:endParaRPr>
          </a:p>
        </p:txBody>
      </p:sp>
      <p:sp>
        <p:nvSpPr>
          <p:cNvPr id="45" name="TextBox 44">
            <a:extLst>
              <a:ext uri="{FF2B5EF4-FFF2-40B4-BE49-F238E27FC236}">
                <a16:creationId xmlns:a16="http://schemas.microsoft.com/office/drawing/2014/main" id="{5D220A28-25EC-4630-8DFB-A8FE356DB82E}"/>
              </a:ext>
            </a:extLst>
          </p:cNvPr>
          <p:cNvSpPr txBox="1"/>
          <p:nvPr/>
        </p:nvSpPr>
        <p:spPr>
          <a:xfrm>
            <a:off x="4223898" y="2025491"/>
            <a:ext cx="40588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5%</a:t>
            </a:r>
          </a:p>
        </p:txBody>
      </p:sp>
      <p:sp>
        <p:nvSpPr>
          <p:cNvPr id="46" name="TextBox 45">
            <a:extLst>
              <a:ext uri="{FF2B5EF4-FFF2-40B4-BE49-F238E27FC236}">
                <a16:creationId xmlns:a16="http://schemas.microsoft.com/office/drawing/2014/main" id="{55BDA8BF-7C0D-4992-A972-3845F2C610ED}"/>
              </a:ext>
            </a:extLst>
          </p:cNvPr>
          <p:cNvSpPr txBox="1"/>
          <p:nvPr/>
        </p:nvSpPr>
        <p:spPr>
          <a:xfrm>
            <a:off x="7143516" y="2025491"/>
            <a:ext cx="40588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8%</a:t>
            </a:r>
          </a:p>
        </p:txBody>
      </p:sp>
      <p:sp>
        <p:nvSpPr>
          <p:cNvPr id="47" name="TextBox 46">
            <a:extLst>
              <a:ext uri="{FF2B5EF4-FFF2-40B4-BE49-F238E27FC236}">
                <a16:creationId xmlns:a16="http://schemas.microsoft.com/office/drawing/2014/main" id="{57A3DBDD-CB2C-467D-B4F8-3946ED5CDA56}"/>
              </a:ext>
            </a:extLst>
          </p:cNvPr>
          <p:cNvSpPr txBox="1"/>
          <p:nvPr/>
        </p:nvSpPr>
        <p:spPr>
          <a:xfrm>
            <a:off x="8989613" y="2025491"/>
            <a:ext cx="40588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9%</a:t>
            </a:r>
          </a:p>
        </p:txBody>
      </p:sp>
      <p:sp>
        <p:nvSpPr>
          <p:cNvPr id="48" name="TextBox 47">
            <a:extLst>
              <a:ext uri="{FF2B5EF4-FFF2-40B4-BE49-F238E27FC236}">
                <a16:creationId xmlns:a16="http://schemas.microsoft.com/office/drawing/2014/main" id="{C3225138-83FA-4E1D-98D5-F7AD6AF73E8D}"/>
              </a:ext>
            </a:extLst>
          </p:cNvPr>
          <p:cNvSpPr txBox="1"/>
          <p:nvPr/>
        </p:nvSpPr>
        <p:spPr>
          <a:xfrm>
            <a:off x="5511923" y="2830884"/>
            <a:ext cx="40588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2%</a:t>
            </a:r>
          </a:p>
        </p:txBody>
      </p:sp>
      <p:sp>
        <p:nvSpPr>
          <p:cNvPr id="49" name="TextBox 48">
            <a:extLst>
              <a:ext uri="{FF2B5EF4-FFF2-40B4-BE49-F238E27FC236}">
                <a16:creationId xmlns:a16="http://schemas.microsoft.com/office/drawing/2014/main" id="{13F46A06-62C0-4F89-A1F9-A0D7FC6D6B6D}"/>
              </a:ext>
            </a:extLst>
          </p:cNvPr>
          <p:cNvSpPr txBox="1"/>
          <p:nvPr/>
        </p:nvSpPr>
        <p:spPr>
          <a:xfrm>
            <a:off x="6779722" y="2830884"/>
            <a:ext cx="40588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4%</a:t>
            </a:r>
          </a:p>
        </p:txBody>
      </p:sp>
      <p:sp>
        <p:nvSpPr>
          <p:cNvPr id="50" name="TextBox 49">
            <a:extLst>
              <a:ext uri="{FF2B5EF4-FFF2-40B4-BE49-F238E27FC236}">
                <a16:creationId xmlns:a16="http://schemas.microsoft.com/office/drawing/2014/main" id="{25484693-2384-4676-B4DE-FA3510A8DD71}"/>
              </a:ext>
            </a:extLst>
          </p:cNvPr>
          <p:cNvSpPr txBox="1"/>
          <p:nvPr/>
        </p:nvSpPr>
        <p:spPr>
          <a:xfrm>
            <a:off x="8448839" y="2830884"/>
            <a:ext cx="405880"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8%</a:t>
            </a:r>
          </a:p>
        </p:txBody>
      </p:sp>
      <p:sp>
        <p:nvSpPr>
          <p:cNvPr id="51" name="TextBox 50">
            <a:extLst>
              <a:ext uri="{FF2B5EF4-FFF2-40B4-BE49-F238E27FC236}">
                <a16:creationId xmlns:a16="http://schemas.microsoft.com/office/drawing/2014/main" id="{4D839233-4D15-44D8-8D97-AEDEE5FF7E01}"/>
              </a:ext>
            </a:extLst>
          </p:cNvPr>
          <p:cNvSpPr txBox="1"/>
          <p:nvPr/>
        </p:nvSpPr>
        <p:spPr>
          <a:xfrm>
            <a:off x="5503106" y="36690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2" name="TextBox 51">
            <a:extLst>
              <a:ext uri="{FF2B5EF4-FFF2-40B4-BE49-F238E27FC236}">
                <a16:creationId xmlns:a16="http://schemas.microsoft.com/office/drawing/2014/main" id="{F2F72B9A-FE9B-4B44-8E17-6275A499CFC5}"/>
              </a:ext>
            </a:extLst>
          </p:cNvPr>
          <p:cNvSpPr txBox="1"/>
          <p:nvPr/>
        </p:nvSpPr>
        <p:spPr>
          <a:xfrm>
            <a:off x="4149629" y="36690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3" name="TextBox 52">
            <a:extLst>
              <a:ext uri="{FF2B5EF4-FFF2-40B4-BE49-F238E27FC236}">
                <a16:creationId xmlns:a16="http://schemas.microsoft.com/office/drawing/2014/main" id="{92C19C27-1556-4B83-9F97-06A6F12B6E1D}"/>
              </a:ext>
            </a:extLst>
          </p:cNvPr>
          <p:cNvSpPr txBox="1"/>
          <p:nvPr/>
        </p:nvSpPr>
        <p:spPr>
          <a:xfrm>
            <a:off x="7074725" y="36690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4" name="TextBox 53">
            <a:extLst>
              <a:ext uri="{FF2B5EF4-FFF2-40B4-BE49-F238E27FC236}">
                <a16:creationId xmlns:a16="http://schemas.microsoft.com/office/drawing/2014/main" id="{A7D9B8B8-D5D0-4B21-9F82-1C7D95FB6AF2}"/>
              </a:ext>
            </a:extLst>
          </p:cNvPr>
          <p:cNvSpPr txBox="1"/>
          <p:nvPr/>
        </p:nvSpPr>
        <p:spPr>
          <a:xfrm>
            <a:off x="5503106" y="45072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5" name="TextBox 54">
            <a:extLst>
              <a:ext uri="{FF2B5EF4-FFF2-40B4-BE49-F238E27FC236}">
                <a16:creationId xmlns:a16="http://schemas.microsoft.com/office/drawing/2014/main" id="{FEB194EE-F595-4F25-8BE7-4F236E52DA54}"/>
              </a:ext>
            </a:extLst>
          </p:cNvPr>
          <p:cNvSpPr txBox="1"/>
          <p:nvPr/>
        </p:nvSpPr>
        <p:spPr>
          <a:xfrm>
            <a:off x="3638351" y="45072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6" name="TextBox 55">
            <a:extLst>
              <a:ext uri="{FF2B5EF4-FFF2-40B4-BE49-F238E27FC236}">
                <a16:creationId xmlns:a16="http://schemas.microsoft.com/office/drawing/2014/main" id="{DB175B14-CEC4-4057-B9DD-0E014EDA2827}"/>
              </a:ext>
            </a:extLst>
          </p:cNvPr>
          <p:cNvSpPr txBox="1"/>
          <p:nvPr/>
        </p:nvSpPr>
        <p:spPr>
          <a:xfrm>
            <a:off x="7074725" y="45072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7" name="TextBox 56">
            <a:extLst>
              <a:ext uri="{FF2B5EF4-FFF2-40B4-BE49-F238E27FC236}">
                <a16:creationId xmlns:a16="http://schemas.microsoft.com/office/drawing/2014/main" id="{46BE663F-DD6F-4896-B340-3ECA51D3E7C5}"/>
              </a:ext>
            </a:extLst>
          </p:cNvPr>
          <p:cNvSpPr txBox="1"/>
          <p:nvPr/>
        </p:nvSpPr>
        <p:spPr>
          <a:xfrm>
            <a:off x="6800964" y="53454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8" name="TextBox 57">
            <a:extLst>
              <a:ext uri="{FF2B5EF4-FFF2-40B4-BE49-F238E27FC236}">
                <a16:creationId xmlns:a16="http://schemas.microsoft.com/office/drawing/2014/main" id="{64CCDE5E-A606-40C9-9BF2-36C60F1E1620}"/>
              </a:ext>
            </a:extLst>
          </p:cNvPr>
          <p:cNvSpPr txBox="1"/>
          <p:nvPr/>
        </p:nvSpPr>
        <p:spPr>
          <a:xfrm>
            <a:off x="3638351" y="53454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59" name="TextBox 58">
            <a:extLst>
              <a:ext uri="{FF2B5EF4-FFF2-40B4-BE49-F238E27FC236}">
                <a16:creationId xmlns:a16="http://schemas.microsoft.com/office/drawing/2014/main" id="{53AEF009-C2C5-4E33-BE1F-BF54CE8466C9}"/>
              </a:ext>
            </a:extLst>
          </p:cNvPr>
          <p:cNvSpPr txBox="1"/>
          <p:nvPr/>
        </p:nvSpPr>
        <p:spPr>
          <a:xfrm>
            <a:off x="8529899" y="5345484"/>
            <a:ext cx="42351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rPr>
              <a:t>X%</a:t>
            </a:r>
          </a:p>
        </p:txBody>
      </p:sp>
      <p:sp>
        <p:nvSpPr>
          <p:cNvPr id="60" name="Oval 59">
            <a:extLst>
              <a:ext uri="{FF2B5EF4-FFF2-40B4-BE49-F238E27FC236}">
                <a16:creationId xmlns:a16="http://schemas.microsoft.com/office/drawing/2014/main" id="{D7FE79AC-8102-42A4-85B2-BA3C025F66A2}"/>
              </a:ext>
            </a:extLst>
          </p:cNvPr>
          <p:cNvSpPr/>
          <p:nvPr/>
        </p:nvSpPr>
        <p:spPr bwMode="auto">
          <a:xfrm>
            <a:off x="10243766" y="361285"/>
            <a:ext cx="274320" cy="274320"/>
          </a:xfrm>
          <a:prstGeom prst="ellipse">
            <a:avLst/>
          </a:prstGeom>
          <a:solidFill>
            <a:schemeClr val="accent5"/>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solidFill>
                <a:srgbClr val="FFFFFF"/>
              </a:solidFill>
              <a:effectLst/>
              <a:uLnTx/>
              <a:uFillTx/>
              <a:cs typeface="Times New Roman" pitchFamily="18" charset="0"/>
            </a:endParaRPr>
          </a:p>
        </p:txBody>
      </p:sp>
      <p:sp>
        <p:nvSpPr>
          <p:cNvPr id="61" name="TextBox 60">
            <a:extLst>
              <a:ext uri="{FF2B5EF4-FFF2-40B4-BE49-F238E27FC236}">
                <a16:creationId xmlns:a16="http://schemas.microsoft.com/office/drawing/2014/main" id="{CFCE2A13-3281-42F0-9E3D-DCF6B6A3BA07}"/>
              </a:ext>
            </a:extLst>
          </p:cNvPr>
          <p:cNvSpPr txBox="1"/>
          <p:nvPr/>
        </p:nvSpPr>
        <p:spPr>
          <a:xfrm>
            <a:off x="10155390" y="364996"/>
            <a:ext cx="1600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776"/>
                </a:solidFill>
                <a:effectLst/>
                <a:uLnTx/>
                <a:uFillTx/>
              </a:rPr>
              <a:t>Company X</a:t>
            </a:r>
          </a:p>
        </p:txBody>
      </p:sp>
      <p:sp>
        <p:nvSpPr>
          <p:cNvPr id="62" name="Oval 61">
            <a:extLst>
              <a:ext uri="{FF2B5EF4-FFF2-40B4-BE49-F238E27FC236}">
                <a16:creationId xmlns:a16="http://schemas.microsoft.com/office/drawing/2014/main" id="{B24BB676-FDCB-46DE-A580-B04F9193D736}"/>
              </a:ext>
            </a:extLst>
          </p:cNvPr>
          <p:cNvSpPr/>
          <p:nvPr/>
        </p:nvSpPr>
        <p:spPr bwMode="auto">
          <a:xfrm>
            <a:off x="10242590" y="734911"/>
            <a:ext cx="274320" cy="274320"/>
          </a:xfrm>
          <a:prstGeom prst="ellipse">
            <a:avLst/>
          </a:prstGeom>
          <a:solidFill>
            <a:srgbClr val="002776">
              <a:lumMod val="60000"/>
              <a:lumOff val="40000"/>
            </a:srgbClr>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solidFill>
                <a:srgbClr val="FFFFFF"/>
              </a:solidFill>
              <a:effectLst/>
              <a:uLnTx/>
              <a:uFillTx/>
              <a:cs typeface="Times New Roman" pitchFamily="18" charset="0"/>
            </a:endParaRPr>
          </a:p>
        </p:txBody>
      </p:sp>
      <p:sp>
        <p:nvSpPr>
          <p:cNvPr id="63" name="TextBox 62">
            <a:extLst>
              <a:ext uri="{FF2B5EF4-FFF2-40B4-BE49-F238E27FC236}">
                <a16:creationId xmlns:a16="http://schemas.microsoft.com/office/drawing/2014/main" id="{BE93EF03-424F-4C8C-8E9B-3B7101B0632F}"/>
              </a:ext>
            </a:extLst>
          </p:cNvPr>
          <p:cNvSpPr txBox="1"/>
          <p:nvPr/>
        </p:nvSpPr>
        <p:spPr>
          <a:xfrm>
            <a:off x="10155390" y="738622"/>
            <a:ext cx="1600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776"/>
                </a:solidFill>
                <a:effectLst/>
                <a:uLnTx/>
                <a:uFillTx/>
              </a:rPr>
              <a:t>Company Y</a:t>
            </a:r>
          </a:p>
        </p:txBody>
      </p:sp>
      <p:sp>
        <p:nvSpPr>
          <p:cNvPr id="64" name="Oval 63">
            <a:extLst>
              <a:ext uri="{FF2B5EF4-FFF2-40B4-BE49-F238E27FC236}">
                <a16:creationId xmlns:a16="http://schemas.microsoft.com/office/drawing/2014/main" id="{98FCC64D-DC7C-493D-9174-F3D4AA26D031}"/>
              </a:ext>
            </a:extLst>
          </p:cNvPr>
          <p:cNvSpPr/>
          <p:nvPr/>
        </p:nvSpPr>
        <p:spPr bwMode="auto">
          <a:xfrm>
            <a:off x="10242590" y="1108537"/>
            <a:ext cx="274320" cy="274320"/>
          </a:xfrm>
          <a:prstGeom prst="ellipse">
            <a:avLst/>
          </a:prstGeom>
          <a:solidFill>
            <a:srgbClr val="00B050"/>
          </a:solidFill>
          <a:ln>
            <a:noFill/>
          </a:ln>
          <a:effectLst/>
        </p:spPr>
        <p:txBody>
          <a:bodyPr lIns="91428" tIns="45715" rIns="91428" bIns="45715" anchor="ctr"/>
          <a:lstStyle/>
          <a:p>
            <a:pPr marL="0" marR="0" lvl="0" indent="0" algn="ctr" defTabSz="623853" eaLnBrk="1" fontAlgn="auto" latinLnBrk="0" hangingPunct="1">
              <a:lnSpc>
                <a:spcPts val="1100"/>
              </a:lnSpc>
              <a:spcBef>
                <a:spcPts val="0"/>
              </a:spcBef>
              <a:spcAft>
                <a:spcPts val="0"/>
              </a:spcAft>
              <a:buClr>
                <a:srgbClr val="000000"/>
              </a:buClr>
              <a:buSzTx/>
              <a:buFontTx/>
              <a:buNone/>
              <a:tabLst/>
              <a:defRPr/>
            </a:pPr>
            <a:endParaRPr kumimoji="0" lang="en-US" sz="1600" b="1" i="0" u="none" strike="noStrike" kern="0" cap="none" spc="0" normalizeH="0" baseline="0" noProof="0" dirty="0">
              <a:ln>
                <a:noFill/>
              </a:ln>
              <a:solidFill>
                <a:srgbClr val="FFFFFF"/>
              </a:solidFill>
              <a:effectLst/>
              <a:uLnTx/>
              <a:uFillTx/>
              <a:cs typeface="Times New Roman" pitchFamily="18" charset="0"/>
            </a:endParaRPr>
          </a:p>
        </p:txBody>
      </p:sp>
      <p:sp>
        <p:nvSpPr>
          <p:cNvPr id="65" name="TextBox 64">
            <a:extLst>
              <a:ext uri="{FF2B5EF4-FFF2-40B4-BE49-F238E27FC236}">
                <a16:creationId xmlns:a16="http://schemas.microsoft.com/office/drawing/2014/main" id="{2DF91A00-00B2-4F8A-B4CE-AFC2BBD8D28D}"/>
              </a:ext>
            </a:extLst>
          </p:cNvPr>
          <p:cNvSpPr txBox="1"/>
          <p:nvPr/>
        </p:nvSpPr>
        <p:spPr>
          <a:xfrm>
            <a:off x="10155390" y="1112248"/>
            <a:ext cx="1600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776"/>
                </a:solidFill>
                <a:effectLst/>
                <a:uLnTx/>
                <a:uFillTx/>
              </a:rPr>
              <a:t>Company Z</a:t>
            </a:r>
          </a:p>
        </p:txBody>
      </p:sp>
      <p:sp>
        <p:nvSpPr>
          <p:cNvPr id="67" name="Speech Bubble: Rectangle with Corners Rounded 66">
            <a:extLst>
              <a:ext uri="{FF2B5EF4-FFF2-40B4-BE49-F238E27FC236}">
                <a16:creationId xmlns:a16="http://schemas.microsoft.com/office/drawing/2014/main" id="{F6A3C2DF-30DC-4C63-9CDB-999FE65EFF5F}"/>
              </a:ext>
            </a:extLst>
          </p:cNvPr>
          <p:cNvSpPr/>
          <p:nvPr/>
        </p:nvSpPr>
        <p:spPr bwMode="auto">
          <a:xfrm>
            <a:off x="4064503" y="1185394"/>
            <a:ext cx="4328460" cy="640424"/>
          </a:xfrm>
          <a:prstGeom prst="wedgeRoundRectCallout">
            <a:avLst>
              <a:gd name="adj1" fmla="val -44764"/>
              <a:gd name="adj2" fmla="val -93778"/>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For more details on how to conduct a financial statement analysis, open the folder “Financial statement analysis”</a:t>
            </a:r>
            <a:endParaRPr lang="en-US" sz="1200" b="1" dirty="0">
              <a:solidFill>
                <a:srgbClr val="0C2870"/>
              </a:solidFill>
              <a:latin typeface="Arial" charset="0"/>
              <a:cs typeface="Times New Roman" pitchFamily="18" charset="0"/>
            </a:endParaRPr>
          </a:p>
        </p:txBody>
      </p:sp>
    </p:spTree>
    <p:extLst>
      <p:ext uri="{BB962C8B-B14F-4D97-AF65-F5344CB8AC3E}">
        <p14:creationId xmlns:p14="http://schemas.microsoft.com/office/powerpoint/2010/main" val="235809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In the next slides, you’ll see a small preview of the Phase III of our M&amp;A Approach</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19</a:t>
            </a:fld>
            <a:endParaRPr lang="en-US" sz="1000" dirty="0">
              <a:solidFill>
                <a:srgbClr val="ADAFBB"/>
              </a:solidFill>
            </a:endParaRPr>
          </a:p>
        </p:txBody>
      </p:sp>
      <p:sp>
        <p:nvSpPr>
          <p:cNvPr id="2" name="Chevron 10">
            <a:extLst>
              <a:ext uri="{FF2B5EF4-FFF2-40B4-BE49-F238E27FC236}">
                <a16:creationId xmlns:a16="http://schemas.microsoft.com/office/drawing/2014/main" id="{8D6FEE3C-1BE0-2C27-AFAA-AA8E0E28E86B}"/>
              </a:ext>
            </a:extLst>
          </p:cNvPr>
          <p:cNvSpPr/>
          <p:nvPr/>
        </p:nvSpPr>
        <p:spPr bwMode="auto">
          <a:xfrm>
            <a:off x="2363718"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3" name="Chevron 12">
            <a:extLst>
              <a:ext uri="{FF2B5EF4-FFF2-40B4-BE49-F238E27FC236}">
                <a16:creationId xmlns:a16="http://schemas.microsoft.com/office/drawing/2014/main" id="{1B3E4A3C-3F41-EA06-1E41-0B393F2757CD}"/>
              </a:ext>
            </a:extLst>
          </p:cNvPr>
          <p:cNvSpPr/>
          <p:nvPr/>
        </p:nvSpPr>
        <p:spPr bwMode="auto">
          <a:xfrm>
            <a:off x="4183407" y="2067591"/>
            <a:ext cx="2005499" cy="720000"/>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6" name="Chevron 14">
            <a:extLst>
              <a:ext uri="{FF2B5EF4-FFF2-40B4-BE49-F238E27FC236}">
                <a16:creationId xmlns:a16="http://schemas.microsoft.com/office/drawing/2014/main" id="{E9021E7C-D604-C8AE-9527-2B9EC7D0B4B5}"/>
              </a:ext>
            </a:extLst>
          </p:cNvPr>
          <p:cNvSpPr/>
          <p:nvPr/>
        </p:nvSpPr>
        <p:spPr bwMode="auto">
          <a:xfrm>
            <a:off x="6003095"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0" name="Chevron 17">
            <a:extLst>
              <a:ext uri="{FF2B5EF4-FFF2-40B4-BE49-F238E27FC236}">
                <a16:creationId xmlns:a16="http://schemas.microsoft.com/office/drawing/2014/main" id="{902A447F-4F10-D36A-E1DA-89F3695631B4}"/>
              </a:ext>
            </a:extLst>
          </p:cNvPr>
          <p:cNvSpPr/>
          <p:nvPr/>
        </p:nvSpPr>
        <p:spPr bwMode="auto">
          <a:xfrm>
            <a:off x="7822784"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1" name="Chevron 103">
            <a:extLst>
              <a:ext uri="{FF2B5EF4-FFF2-40B4-BE49-F238E27FC236}">
                <a16:creationId xmlns:a16="http://schemas.microsoft.com/office/drawing/2014/main" id="{060CEEE8-A654-BAEC-4763-D89D9F220CA4}"/>
              </a:ext>
            </a:extLst>
          </p:cNvPr>
          <p:cNvSpPr/>
          <p:nvPr/>
        </p:nvSpPr>
        <p:spPr bwMode="auto">
          <a:xfrm>
            <a:off x="9642473" y="2067591"/>
            <a:ext cx="2005499" cy="720000"/>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2" name="Chevron 167">
            <a:extLst>
              <a:ext uri="{FF2B5EF4-FFF2-40B4-BE49-F238E27FC236}">
                <a16:creationId xmlns:a16="http://schemas.microsoft.com/office/drawing/2014/main" id="{28CF03C2-3CFA-F81D-90AD-B026E58FD52F}"/>
              </a:ext>
            </a:extLst>
          </p:cNvPr>
          <p:cNvSpPr/>
          <p:nvPr/>
        </p:nvSpPr>
        <p:spPr bwMode="auto">
          <a:xfrm>
            <a:off x="544029"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3" name="Graphic 22" descr="Checklist">
            <a:extLst>
              <a:ext uri="{FF2B5EF4-FFF2-40B4-BE49-F238E27FC236}">
                <a16:creationId xmlns:a16="http://schemas.microsoft.com/office/drawing/2014/main" id="{F112D1F7-7B2C-4D9B-CDCB-9E3DD07F3E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24" name="Graphic 23" descr="Handshake">
            <a:extLst>
              <a:ext uri="{FF2B5EF4-FFF2-40B4-BE49-F238E27FC236}">
                <a16:creationId xmlns:a16="http://schemas.microsoft.com/office/drawing/2014/main" id="{664E9BF0-65EF-44C9-2866-29FBCB19D1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25" name="Graphic 24" descr="Magnifying glass">
            <a:extLst>
              <a:ext uri="{FF2B5EF4-FFF2-40B4-BE49-F238E27FC236}">
                <a16:creationId xmlns:a16="http://schemas.microsoft.com/office/drawing/2014/main" id="{A55EB651-B99E-041C-6100-6B299935FB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26" name="Graphic 25" descr="Map compass">
            <a:extLst>
              <a:ext uri="{FF2B5EF4-FFF2-40B4-BE49-F238E27FC236}">
                <a16:creationId xmlns:a16="http://schemas.microsoft.com/office/drawing/2014/main" id="{FA1F4D1A-59B9-1FE9-441D-B7B41C0356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33" name="Graphic 32" descr="Gears">
            <a:extLst>
              <a:ext uri="{FF2B5EF4-FFF2-40B4-BE49-F238E27FC236}">
                <a16:creationId xmlns:a16="http://schemas.microsoft.com/office/drawing/2014/main" id="{81196D14-FE0A-E404-9737-1AD5C9F517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38" name="Straight Connector 37">
            <a:extLst>
              <a:ext uri="{FF2B5EF4-FFF2-40B4-BE49-F238E27FC236}">
                <a16:creationId xmlns:a16="http://schemas.microsoft.com/office/drawing/2014/main" id="{3D0339EA-DD4D-CF20-A844-84AB617D918B}"/>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DF7752-D0A6-D81C-6991-BC5F76D528E2}"/>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0C6906-ABAD-71D0-572E-478012BDDDEC}"/>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C6B2A50-9082-7415-696C-87F34D8DFD10}"/>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D166ED-2E39-A60F-9329-DF2501254B14}"/>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BCACA02-A867-AFC9-234C-BA55A02D42D3}"/>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45" name="Rectangle 44">
            <a:extLst>
              <a:ext uri="{FF2B5EF4-FFF2-40B4-BE49-F238E27FC236}">
                <a16:creationId xmlns:a16="http://schemas.microsoft.com/office/drawing/2014/main" id="{4C34AA0F-FFE1-9D75-15E4-2DA6F639DC92}"/>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46" name="Rectangle 45">
            <a:extLst>
              <a:ext uri="{FF2B5EF4-FFF2-40B4-BE49-F238E27FC236}">
                <a16:creationId xmlns:a16="http://schemas.microsoft.com/office/drawing/2014/main" id="{8E7E7DB4-01A8-55BC-B259-ACCA4C3ACD9C}"/>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47" name="Rectangle 46">
            <a:extLst>
              <a:ext uri="{FF2B5EF4-FFF2-40B4-BE49-F238E27FC236}">
                <a16:creationId xmlns:a16="http://schemas.microsoft.com/office/drawing/2014/main" id="{5FBD99B6-C7EA-E30A-ACC0-FBEF6E7EBCDE}"/>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48" name="Rectangle 47">
            <a:extLst>
              <a:ext uri="{FF2B5EF4-FFF2-40B4-BE49-F238E27FC236}">
                <a16:creationId xmlns:a16="http://schemas.microsoft.com/office/drawing/2014/main" id="{51500856-E0B6-F9D3-64EC-9B05B356470F}"/>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9" name="Graphic 48" descr="Statistics outline">
            <a:extLst>
              <a:ext uri="{FF2B5EF4-FFF2-40B4-BE49-F238E27FC236}">
                <a16:creationId xmlns:a16="http://schemas.microsoft.com/office/drawing/2014/main" id="{A0A23111-48E2-7CF4-6EC6-15914782A7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50" name="Rectangle 49">
            <a:extLst>
              <a:ext uri="{FF2B5EF4-FFF2-40B4-BE49-F238E27FC236}">
                <a16:creationId xmlns:a16="http://schemas.microsoft.com/office/drawing/2014/main" id="{97D4F6FB-D808-5B61-E9EC-AE0FF97BBA20}"/>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55097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52B0D0-4619-CA01-7265-EF295462D0AB}"/>
              </a:ext>
            </a:extLst>
          </p:cNvPr>
          <p:cNvSpPr/>
          <p:nvPr/>
        </p:nvSpPr>
        <p:spPr>
          <a:xfrm>
            <a:off x="3840479" y="1638470"/>
            <a:ext cx="7738111" cy="393365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spcBef>
                <a:spcPts val="600"/>
              </a:spcBef>
              <a:spcAft>
                <a:spcPts val="600"/>
              </a:spcAft>
              <a:buFont typeface="Arial" panose="020B0604020202020204" pitchFamily="34" charset="0"/>
              <a:buChar char="•"/>
            </a:pPr>
            <a:r>
              <a:rPr lang="en-GB" sz="1600" dirty="0">
                <a:solidFill>
                  <a:schemeClr val="tx1"/>
                </a:solidFill>
                <a:cs typeface="Arial" panose="020B0604020202020204" pitchFamily="34" charset="0"/>
              </a:rPr>
              <a:t>This Toolkit was created by </a:t>
            </a:r>
            <a:r>
              <a:rPr lang="en-GB" sz="1600" b="1" dirty="0">
                <a:solidFill>
                  <a:schemeClr val="tx1"/>
                </a:solidFill>
                <a:cs typeface="Arial" panose="020B0604020202020204" pitchFamily="34" charset="0"/>
              </a:rPr>
              <a:t>former JP Morgan Investment Bankers, and McKinsey &amp; Deloitte Consultants</a:t>
            </a:r>
            <a:r>
              <a:rPr lang="en-GB" sz="1600" dirty="0">
                <a:solidFill>
                  <a:schemeClr val="tx1"/>
                </a:solidFill>
                <a:cs typeface="Arial" panose="020B0604020202020204" pitchFamily="34" charset="0"/>
              </a:rPr>
              <a:t>, after more than 4,000 hours of work. It is considered the world's best &amp; most comprehensive Mergers and Acquisitions Toolkit. It includes all the Frameworks, Tools &amp; Templates required to improve the M&amp;A capability of your organization and boost your personal career.</a:t>
            </a:r>
            <a:endParaRPr lang="en-GB" sz="1600" dirty="0">
              <a:solidFill>
                <a:schemeClr val="tx1"/>
              </a:solidFill>
              <a:highlight>
                <a:srgbClr val="FFFF00"/>
              </a:highlight>
              <a:cs typeface="Arial" panose="020B0604020202020204" pitchFamily="34" charset="0"/>
            </a:endParaRPr>
          </a:p>
          <a:p>
            <a:pPr marL="182563" indent="-182563">
              <a:spcBef>
                <a:spcPts val="600"/>
              </a:spcBef>
              <a:spcAft>
                <a:spcPts val="600"/>
              </a:spcAft>
              <a:buFont typeface="Arial" panose="020B0604020202020204" pitchFamily="34" charset="0"/>
              <a:buChar char="•"/>
            </a:pPr>
            <a:r>
              <a:rPr lang="en-GB" sz="1600" dirty="0">
                <a:solidFill>
                  <a:schemeClr val="tx1"/>
                </a:solidFill>
                <a:cs typeface="Arial" panose="020B0604020202020204" pitchFamily="34" charset="0"/>
              </a:rPr>
              <a:t>Join the 200,000+ Executives, Consultants &amp; Entrepreneurs who are already leveraging our Management Consulting Toolkits to improve the performance of their organization and boost their own career.</a:t>
            </a:r>
          </a:p>
          <a:p>
            <a:pPr marL="182563" indent="-182563">
              <a:spcBef>
                <a:spcPts val="600"/>
              </a:spcBef>
              <a:spcAft>
                <a:spcPts val="600"/>
              </a:spcAft>
              <a:buFont typeface="Arial" panose="020B0604020202020204" pitchFamily="34" charset="0"/>
              <a:buChar char="•"/>
            </a:pPr>
            <a:r>
              <a:rPr lang="en-GB" sz="1600" dirty="0">
                <a:solidFill>
                  <a:schemeClr val="tx1"/>
                </a:solidFill>
                <a:cs typeface="Arial" panose="020B0604020202020204" pitchFamily="34" charset="0"/>
              </a:rPr>
              <a:t>If you have any questions, send us an email at support@domontconsulting.com and one of our ex-McKinsey, Deloitte &amp; BCG Management Consultants will get back to you within 2 business days.”</a:t>
            </a:r>
          </a:p>
        </p:txBody>
      </p:sp>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kern="0" dirty="0"/>
              <a:t>Introduction</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mtClean="0">
                <a:solidFill>
                  <a:srgbClr val="ADAFBB"/>
                </a:solidFill>
              </a:rPr>
              <a:pPr/>
              <a:t>2</a:t>
            </a:fld>
            <a:endParaRPr lang="en-US" dirty="0">
              <a:solidFill>
                <a:srgbClr val="ADAFBB"/>
              </a:solidFill>
            </a:endParaRPr>
          </a:p>
        </p:txBody>
      </p:sp>
      <p:pic>
        <p:nvPicPr>
          <p:cNvPr id="4" name="Picture 3" descr="A person in a suit&#10;&#10;Description automatically generated with medium confidence">
            <a:extLst>
              <a:ext uri="{FF2B5EF4-FFF2-40B4-BE49-F238E27FC236}">
                <a16:creationId xmlns:a16="http://schemas.microsoft.com/office/drawing/2014/main" id="{6773B650-0EC0-44CA-AC74-734437AD8C3F}"/>
              </a:ext>
            </a:extLst>
          </p:cNvPr>
          <p:cNvPicPr>
            <a:picLocks noChangeAspect="1"/>
          </p:cNvPicPr>
          <p:nvPr/>
        </p:nvPicPr>
        <p:blipFill>
          <a:blip r:embed="rId6"/>
          <a:stretch>
            <a:fillRect/>
          </a:stretch>
        </p:blipFill>
        <p:spPr>
          <a:xfrm>
            <a:off x="604838" y="1638470"/>
            <a:ext cx="2968409" cy="3933656"/>
          </a:xfrm>
          <a:prstGeom prst="rect">
            <a:avLst/>
          </a:prstGeom>
        </p:spPr>
      </p:pic>
      <p:sp>
        <p:nvSpPr>
          <p:cNvPr id="8" name="TextBox 7">
            <a:extLst>
              <a:ext uri="{FF2B5EF4-FFF2-40B4-BE49-F238E27FC236}">
                <a16:creationId xmlns:a16="http://schemas.microsoft.com/office/drawing/2014/main" id="{4165C724-0F42-4853-AC91-842B9A95FB6C}"/>
              </a:ext>
            </a:extLst>
          </p:cNvPr>
          <p:cNvSpPr txBox="1"/>
          <p:nvPr/>
        </p:nvSpPr>
        <p:spPr>
          <a:xfrm>
            <a:off x="522909" y="5655310"/>
            <a:ext cx="3050338" cy="600164"/>
          </a:xfrm>
          <a:prstGeom prst="rect">
            <a:avLst/>
          </a:prstGeom>
          <a:noFill/>
        </p:spPr>
        <p:txBody>
          <a:bodyPr wrap="square" rtlCol="0">
            <a:spAutoFit/>
          </a:bodyPr>
          <a:lstStyle/>
          <a:p>
            <a:pPr algn="ctr"/>
            <a:r>
              <a:rPr lang="en-GB" sz="1100" dirty="0"/>
              <a:t>Aurelien Domont</a:t>
            </a:r>
          </a:p>
          <a:p>
            <a:pPr algn="ctr"/>
            <a:r>
              <a:rPr lang="en-GB" sz="1100" dirty="0"/>
              <a:t>Management Consultant</a:t>
            </a:r>
          </a:p>
          <a:p>
            <a:pPr algn="ctr"/>
            <a:r>
              <a:rPr lang="en-GB" sz="1100" dirty="0"/>
              <a:t>Domont Consulting Managing Director</a:t>
            </a:r>
          </a:p>
        </p:txBody>
      </p:sp>
      <p:pic>
        <p:nvPicPr>
          <p:cNvPr id="14" name="Picture 13" descr="A picture containing drawing&#10;&#10;Description automatically generated">
            <a:hlinkClick r:id="rId7"/>
            <a:extLst>
              <a:ext uri="{FF2B5EF4-FFF2-40B4-BE49-F238E27FC236}">
                <a16:creationId xmlns:a16="http://schemas.microsoft.com/office/drawing/2014/main" id="{5B754426-5C61-43CB-B563-7615286D20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4027" y="5689711"/>
            <a:ext cx="163501" cy="163501"/>
          </a:xfrm>
          <a:prstGeom prst="rect">
            <a:avLst/>
          </a:prstGeom>
        </p:spPr>
      </p:pic>
      <p:pic>
        <p:nvPicPr>
          <p:cNvPr id="2" name="Picture 1">
            <a:hlinkClick r:id="rId9"/>
            <a:extLst>
              <a:ext uri="{FF2B5EF4-FFF2-40B4-BE49-F238E27FC236}">
                <a16:creationId xmlns:a16="http://schemas.microsoft.com/office/drawing/2014/main" id="{226A1D50-9B4B-4CE7-A44A-3B681A2E6B95}"/>
              </a:ext>
            </a:extLst>
          </p:cNvPr>
          <p:cNvPicPr>
            <a:picLocks noChangeAspect="1"/>
          </p:cNvPicPr>
          <p:nvPr/>
        </p:nvPicPr>
        <p:blipFill>
          <a:blip r:embed="rId10"/>
          <a:stretch>
            <a:fillRect/>
          </a:stretch>
        </p:blipFill>
        <p:spPr>
          <a:xfrm>
            <a:off x="8206739" y="552454"/>
            <a:ext cx="3371439" cy="792954"/>
          </a:xfrm>
          <a:prstGeom prst="rect">
            <a:avLst/>
          </a:prstGeom>
        </p:spPr>
      </p:pic>
    </p:spTree>
    <p:extLst>
      <p:ext uri="{BB962C8B-B14F-4D97-AF65-F5344CB8AC3E}">
        <p14:creationId xmlns:p14="http://schemas.microsoft.com/office/powerpoint/2010/main" val="299564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38F4D8DD-8613-44FF-977A-5BA6866F4E8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6" name="Object 15" hidden="1">
                        <a:extLst>
                          <a:ext uri="{FF2B5EF4-FFF2-40B4-BE49-F238E27FC236}">
                            <a16:creationId xmlns:a16="http://schemas.microsoft.com/office/drawing/2014/main" id="{38F4D8DD-8613-44FF-977A-5BA6866F4E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hidden="1">
            <a:extLst>
              <a:ext uri="{FF2B5EF4-FFF2-40B4-BE49-F238E27FC236}">
                <a16:creationId xmlns:a16="http://schemas.microsoft.com/office/drawing/2014/main" id="{73B060D7-2450-410C-BE6C-7648B3CE12E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kumimoji="0" lang="en-US" sz="2400" b="1" u="none" strike="noStrike" kern="1200" cap="none" spc="0" normalizeH="0" noProof="0" dirty="0">
              <a:ln>
                <a:noFill/>
              </a:ln>
              <a:solidFill>
                <a:srgbClr val="FFFFFF"/>
              </a:solidFill>
              <a:effectLst/>
              <a:uLnTx/>
              <a:uFillTx/>
              <a:latin typeface="Arial" panose="020B0604020202020204" pitchFamily="34" charset="0"/>
              <a:ea typeface="+mj-ea"/>
              <a:cs typeface="Arial" panose="020B0604020202020204" pitchFamily="34" charset="0"/>
              <a:sym typeface="Arial" panose="020B0604020202020204" pitchFamily="34" charset="0"/>
            </a:endParaRPr>
          </a:p>
        </p:txBody>
      </p:sp>
      <p:sp>
        <p:nvSpPr>
          <p:cNvPr id="14" name="Title 13">
            <a:extLst>
              <a:ext uri="{FF2B5EF4-FFF2-40B4-BE49-F238E27FC236}">
                <a16:creationId xmlns:a16="http://schemas.microsoft.com/office/drawing/2014/main" id="{C9800183-F524-4412-AB39-A6E1A21FF0B3}"/>
              </a:ext>
            </a:extLst>
          </p:cNvPr>
          <p:cNvSpPr>
            <a:spLocks noGrp="1"/>
          </p:cNvSpPr>
          <p:nvPr>
            <p:ph type="title"/>
          </p:nvPr>
        </p:nvSpPr>
        <p:spPr/>
        <p:txBody>
          <a:bodyPr/>
          <a:lstStyle/>
          <a:p>
            <a:r>
              <a:rPr lang="en-US" dirty="0"/>
              <a:t>Document Purpose</a:t>
            </a:r>
          </a:p>
        </p:txBody>
      </p:sp>
      <p:sp>
        <p:nvSpPr>
          <p:cNvPr id="2" name="Slide Number Placeholder 1">
            <a:extLst>
              <a:ext uri="{FF2B5EF4-FFF2-40B4-BE49-F238E27FC236}">
                <a16:creationId xmlns:a16="http://schemas.microsoft.com/office/drawing/2014/main" id="{A67BEC9B-911F-478E-9C56-72957F18467D}"/>
              </a:ext>
            </a:extLst>
          </p:cNvPr>
          <p:cNvSpPr>
            <a:spLocks noGrp="1"/>
          </p:cNvSpPr>
          <p:nvPr>
            <p:ph type="sldNum" sz="quarter" idx="4"/>
          </p:nvPr>
        </p:nvSpPr>
        <p:spPr/>
        <p:txBody>
          <a:bodyPr tIns="0" rIns="0"/>
          <a:lstStyle/>
          <a:p>
            <a:fld id="{37F5C94B-8C55-478B-B509-BAE6A06B2E2A}" type="slidenum">
              <a:rPr lang="en-US" sz="1000" smtClean="0">
                <a:solidFill>
                  <a:srgbClr val="ADAFBB"/>
                </a:solidFill>
              </a:rPr>
              <a:pPr/>
              <a:t>20</a:t>
            </a:fld>
            <a:endParaRPr lang="en-US" sz="1000" dirty="0">
              <a:solidFill>
                <a:srgbClr val="ADAFBB"/>
              </a:solidFill>
            </a:endParaRPr>
          </a:p>
        </p:txBody>
      </p:sp>
      <p:sp>
        <p:nvSpPr>
          <p:cNvPr id="31" name="Rectangle 30">
            <a:extLst>
              <a:ext uri="{FF2B5EF4-FFF2-40B4-BE49-F238E27FC236}">
                <a16:creationId xmlns:a16="http://schemas.microsoft.com/office/drawing/2014/main" id="{A3302A29-CEE8-4EB0-95A3-C518EF474E4C}"/>
              </a:ext>
            </a:extLst>
          </p:cNvPr>
          <p:cNvSpPr/>
          <p:nvPr/>
        </p:nvSpPr>
        <p:spPr>
          <a:xfrm>
            <a:off x="606713" y="1550266"/>
            <a:ext cx="10980450"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lvl="0">
              <a:spcBef>
                <a:spcPts val="500"/>
              </a:spcBef>
              <a:spcAft>
                <a:spcPts val="500"/>
              </a:spcAft>
              <a:defRPr/>
            </a:pPr>
            <a:r>
              <a:rPr lang="en-US" sz="1600" b="1" dirty="0">
                <a:solidFill>
                  <a:schemeClr val="tx1"/>
                </a:solidFill>
              </a:rPr>
              <a:t>The purpose of this document is to provide enough information to answer the question “should we acquire the company [insert company name]?” To answer this question, we will use an M&amp;A framework that includes 3 components:</a:t>
            </a:r>
          </a:p>
        </p:txBody>
      </p:sp>
      <p:sp>
        <p:nvSpPr>
          <p:cNvPr id="7" name="Freeform 8">
            <a:extLst>
              <a:ext uri="{FF2B5EF4-FFF2-40B4-BE49-F238E27FC236}">
                <a16:creationId xmlns:a16="http://schemas.microsoft.com/office/drawing/2014/main" id="{CF41EA82-C3A2-4B9A-8D19-F58EC7C1A93B}"/>
              </a:ext>
            </a:extLst>
          </p:cNvPr>
          <p:cNvSpPr>
            <a:spLocks noChangeAspect="1"/>
          </p:cNvSpPr>
          <p:nvPr/>
        </p:nvSpPr>
        <p:spPr>
          <a:xfrm>
            <a:off x="4704988" y="3905547"/>
            <a:ext cx="986831" cy="638898"/>
          </a:xfrm>
          <a:custGeom>
            <a:avLst/>
            <a:gdLst>
              <a:gd name="connsiteX0" fmla="*/ 162713 w 763812"/>
              <a:gd name="connsiteY0" fmla="*/ 0 h 494510"/>
              <a:gd name="connsiteX1" fmla="*/ 751478 w 763812"/>
              <a:gd name="connsiteY1" fmla="*/ 243874 h 494510"/>
              <a:gd name="connsiteX2" fmla="*/ 763812 w 763812"/>
              <a:gd name="connsiteY2" fmla="*/ 258823 h 494510"/>
              <a:gd name="connsiteX3" fmla="*/ 665100 w 763812"/>
              <a:gd name="connsiteY3" fmla="*/ 378465 h 494510"/>
              <a:gd name="connsiteX4" fmla="*/ 602113 w 763812"/>
              <a:gd name="connsiteY4" fmla="*/ 494510 h 494510"/>
              <a:gd name="connsiteX5" fmla="*/ 591313 w 763812"/>
              <a:gd name="connsiteY5" fmla="*/ 492862 h 494510"/>
              <a:gd name="connsiteX6" fmla="*/ 68682 w 763812"/>
              <a:gd name="connsiteY6" fmla="*/ 142675 h 494510"/>
              <a:gd name="connsiteX7" fmla="*/ 0 w 763812"/>
              <a:gd name="connsiteY7" fmla="*/ 16139 h 494510"/>
              <a:gd name="connsiteX8" fmla="*/ 77580 w 763812"/>
              <a:gd name="connsiteY8" fmla="*/ 4299 h 494510"/>
              <a:gd name="connsiteX9" fmla="*/ 162713 w 763812"/>
              <a:gd name="connsiteY9" fmla="*/ 0 h 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812" h="494510">
                <a:moveTo>
                  <a:pt x="162713" y="0"/>
                </a:moveTo>
                <a:cubicBezTo>
                  <a:pt x="392640" y="0"/>
                  <a:pt x="600800" y="93196"/>
                  <a:pt x="751478" y="243874"/>
                </a:cubicBezTo>
                <a:lnTo>
                  <a:pt x="763812" y="258823"/>
                </a:lnTo>
                <a:lnTo>
                  <a:pt x="665100" y="378465"/>
                </a:lnTo>
                <a:lnTo>
                  <a:pt x="602113" y="494510"/>
                </a:lnTo>
                <a:lnTo>
                  <a:pt x="591313" y="492862"/>
                </a:lnTo>
                <a:cubicBezTo>
                  <a:pt x="374502" y="448496"/>
                  <a:pt x="188387" y="319862"/>
                  <a:pt x="68682" y="142675"/>
                </a:cubicBezTo>
                <a:lnTo>
                  <a:pt x="0" y="16139"/>
                </a:lnTo>
                <a:lnTo>
                  <a:pt x="77580" y="4299"/>
                </a:lnTo>
                <a:cubicBezTo>
                  <a:pt x="105572" y="1456"/>
                  <a:pt x="133972" y="0"/>
                  <a:pt x="162713"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8" name="Freeform 9">
            <a:extLst>
              <a:ext uri="{FF2B5EF4-FFF2-40B4-BE49-F238E27FC236}">
                <a16:creationId xmlns:a16="http://schemas.microsoft.com/office/drawing/2014/main" id="{A06E8046-4318-4823-97F2-DEE3B18F0649}"/>
              </a:ext>
            </a:extLst>
          </p:cNvPr>
          <p:cNvSpPr>
            <a:spLocks noChangeAspect="1"/>
          </p:cNvSpPr>
          <p:nvPr/>
        </p:nvSpPr>
        <p:spPr>
          <a:xfrm>
            <a:off x="5691819" y="3920226"/>
            <a:ext cx="967348" cy="623093"/>
          </a:xfrm>
          <a:custGeom>
            <a:avLst/>
            <a:gdLst>
              <a:gd name="connsiteX0" fmla="*/ 591725 w 748732"/>
              <a:gd name="connsiteY0" fmla="*/ 0 h 482277"/>
              <a:gd name="connsiteX1" fmla="*/ 676858 w 748732"/>
              <a:gd name="connsiteY1" fmla="*/ 4299 h 482277"/>
              <a:gd name="connsiteX2" fmla="*/ 748732 w 748732"/>
              <a:gd name="connsiteY2" fmla="*/ 15268 h 482277"/>
              <a:gd name="connsiteX3" fmla="*/ 685744 w 748732"/>
              <a:gd name="connsiteY3" fmla="*/ 131313 h 482277"/>
              <a:gd name="connsiteX4" fmla="*/ 163113 w 748732"/>
              <a:gd name="connsiteY4" fmla="*/ 481500 h 482277"/>
              <a:gd name="connsiteX5" fmla="*/ 158020 w 748732"/>
              <a:gd name="connsiteY5" fmla="*/ 482277 h 482277"/>
              <a:gd name="connsiteX6" fmla="*/ 89338 w 748732"/>
              <a:gd name="connsiteY6" fmla="*/ 355741 h 482277"/>
              <a:gd name="connsiteX7" fmla="*/ 0 w 748732"/>
              <a:gd name="connsiteY7" fmla="*/ 247461 h 482277"/>
              <a:gd name="connsiteX8" fmla="*/ 2960 w 748732"/>
              <a:gd name="connsiteY8" fmla="*/ 243874 h 482277"/>
              <a:gd name="connsiteX9" fmla="*/ 591725 w 748732"/>
              <a:gd name="connsiteY9" fmla="*/ 0 h 48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732" h="482277">
                <a:moveTo>
                  <a:pt x="591725" y="0"/>
                </a:moveTo>
                <a:cubicBezTo>
                  <a:pt x="620466" y="0"/>
                  <a:pt x="648867" y="1456"/>
                  <a:pt x="676858" y="4299"/>
                </a:cubicBezTo>
                <a:lnTo>
                  <a:pt x="748732" y="15268"/>
                </a:lnTo>
                <a:lnTo>
                  <a:pt x="685744" y="131313"/>
                </a:lnTo>
                <a:cubicBezTo>
                  <a:pt x="566040" y="308500"/>
                  <a:pt x="379924" y="437134"/>
                  <a:pt x="163113" y="481500"/>
                </a:cubicBezTo>
                <a:lnTo>
                  <a:pt x="158020" y="482277"/>
                </a:lnTo>
                <a:lnTo>
                  <a:pt x="89338" y="355741"/>
                </a:lnTo>
                <a:lnTo>
                  <a:pt x="0" y="247461"/>
                </a:lnTo>
                <a:lnTo>
                  <a:pt x="2960" y="243874"/>
                </a:lnTo>
                <a:cubicBezTo>
                  <a:pt x="153638" y="93196"/>
                  <a:pt x="361798" y="0"/>
                  <a:pt x="591725"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9" name="Freeform 10">
            <a:extLst>
              <a:ext uri="{FF2B5EF4-FFF2-40B4-BE49-F238E27FC236}">
                <a16:creationId xmlns:a16="http://schemas.microsoft.com/office/drawing/2014/main" id="{228AF3AE-7B76-47C2-8196-0ECCAA9FE6AE}"/>
              </a:ext>
            </a:extLst>
          </p:cNvPr>
          <p:cNvSpPr>
            <a:spLocks noChangeAspect="1"/>
          </p:cNvSpPr>
          <p:nvPr/>
        </p:nvSpPr>
        <p:spPr>
          <a:xfrm>
            <a:off x="5393131" y="4543320"/>
            <a:ext cx="610402" cy="1194022"/>
          </a:xfrm>
          <a:custGeom>
            <a:avLst/>
            <a:gdLst>
              <a:gd name="connsiteX0" fmla="*/ 398934 w 472454"/>
              <a:gd name="connsiteY0" fmla="*/ 0 h 924178"/>
              <a:gd name="connsiteX1" fmla="*/ 407021 w 472454"/>
              <a:gd name="connsiteY1" fmla="*/ 14899 h 924178"/>
              <a:gd name="connsiteX2" fmla="*/ 472454 w 472454"/>
              <a:gd name="connsiteY2" fmla="*/ 339000 h 924178"/>
              <a:gd name="connsiteX3" fmla="*/ 330252 w 472454"/>
              <a:gd name="connsiteY3" fmla="*/ 804536 h 924178"/>
              <a:gd name="connsiteX4" fmla="*/ 231540 w 472454"/>
              <a:gd name="connsiteY4" fmla="*/ 924178 h 924178"/>
              <a:gd name="connsiteX5" fmla="*/ 142202 w 472454"/>
              <a:gd name="connsiteY5" fmla="*/ 815898 h 924178"/>
              <a:gd name="connsiteX6" fmla="*/ 0 w 472454"/>
              <a:gd name="connsiteY6" fmla="*/ 350362 h 924178"/>
              <a:gd name="connsiteX7" fmla="*/ 65433 w 472454"/>
              <a:gd name="connsiteY7" fmla="*/ 26261 h 924178"/>
              <a:gd name="connsiteX8" fmla="*/ 79215 w 472454"/>
              <a:gd name="connsiteY8" fmla="*/ 871 h 924178"/>
              <a:gd name="connsiteX9" fmla="*/ 151088 w 472454"/>
              <a:gd name="connsiteY9" fmla="*/ 11840 h 924178"/>
              <a:gd name="connsiteX10" fmla="*/ 236221 w 472454"/>
              <a:gd name="connsiteY10" fmla="*/ 16139 h 924178"/>
              <a:gd name="connsiteX11" fmla="*/ 321354 w 472454"/>
              <a:gd name="connsiteY11" fmla="*/ 11840 h 924178"/>
              <a:gd name="connsiteX12" fmla="*/ 398934 w 472454"/>
              <a:gd name="connsiteY12" fmla="*/ 0 h 92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54" h="924178">
                <a:moveTo>
                  <a:pt x="398934" y="0"/>
                </a:moveTo>
                <a:lnTo>
                  <a:pt x="407021" y="14899"/>
                </a:lnTo>
                <a:cubicBezTo>
                  <a:pt x="449155" y="114515"/>
                  <a:pt x="472454" y="224037"/>
                  <a:pt x="472454" y="339000"/>
                </a:cubicBezTo>
                <a:cubicBezTo>
                  <a:pt x="472454" y="511445"/>
                  <a:pt x="420031" y="671647"/>
                  <a:pt x="330252" y="804536"/>
                </a:cubicBezTo>
                <a:lnTo>
                  <a:pt x="231540" y="924178"/>
                </a:lnTo>
                <a:lnTo>
                  <a:pt x="142202" y="815898"/>
                </a:lnTo>
                <a:cubicBezTo>
                  <a:pt x="52423" y="683009"/>
                  <a:pt x="0" y="522807"/>
                  <a:pt x="0" y="350362"/>
                </a:cubicBezTo>
                <a:cubicBezTo>
                  <a:pt x="0" y="235399"/>
                  <a:pt x="23299" y="125877"/>
                  <a:pt x="65433" y="26261"/>
                </a:cubicBezTo>
                <a:lnTo>
                  <a:pt x="79215" y="871"/>
                </a:lnTo>
                <a:lnTo>
                  <a:pt x="151088" y="11840"/>
                </a:lnTo>
                <a:cubicBezTo>
                  <a:pt x="179080" y="14683"/>
                  <a:pt x="207480" y="16139"/>
                  <a:pt x="236221" y="16139"/>
                </a:cubicBezTo>
                <a:cubicBezTo>
                  <a:pt x="264962" y="16139"/>
                  <a:pt x="293363" y="14683"/>
                  <a:pt x="321354" y="11840"/>
                </a:cubicBezTo>
                <a:lnTo>
                  <a:pt x="398934" y="0"/>
                </a:ln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10" name="Freeform 11">
            <a:extLst>
              <a:ext uri="{FF2B5EF4-FFF2-40B4-BE49-F238E27FC236}">
                <a16:creationId xmlns:a16="http://schemas.microsoft.com/office/drawing/2014/main" id="{53DCA160-499B-49CF-848C-B2F725138950}"/>
              </a:ext>
            </a:extLst>
          </p:cNvPr>
          <p:cNvSpPr>
            <a:spLocks noChangeAspect="1"/>
          </p:cNvSpPr>
          <p:nvPr/>
        </p:nvSpPr>
        <p:spPr>
          <a:xfrm>
            <a:off x="4610000" y="2412661"/>
            <a:ext cx="2151509" cy="1827280"/>
          </a:xfrm>
          <a:custGeom>
            <a:avLst/>
            <a:gdLst>
              <a:gd name="connsiteX0" fmla="*/ 832639 w 1665278"/>
              <a:gd name="connsiteY0" fmla="*/ 0 h 1414323"/>
              <a:gd name="connsiteX1" fmla="*/ 1665278 w 1665278"/>
              <a:gd name="connsiteY1" fmla="*/ 832639 h 1414323"/>
              <a:gd name="connsiteX2" fmla="*/ 1599845 w 1665278"/>
              <a:gd name="connsiteY2" fmla="*/ 1156740 h 1414323"/>
              <a:gd name="connsiteX3" fmla="*/ 1586064 w 1665278"/>
              <a:gd name="connsiteY3" fmla="*/ 1182130 h 1414323"/>
              <a:gd name="connsiteX4" fmla="*/ 1514190 w 1665278"/>
              <a:gd name="connsiteY4" fmla="*/ 1171161 h 1414323"/>
              <a:gd name="connsiteX5" fmla="*/ 1429057 w 1665278"/>
              <a:gd name="connsiteY5" fmla="*/ 1166862 h 1414323"/>
              <a:gd name="connsiteX6" fmla="*/ 840292 w 1665278"/>
              <a:gd name="connsiteY6" fmla="*/ 1410736 h 1414323"/>
              <a:gd name="connsiteX7" fmla="*/ 837332 w 1665278"/>
              <a:gd name="connsiteY7" fmla="*/ 1414323 h 1414323"/>
              <a:gd name="connsiteX8" fmla="*/ 824998 w 1665278"/>
              <a:gd name="connsiteY8" fmla="*/ 1399374 h 1414323"/>
              <a:gd name="connsiteX9" fmla="*/ 236233 w 1665278"/>
              <a:gd name="connsiteY9" fmla="*/ 1155500 h 1414323"/>
              <a:gd name="connsiteX10" fmla="*/ 151100 w 1665278"/>
              <a:gd name="connsiteY10" fmla="*/ 1159799 h 1414323"/>
              <a:gd name="connsiteX11" fmla="*/ 73520 w 1665278"/>
              <a:gd name="connsiteY11" fmla="*/ 1171639 h 1414323"/>
              <a:gd name="connsiteX12" fmla="*/ 65433 w 1665278"/>
              <a:gd name="connsiteY12" fmla="*/ 1156740 h 1414323"/>
              <a:gd name="connsiteX13" fmla="*/ 0 w 1665278"/>
              <a:gd name="connsiteY13" fmla="*/ 832639 h 1414323"/>
              <a:gd name="connsiteX14" fmla="*/ 832639 w 1665278"/>
              <a:gd name="connsiteY14" fmla="*/ 0 h 141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5278" h="1414323">
                <a:moveTo>
                  <a:pt x="832639" y="0"/>
                </a:moveTo>
                <a:cubicBezTo>
                  <a:pt x="1292493" y="0"/>
                  <a:pt x="1665278" y="372785"/>
                  <a:pt x="1665278" y="832639"/>
                </a:cubicBezTo>
                <a:cubicBezTo>
                  <a:pt x="1665278" y="947602"/>
                  <a:pt x="1641979" y="1057124"/>
                  <a:pt x="1599845" y="1156740"/>
                </a:cubicBezTo>
                <a:lnTo>
                  <a:pt x="1586064" y="1182130"/>
                </a:lnTo>
                <a:lnTo>
                  <a:pt x="1514190" y="1171161"/>
                </a:lnTo>
                <a:cubicBezTo>
                  <a:pt x="1486199" y="1168318"/>
                  <a:pt x="1457798" y="1166862"/>
                  <a:pt x="1429057" y="1166862"/>
                </a:cubicBezTo>
                <a:cubicBezTo>
                  <a:pt x="1199130" y="1166862"/>
                  <a:pt x="990970" y="1260058"/>
                  <a:pt x="840292" y="1410736"/>
                </a:cubicBezTo>
                <a:lnTo>
                  <a:pt x="837332" y="1414323"/>
                </a:lnTo>
                <a:lnTo>
                  <a:pt x="824998" y="1399374"/>
                </a:lnTo>
                <a:cubicBezTo>
                  <a:pt x="674320" y="1248696"/>
                  <a:pt x="466160" y="1155500"/>
                  <a:pt x="236233" y="1155500"/>
                </a:cubicBezTo>
                <a:cubicBezTo>
                  <a:pt x="207492" y="1155500"/>
                  <a:pt x="179092" y="1156956"/>
                  <a:pt x="151100" y="1159799"/>
                </a:cubicBezTo>
                <a:lnTo>
                  <a:pt x="73520" y="1171639"/>
                </a:lnTo>
                <a:lnTo>
                  <a:pt x="65433" y="1156740"/>
                </a:lnTo>
                <a:cubicBezTo>
                  <a:pt x="23299" y="1057124"/>
                  <a:pt x="0" y="947602"/>
                  <a:pt x="0" y="832639"/>
                </a:cubicBezTo>
                <a:cubicBezTo>
                  <a:pt x="0" y="372785"/>
                  <a:pt x="372785" y="0"/>
                  <a:pt x="832639" y="0"/>
                </a:cubicBez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latin typeface="+mj-lt"/>
                <a:ea typeface="Archer" charset="0"/>
                <a:cs typeface="Archer" charset="0"/>
              </a:rPr>
              <a:t>Financial Benefit</a:t>
            </a:r>
          </a:p>
        </p:txBody>
      </p:sp>
      <p:sp>
        <p:nvSpPr>
          <p:cNvPr id="11" name="Freeform 12">
            <a:extLst>
              <a:ext uri="{FF2B5EF4-FFF2-40B4-BE49-F238E27FC236}">
                <a16:creationId xmlns:a16="http://schemas.microsoft.com/office/drawing/2014/main" id="{5E55AD57-DFC5-4025-A14D-1CD932775221}"/>
              </a:ext>
            </a:extLst>
          </p:cNvPr>
          <p:cNvSpPr>
            <a:spLocks noChangeAspect="1"/>
          </p:cNvSpPr>
          <p:nvPr/>
        </p:nvSpPr>
        <p:spPr>
          <a:xfrm>
            <a:off x="3857041" y="3926398"/>
            <a:ext cx="1840253" cy="2130659"/>
          </a:xfrm>
          <a:custGeom>
            <a:avLst/>
            <a:gdLst>
              <a:gd name="connsiteX0" fmla="*/ 669926 w 1424364"/>
              <a:gd name="connsiteY0" fmla="*/ 0 h 1649139"/>
              <a:gd name="connsiteX1" fmla="*/ 738608 w 1424364"/>
              <a:gd name="connsiteY1" fmla="*/ 126536 h 1649139"/>
              <a:gd name="connsiteX2" fmla="*/ 1261239 w 1424364"/>
              <a:gd name="connsiteY2" fmla="*/ 476723 h 1649139"/>
              <a:gd name="connsiteX3" fmla="*/ 1272039 w 1424364"/>
              <a:gd name="connsiteY3" fmla="*/ 478371 h 1649139"/>
              <a:gd name="connsiteX4" fmla="*/ 1258257 w 1424364"/>
              <a:gd name="connsiteY4" fmla="*/ 503761 h 1649139"/>
              <a:gd name="connsiteX5" fmla="*/ 1192824 w 1424364"/>
              <a:gd name="connsiteY5" fmla="*/ 827862 h 1649139"/>
              <a:gd name="connsiteX6" fmla="*/ 1335026 w 1424364"/>
              <a:gd name="connsiteY6" fmla="*/ 1293398 h 1649139"/>
              <a:gd name="connsiteX7" fmla="*/ 1424364 w 1424364"/>
              <a:gd name="connsiteY7" fmla="*/ 1401678 h 1649139"/>
              <a:gd name="connsiteX8" fmla="*/ 1421404 w 1424364"/>
              <a:gd name="connsiteY8" fmla="*/ 1405265 h 1649139"/>
              <a:gd name="connsiteX9" fmla="*/ 832639 w 1424364"/>
              <a:gd name="connsiteY9" fmla="*/ 1649139 h 1649139"/>
              <a:gd name="connsiteX10" fmla="*/ 0 w 1424364"/>
              <a:gd name="connsiteY10" fmla="*/ 816500 h 1649139"/>
              <a:gd name="connsiteX11" fmla="*/ 664833 w 1424364"/>
              <a:gd name="connsiteY11" fmla="*/ 777 h 1649139"/>
              <a:gd name="connsiteX12" fmla="*/ 669926 w 1424364"/>
              <a:gd name="connsiteY12" fmla="*/ 0 h 164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364" h="1649139">
                <a:moveTo>
                  <a:pt x="669926" y="0"/>
                </a:moveTo>
                <a:lnTo>
                  <a:pt x="738608" y="126536"/>
                </a:lnTo>
                <a:cubicBezTo>
                  <a:pt x="858313" y="303723"/>
                  <a:pt x="1044428" y="432357"/>
                  <a:pt x="1261239" y="476723"/>
                </a:cubicBezTo>
                <a:lnTo>
                  <a:pt x="1272039" y="478371"/>
                </a:lnTo>
                <a:lnTo>
                  <a:pt x="1258257" y="503761"/>
                </a:lnTo>
                <a:cubicBezTo>
                  <a:pt x="1216123" y="603377"/>
                  <a:pt x="1192824" y="712899"/>
                  <a:pt x="1192824" y="827862"/>
                </a:cubicBezTo>
                <a:cubicBezTo>
                  <a:pt x="1192824" y="1000307"/>
                  <a:pt x="1245247" y="1160509"/>
                  <a:pt x="1335026" y="1293398"/>
                </a:cubicBezTo>
                <a:lnTo>
                  <a:pt x="1424364" y="1401678"/>
                </a:lnTo>
                <a:lnTo>
                  <a:pt x="1421404" y="1405265"/>
                </a:lnTo>
                <a:cubicBezTo>
                  <a:pt x="1270726" y="1555943"/>
                  <a:pt x="1062566" y="1649139"/>
                  <a:pt x="832639" y="1649139"/>
                </a:cubicBezTo>
                <a:cubicBezTo>
                  <a:pt x="372785" y="1649139"/>
                  <a:pt x="0" y="1276354"/>
                  <a:pt x="0" y="816500"/>
                </a:cubicBezTo>
                <a:cubicBezTo>
                  <a:pt x="0" y="414128"/>
                  <a:pt x="285414" y="78418"/>
                  <a:pt x="664833" y="777"/>
                </a:cubicBezTo>
                <a:lnTo>
                  <a:pt x="66992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9525" algn="ctr"/>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Strategic  </a:t>
            </a:r>
          </a:p>
          <a:p>
            <a:pPr marL="9525" algn="ctr"/>
            <a:r>
              <a:rPr lang="en-US" b="1" dirty="0">
                <a:solidFill>
                  <a:schemeClr val="bg1"/>
                </a:solidFill>
                <a:latin typeface="+mj-lt"/>
                <a:ea typeface="Archer" charset="0"/>
                <a:cs typeface="Archer" charset="0"/>
              </a:rPr>
              <a:t>Benefit </a:t>
            </a:r>
          </a:p>
        </p:txBody>
      </p:sp>
      <p:sp>
        <p:nvSpPr>
          <p:cNvPr id="12" name="Freeform 13">
            <a:extLst>
              <a:ext uri="{FF2B5EF4-FFF2-40B4-BE49-F238E27FC236}">
                <a16:creationId xmlns:a16="http://schemas.microsoft.com/office/drawing/2014/main" id="{D70F7A7A-10A3-4260-82AE-252F1CC7430D}"/>
              </a:ext>
            </a:extLst>
          </p:cNvPr>
          <p:cNvSpPr>
            <a:spLocks noChangeAspect="1"/>
          </p:cNvSpPr>
          <p:nvPr/>
        </p:nvSpPr>
        <p:spPr>
          <a:xfrm>
            <a:off x="5679708" y="3939952"/>
            <a:ext cx="1852364" cy="2131784"/>
          </a:xfrm>
          <a:custGeom>
            <a:avLst/>
            <a:gdLst>
              <a:gd name="connsiteX0" fmla="*/ 758106 w 1433738"/>
              <a:gd name="connsiteY0" fmla="*/ 0 h 1650010"/>
              <a:gd name="connsiteX1" fmla="*/ 768905 w 1433738"/>
              <a:gd name="connsiteY1" fmla="*/ 1648 h 1650010"/>
              <a:gd name="connsiteX2" fmla="*/ 1433738 w 1433738"/>
              <a:gd name="connsiteY2" fmla="*/ 817371 h 1650010"/>
              <a:gd name="connsiteX3" fmla="*/ 601099 w 1433738"/>
              <a:gd name="connsiteY3" fmla="*/ 1650010 h 1650010"/>
              <a:gd name="connsiteX4" fmla="*/ 12334 w 1433738"/>
              <a:gd name="connsiteY4" fmla="*/ 1406136 h 1650010"/>
              <a:gd name="connsiteX5" fmla="*/ 0 w 1433738"/>
              <a:gd name="connsiteY5" fmla="*/ 1391187 h 1650010"/>
              <a:gd name="connsiteX6" fmla="*/ 98712 w 1433738"/>
              <a:gd name="connsiteY6" fmla="*/ 1271545 h 1650010"/>
              <a:gd name="connsiteX7" fmla="*/ 240914 w 1433738"/>
              <a:gd name="connsiteY7" fmla="*/ 806009 h 1650010"/>
              <a:gd name="connsiteX8" fmla="*/ 175481 w 1433738"/>
              <a:gd name="connsiteY8" fmla="*/ 481908 h 1650010"/>
              <a:gd name="connsiteX9" fmla="*/ 167394 w 1433738"/>
              <a:gd name="connsiteY9" fmla="*/ 467009 h 1650010"/>
              <a:gd name="connsiteX10" fmla="*/ 172487 w 1433738"/>
              <a:gd name="connsiteY10" fmla="*/ 466232 h 1650010"/>
              <a:gd name="connsiteX11" fmla="*/ 695118 w 1433738"/>
              <a:gd name="connsiteY11" fmla="*/ 116045 h 1650010"/>
              <a:gd name="connsiteX12" fmla="*/ 758106 w 1433738"/>
              <a:gd name="connsiteY12" fmla="*/ 0 h 16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3738" h="1650010">
                <a:moveTo>
                  <a:pt x="758106" y="0"/>
                </a:moveTo>
                <a:lnTo>
                  <a:pt x="768905" y="1648"/>
                </a:lnTo>
                <a:cubicBezTo>
                  <a:pt x="1148325" y="79289"/>
                  <a:pt x="1433738" y="414999"/>
                  <a:pt x="1433738" y="817371"/>
                </a:cubicBezTo>
                <a:cubicBezTo>
                  <a:pt x="1433738" y="1277225"/>
                  <a:pt x="1060953" y="1650010"/>
                  <a:pt x="601099" y="1650010"/>
                </a:cubicBezTo>
                <a:cubicBezTo>
                  <a:pt x="371172" y="1650010"/>
                  <a:pt x="163012" y="1556814"/>
                  <a:pt x="12334" y="1406136"/>
                </a:cubicBezTo>
                <a:lnTo>
                  <a:pt x="0" y="1391187"/>
                </a:lnTo>
                <a:lnTo>
                  <a:pt x="98712" y="1271545"/>
                </a:lnTo>
                <a:cubicBezTo>
                  <a:pt x="188491" y="1138656"/>
                  <a:pt x="240914" y="978454"/>
                  <a:pt x="240914" y="806009"/>
                </a:cubicBezTo>
                <a:cubicBezTo>
                  <a:pt x="240914" y="691046"/>
                  <a:pt x="217615" y="581524"/>
                  <a:pt x="175481" y="481908"/>
                </a:cubicBezTo>
                <a:lnTo>
                  <a:pt x="167394" y="467009"/>
                </a:lnTo>
                <a:lnTo>
                  <a:pt x="172487" y="466232"/>
                </a:lnTo>
                <a:cubicBezTo>
                  <a:pt x="389298" y="421866"/>
                  <a:pt x="575414" y="293232"/>
                  <a:pt x="695118" y="116045"/>
                </a:cubicBezTo>
                <a:lnTo>
                  <a:pt x="75810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marL="9525"/>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Feasibility</a:t>
            </a:r>
          </a:p>
        </p:txBody>
      </p:sp>
      <p:sp>
        <p:nvSpPr>
          <p:cNvPr id="13" name="Freeform 14">
            <a:extLst>
              <a:ext uri="{FF2B5EF4-FFF2-40B4-BE49-F238E27FC236}">
                <a16:creationId xmlns:a16="http://schemas.microsoft.com/office/drawing/2014/main" id="{A1D0FD7C-410C-4011-A055-8DBDC900A296}"/>
              </a:ext>
            </a:extLst>
          </p:cNvPr>
          <p:cNvSpPr>
            <a:spLocks noChangeAspect="1"/>
          </p:cNvSpPr>
          <p:nvPr/>
        </p:nvSpPr>
        <p:spPr>
          <a:xfrm>
            <a:off x="5482907" y="4239941"/>
            <a:ext cx="413071" cy="324229"/>
          </a:xfrm>
          <a:custGeom>
            <a:avLst/>
            <a:gdLst>
              <a:gd name="connsiteX0" fmla="*/ 161699 w 319719"/>
              <a:gd name="connsiteY0" fmla="*/ 0 h 250955"/>
              <a:gd name="connsiteX1" fmla="*/ 251037 w 319719"/>
              <a:gd name="connsiteY1" fmla="*/ 108280 h 250955"/>
              <a:gd name="connsiteX2" fmla="*/ 319719 w 319719"/>
              <a:gd name="connsiteY2" fmla="*/ 234816 h 250955"/>
              <a:gd name="connsiteX3" fmla="*/ 242139 w 319719"/>
              <a:gd name="connsiteY3" fmla="*/ 246656 h 250955"/>
              <a:gd name="connsiteX4" fmla="*/ 157006 w 319719"/>
              <a:gd name="connsiteY4" fmla="*/ 250955 h 250955"/>
              <a:gd name="connsiteX5" fmla="*/ 71873 w 319719"/>
              <a:gd name="connsiteY5" fmla="*/ 246656 h 250955"/>
              <a:gd name="connsiteX6" fmla="*/ 0 w 319719"/>
              <a:gd name="connsiteY6" fmla="*/ 235687 h 250955"/>
              <a:gd name="connsiteX7" fmla="*/ 62987 w 319719"/>
              <a:gd name="connsiteY7" fmla="*/ 119642 h 250955"/>
              <a:gd name="connsiteX8" fmla="*/ 161699 w 319719"/>
              <a:gd name="connsiteY8" fmla="*/ 0 h 2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719" h="250955">
                <a:moveTo>
                  <a:pt x="161699" y="0"/>
                </a:moveTo>
                <a:lnTo>
                  <a:pt x="251037" y="108280"/>
                </a:lnTo>
                <a:lnTo>
                  <a:pt x="319719" y="234816"/>
                </a:lnTo>
                <a:lnTo>
                  <a:pt x="242139" y="246656"/>
                </a:lnTo>
                <a:cubicBezTo>
                  <a:pt x="214148" y="249499"/>
                  <a:pt x="185747" y="250955"/>
                  <a:pt x="157006" y="250955"/>
                </a:cubicBezTo>
                <a:cubicBezTo>
                  <a:pt x="128265" y="250955"/>
                  <a:pt x="99865" y="249499"/>
                  <a:pt x="71873" y="246656"/>
                </a:cubicBezTo>
                <a:lnTo>
                  <a:pt x="0" y="235687"/>
                </a:lnTo>
                <a:lnTo>
                  <a:pt x="62987" y="119642"/>
                </a:lnTo>
                <a:lnTo>
                  <a:pt x="161699" y="0"/>
                </a:lnTo>
                <a:close/>
              </a:path>
            </a:pathLst>
          </a:custGeom>
          <a:solidFill>
            <a:srgbClr val="FF9B45"/>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15" name="Speech Bubble: Rectangle with Corners Rounded 14">
            <a:extLst>
              <a:ext uri="{FF2B5EF4-FFF2-40B4-BE49-F238E27FC236}">
                <a16:creationId xmlns:a16="http://schemas.microsoft.com/office/drawing/2014/main" id="{5AF62D15-7C98-475C-B1FD-2D91D62A3040}"/>
              </a:ext>
            </a:extLst>
          </p:cNvPr>
          <p:cNvSpPr/>
          <p:nvPr/>
        </p:nvSpPr>
        <p:spPr>
          <a:xfrm>
            <a:off x="7712689" y="2649408"/>
            <a:ext cx="3495242" cy="930114"/>
          </a:xfrm>
          <a:prstGeom prst="wedgeRoundRectCallout">
            <a:avLst>
              <a:gd name="adj1" fmla="val -70901"/>
              <a:gd name="adj2" fmla="val 28265"/>
              <a:gd name="adj3" fmla="val 16667"/>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a:solidFill>
                  <a:schemeClr val="bg2"/>
                </a:solidFill>
              </a:rPr>
              <a:t>There are many M&amp;A frameworks that you could use. Based on our experience, this is the most practical one.</a:t>
            </a:r>
          </a:p>
        </p:txBody>
      </p:sp>
    </p:spTree>
    <p:extLst>
      <p:ext uri="{BB962C8B-B14F-4D97-AF65-F5344CB8AC3E}">
        <p14:creationId xmlns:p14="http://schemas.microsoft.com/office/powerpoint/2010/main" val="302218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t>Each component has an underlying question that we will have to answer to identify if it is a good strategic initiative to acquire company Y</a:t>
            </a:r>
          </a:p>
        </p:txBody>
      </p:sp>
      <p:sp>
        <p:nvSpPr>
          <p:cNvPr id="13" name="Slide Number Placeholder 1">
            <a:extLst>
              <a:ext uri="{FF2B5EF4-FFF2-40B4-BE49-F238E27FC236}">
                <a16:creationId xmlns:a16="http://schemas.microsoft.com/office/drawing/2014/main" id="{2FF2F244-E3EC-441E-8AD3-1A520788E3EA}"/>
              </a:ext>
            </a:extLst>
          </p:cNvPr>
          <p:cNvSpPr>
            <a:spLocks noGrp="1"/>
          </p:cNvSpPr>
          <p:nvPr>
            <p:ph type="sldNum" sz="quarter" idx="4"/>
          </p:nvPr>
        </p:nvSpPr>
        <p:spPr/>
        <p:txBody>
          <a:bodyPr tIns="0" rIns="0"/>
          <a:lstStyle/>
          <a:p>
            <a:fld id="{37F5C94B-8C55-478B-B509-BAE6A06B2E2A}" type="slidenum">
              <a:rPr lang="en-US" sz="1000" smtClean="0">
                <a:solidFill>
                  <a:srgbClr val="ADAFBB"/>
                </a:solidFill>
              </a:rPr>
              <a:pPr/>
              <a:t>21</a:t>
            </a:fld>
            <a:endParaRPr lang="en-US" sz="1000" dirty="0">
              <a:solidFill>
                <a:srgbClr val="ADAFBB"/>
              </a:solidFill>
            </a:endParaRPr>
          </a:p>
        </p:txBody>
      </p:sp>
      <p:sp>
        <p:nvSpPr>
          <p:cNvPr id="3" name="TextBox 2">
            <a:extLst>
              <a:ext uri="{FF2B5EF4-FFF2-40B4-BE49-F238E27FC236}">
                <a16:creationId xmlns:a16="http://schemas.microsoft.com/office/drawing/2014/main" id="{15D4ED1E-FBFE-4D9C-AFF4-95FACCDE388D}"/>
              </a:ext>
            </a:extLst>
          </p:cNvPr>
          <p:cNvSpPr txBox="1"/>
          <p:nvPr/>
        </p:nvSpPr>
        <p:spPr>
          <a:xfrm>
            <a:off x="6928338" y="2537600"/>
            <a:ext cx="4278924" cy="307777"/>
          </a:xfrm>
          <a:prstGeom prst="rect">
            <a:avLst/>
          </a:prstGeom>
          <a:noFill/>
        </p:spPr>
        <p:txBody>
          <a:bodyPr wrap="square" rtlCol="0">
            <a:spAutoFit/>
          </a:bodyPr>
          <a:lstStyle/>
          <a:p>
            <a:r>
              <a:rPr lang="en-US" sz="1400" b="1" dirty="0"/>
              <a:t>What would be the financial benefit of the deal?</a:t>
            </a:r>
            <a:endParaRPr lang="en-US" b="1" dirty="0"/>
          </a:p>
        </p:txBody>
      </p:sp>
      <p:sp>
        <p:nvSpPr>
          <p:cNvPr id="4" name="TextBox 3">
            <a:extLst>
              <a:ext uri="{FF2B5EF4-FFF2-40B4-BE49-F238E27FC236}">
                <a16:creationId xmlns:a16="http://schemas.microsoft.com/office/drawing/2014/main" id="{ECAD74F5-75E7-40B1-86BD-E27205336F20}"/>
              </a:ext>
            </a:extLst>
          </p:cNvPr>
          <p:cNvSpPr txBox="1"/>
          <p:nvPr/>
        </p:nvSpPr>
        <p:spPr>
          <a:xfrm>
            <a:off x="7728873" y="4468783"/>
            <a:ext cx="3897912" cy="307777"/>
          </a:xfrm>
          <a:prstGeom prst="rect">
            <a:avLst/>
          </a:prstGeom>
          <a:noFill/>
        </p:spPr>
        <p:txBody>
          <a:bodyPr wrap="square" rtlCol="0">
            <a:spAutoFit/>
          </a:bodyPr>
          <a:lstStyle/>
          <a:p>
            <a:r>
              <a:rPr lang="en-US" sz="1400" b="1" dirty="0"/>
              <a:t>What would be the feasibility of the deal?</a:t>
            </a:r>
            <a:endParaRPr lang="en-US" b="1" dirty="0"/>
          </a:p>
        </p:txBody>
      </p:sp>
      <p:sp>
        <p:nvSpPr>
          <p:cNvPr id="5" name="TextBox 4">
            <a:extLst>
              <a:ext uri="{FF2B5EF4-FFF2-40B4-BE49-F238E27FC236}">
                <a16:creationId xmlns:a16="http://schemas.microsoft.com/office/drawing/2014/main" id="{EEC1DE19-5F97-4467-8330-1CA774E2E498}"/>
              </a:ext>
            </a:extLst>
          </p:cNvPr>
          <p:cNvSpPr txBox="1"/>
          <p:nvPr/>
        </p:nvSpPr>
        <p:spPr>
          <a:xfrm>
            <a:off x="754842" y="4468783"/>
            <a:ext cx="3027849" cy="523220"/>
          </a:xfrm>
          <a:prstGeom prst="rect">
            <a:avLst/>
          </a:prstGeom>
          <a:noFill/>
        </p:spPr>
        <p:txBody>
          <a:bodyPr wrap="square" rtlCol="0">
            <a:spAutoFit/>
          </a:bodyPr>
          <a:lstStyle/>
          <a:p>
            <a:r>
              <a:rPr lang="en-US" sz="1400" b="1" dirty="0"/>
              <a:t>What would be the strategic benefit of the deal?</a:t>
            </a:r>
          </a:p>
        </p:txBody>
      </p:sp>
      <p:sp>
        <p:nvSpPr>
          <p:cNvPr id="6" name="Freeform 8">
            <a:extLst>
              <a:ext uri="{FF2B5EF4-FFF2-40B4-BE49-F238E27FC236}">
                <a16:creationId xmlns:a16="http://schemas.microsoft.com/office/drawing/2014/main" id="{D80FCCB9-38BD-472B-AC37-ED24F1193D8F}"/>
              </a:ext>
            </a:extLst>
          </p:cNvPr>
          <p:cNvSpPr>
            <a:spLocks noChangeAspect="1"/>
          </p:cNvSpPr>
          <p:nvPr/>
        </p:nvSpPr>
        <p:spPr>
          <a:xfrm>
            <a:off x="4704988" y="3522375"/>
            <a:ext cx="986831" cy="638898"/>
          </a:xfrm>
          <a:custGeom>
            <a:avLst/>
            <a:gdLst>
              <a:gd name="connsiteX0" fmla="*/ 162713 w 763812"/>
              <a:gd name="connsiteY0" fmla="*/ 0 h 494510"/>
              <a:gd name="connsiteX1" fmla="*/ 751478 w 763812"/>
              <a:gd name="connsiteY1" fmla="*/ 243874 h 494510"/>
              <a:gd name="connsiteX2" fmla="*/ 763812 w 763812"/>
              <a:gd name="connsiteY2" fmla="*/ 258823 h 494510"/>
              <a:gd name="connsiteX3" fmla="*/ 665100 w 763812"/>
              <a:gd name="connsiteY3" fmla="*/ 378465 h 494510"/>
              <a:gd name="connsiteX4" fmla="*/ 602113 w 763812"/>
              <a:gd name="connsiteY4" fmla="*/ 494510 h 494510"/>
              <a:gd name="connsiteX5" fmla="*/ 591313 w 763812"/>
              <a:gd name="connsiteY5" fmla="*/ 492862 h 494510"/>
              <a:gd name="connsiteX6" fmla="*/ 68682 w 763812"/>
              <a:gd name="connsiteY6" fmla="*/ 142675 h 494510"/>
              <a:gd name="connsiteX7" fmla="*/ 0 w 763812"/>
              <a:gd name="connsiteY7" fmla="*/ 16139 h 494510"/>
              <a:gd name="connsiteX8" fmla="*/ 77580 w 763812"/>
              <a:gd name="connsiteY8" fmla="*/ 4299 h 494510"/>
              <a:gd name="connsiteX9" fmla="*/ 162713 w 763812"/>
              <a:gd name="connsiteY9" fmla="*/ 0 h 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812" h="494510">
                <a:moveTo>
                  <a:pt x="162713" y="0"/>
                </a:moveTo>
                <a:cubicBezTo>
                  <a:pt x="392640" y="0"/>
                  <a:pt x="600800" y="93196"/>
                  <a:pt x="751478" y="243874"/>
                </a:cubicBezTo>
                <a:lnTo>
                  <a:pt x="763812" y="258823"/>
                </a:lnTo>
                <a:lnTo>
                  <a:pt x="665100" y="378465"/>
                </a:lnTo>
                <a:lnTo>
                  <a:pt x="602113" y="494510"/>
                </a:lnTo>
                <a:lnTo>
                  <a:pt x="591313" y="492862"/>
                </a:lnTo>
                <a:cubicBezTo>
                  <a:pt x="374502" y="448496"/>
                  <a:pt x="188387" y="319862"/>
                  <a:pt x="68682" y="142675"/>
                </a:cubicBezTo>
                <a:lnTo>
                  <a:pt x="0" y="16139"/>
                </a:lnTo>
                <a:lnTo>
                  <a:pt x="77580" y="4299"/>
                </a:lnTo>
                <a:cubicBezTo>
                  <a:pt x="105572" y="1456"/>
                  <a:pt x="133972" y="0"/>
                  <a:pt x="162713"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7" name="Freeform 9">
            <a:extLst>
              <a:ext uri="{FF2B5EF4-FFF2-40B4-BE49-F238E27FC236}">
                <a16:creationId xmlns:a16="http://schemas.microsoft.com/office/drawing/2014/main" id="{5CBEF46E-B33B-4F2A-AF96-1455DC93E6C9}"/>
              </a:ext>
            </a:extLst>
          </p:cNvPr>
          <p:cNvSpPr>
            <a:spLocks noChangeAspect="1"/>
          </p:cNvSpPr>
          <p:nvPr/>
        </p:nvSpPr>
        <p:spPr>
          <a:xfrm>
            <a:off x="5691819" y="3537054"/>
            <a:ext cx="967348" cy="623093"/>
          </a:xfrm>
          <a:custGeom>
            <a:avLst/>
            <a:gdLst>
              <a:gd name="connsiteX0" fmla="*/ 591725 w 748732"/>
              <a:gd name="connsiteY0" fmla="*/ 0 h 482277"/>
              <a:gd name="connsiteX1" fmla="*/ 676858 w 748732"/>
              <a:gd name="connsiteY1" fmla="*/ 4299 h 482277"/>
              <a:gd name="connsiteX2" fmla="*/ 748732 w 748732"/>
              <a:gd name="connsiteY2" fmla="*/ 15268 h 482277"/>
              <a:gd name="connsiteX3" fmla="*/ 685744 w 748732"/>
              <a:gd name="connsiteY3" fmla="*/ 131313 h 482277"/>
              <a:gd name="connsiteX4" fmla="*/ 163113 w 748732"/>
              <a:gd name="connsiteY4" fmla="*/ 481500 h 482277"/>
              <a:gd name="connsiteX5" fmla="*/ 158020 w 748732"/>
              <a:gd name="connsiteY5" fmla="*/ 482277 h 482277"/>
              <a:gd name="connsiteX6" fmla="*/ 89338 w 748732"/>
              <a:gd name="connsiteY6" fmla="*/ 355741 h 482277"/>
              <a:gd name="connsiteX7" fmla="*/ 0 w 748732"/>
              <a:gd name="connsiteY7" fmla="*/ 247461 h 482277"/>
              <a:gd name="connsiteX8" fmla="*/ 2960 w 748732"/>
              <a:gd name="connsiteY8" fmla="*/ 243874 h 482277"/>
              <a:gd name="connsiteX9" fmla="*/ 591725 w 748732"/>
              <a:gd name="connsiteY9" fmla="*/ 0 h 48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732" h="482277">
                <a:moveTo>
                  <a:pt x="591725" y="0"/>
                </a:moveTo>
                <a:cubicBezTo>
                  <a:pt x="620466" y="0"/>
                  <a:pt x="648867" y="1456"/>
                  <a:pt x="676858" y="4299"/>
                </a:cubicBezTo>
                <a:lnTo>
                  <a:pt x="748732" y="15268"/>
                </a:lnTo>
                <a:lnTo>
                  <a:pt x="685744" y="131313"/>
                </a:lnTo>
                <a:cubicBezTo>
                  <a:pt x="566040" y="308500"/>
                  <a:pt x="379924" y="437134"/>
                  <a:pt x="163113" y="481500"/>
                </a:cubicBezTo>
                <a:lnTo>
                  <a:pt x="158020" y="482277"/>
                </a:lnTo>
                <a:lnTo>
                  <a:pt x="89338" y="355741"/>
                </a:lnTo>
                <a:lnTo>
                  <a:pt x="0" y="247461"/>
                </a:lnTo>
                <a:lnTo>
                  <a:pt x="2960" y="243874"/>
                </a:lnTo>
                <a:cubicBezTo>
                  <a:pt x="153638" y="93196"/>
                  <a:pt x="361798" y="0"/>
                  <a:pt x="591725"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8" name="Freeform 10">
            <a:extLst>
              <a:ext uri="{FF2B5EF4-FFF2-40B4-BE49-F238E27FC236}">
                <a16:creationId xmlns:a16="http://schemas.microsoft.com/office/drawing/2014/main" id="{903CCE8F-857A-4797-B4B6-D3BD51DB38F4}"/>
              </a:ext>
            </a:extLst>
          </p:cNvPr>
          <p:cNvSpPr>
            <a:spLocks noChangeAspect="1"/>
          </p:cNvSpPr>
          <p:nvPr/>
        </p:nvSpPr>
        <p:spPr>
          <a:xfrm>
            <a:off x="5393131" y="4160148"/>
            <a:ext cx="610402" cy="1194022"/>
          </a:xfrm>
          <a:custGeom>
            <a:avLst/>
            <a:gdLst>
              <a:gd name="connsiteX0" fmla="*/ 398934 w 472454"/>
              <a:gd name="connsiteY0" fmla="*/ 0 h 924178"/>
              <a:gd name="connsiteX1" fmla="*/ 407021 w 472454"/>
              <a:gd name="connsiteY1" fmla="*/ 14899 h 924178"/>
              <a:gd name="connsiteX2" fmla="*/ 472454 w 472454"/>
              <a:gd name="connsiteY2" fmla="*/ 339000 h 924178"/>
              <a:gd name="connsiteX3" fmla="*/ 330252 w 472454"/>
              <a:gd name="connsiteY3" fmla="*/ 804536 h 924178"/>
              <a:gd name="connsiteX4" fmla="*/ 231540 w 472454"/>
              <a:gd name="connsiteY4" fmla="*/ 924178 h 924178"/>
              <a:gd name="connsiteX5" fmla="*/ 142202 w 472454"/>
              <a:gd name="connsiteY5" fmla="*/ 815898 h 924178"/>
              <a:gd name="connsiteX6" fmla="*/ 0 w 472454"/>
              <a:gd name="connsiteY6" fmla="*/ 350362 h 924178"/>
              <a:gd name="connsiteX7" fmla="*/ 65433 w 472454"/>
              <a:gd name="connsiteY7" fmla="*/ 26261 h 924178"/>
              <a:gd name="connsiteX8" fmla="*/ 79215 w 472454"/>
              <a:gd name="connsiteY8" fmla="*/ 871 h 924178"/>
              <a:gd name="connsiteX9" fmla="*/ 151088 w 472454"/>
              <a:gd name="connsiteY9" fmla="*/ 11840 h 924178"/>
              <a:gd name="connsiteX10" fmla="*/ 236221 w 472454"/>
              <a:gd name="connsiteY10" fmla="*/ 16139 h 924178"/>
              <a:gd name="connsiteX11" fmla="*/ 321354 w 472454"/>
              <a:gd name="connsiteY11" fmla="*/ 11840 h 924178"/>
              <a:gd name="connsiteX12" fmla="*/ 398934 w 472454"/>
              <a:gd name="connsiteY12" fmla="*/ 0 h 92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54" h="924178">
                <a:moveTo>
                  <a:pt x="398934" y="0"/>
                </a:moveTo>
                <a:lnTo>
                  <a:pt x="407021" y="14899"/>
                </a:lnTo>
                <a:cubicBezTo>
                  <a:pt x="449155" y="114515"/>
                  <a:pt x="472454" y="224037"/>
                  <a:pt x="472454" y="339000"/>
                </a:cubicBezTo>
                <a:cubicBezTo>
                  <a:pt x="472454" y="511445"/>
                  <a:pt x="420031" y="671647"/>
                  <a:pt x="330252" y="804536"/>
                </a:cubicBezTo>
                <a:lnTo>
                  <a:pt x="231540" y="924178"/>
                </a:lnTo>
                <a:lnTo>
                  <a:pt x="142202" y="815898"/>
                </a:lnTo>
                <a:cubicBezTo>
                  <a:pt x="52423" y="683009"/>
                  <a:pt x="0" y="522807"/>
                  <a:pt x="0" y="350362"/>
                </a:cubicBezTo>
                <a:cubicBezTo>
                  <a:pt x="0" y="235399"/>
                  <a:pt x="23299" y="125877"/>
                  <a:pt x="65433" y="26261"/>
                </a:cubicBezTo>
                <a:lnTo>
                  <a:pt x="79215" y="871"/>
                </a:lnTo>
                <a:lnTo>
                  <a:pt x="151088" y="11840"/>
                </a:lnTo>
                <a:cubicBezTo>
                  <a:pt x="179080" y="14683"/>
                  <a:pt x="207480" y="16139"/>
                  <a:pt x="236221" y="16139"/>
                </a:cubicBezTo>
                <a:cubicBezTo>
                  <a:pt x="264962" y="16139"/>
                  <a:pt x="293363" y="14683"/>
                  <a:pt x="321354" y="11840"/>
                </a:cubicBezTo>
                <a:lnTo>
                  <a:pt x="398934" y="0"/>
                </a:ln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9" name="Freeform 11">
            <a:extLst>
              <a:ext uri="{FF2B5EF4-FFF2-40B4-BE49-F238E27FC236}">
                <a16:creationId xmlns:a16="http://schemas.microsoft.com/office/drawing/2014/main" id="{61555600-B642-4A3C-A345-A586A2F54D04}"/>
              </a:ext>
            </a:extLst>
          </p:cNvPr>
          <p:cNvSpPr>
            <a:spLocks noChangeAspect="1"/>
          </p:cNvSpPr>
          <p:nvPr/>
        </p:nvSpPr>
        <p:spPr>
          <a:xfrm>
            <a:off x="4610000" y="2029489"/>
            <a:ext cx="2151509" cy="1827280"/>
          </a:xfrm>
          <a:custGeom>
            <a:avLst/>
            <a:gdLst>
              <a:gd name="connsiteX0" fmla="*/ 832639 w 1665278"/>
              <a:gd name="connsiteY0" fmla="*/ 0 h 1414323"/>
              <a:gd name="connsiteX1" fmla="*/ 1665278 w 1665278"/>
              <a:gd name="connsiteY1" fmla="*/ 832639 h 1414323"/>
              <a:gd name="connsiteX2" fmla="*/ 1599845 w 1665278"/>
              <a:gd name="connsiteY2" fmla="*/ 1156740 h 1414323"/>
              <a:gd name="connsiteX3" fmla="*/ 1586064 w 1665278"/>
              <a:gd name="connsiteY3" fmla="*/ 1182130 h 1414323"/>
              <a:gd name="connsiteX4" fmla="*/ 1514190 w 1665278"/>
              <a:gd name="connsiteY4" fmla="*/ 1171161 h 1414323"/>
              <a:gd name="connsiteX5" fmla="*/ 1429057 w 1665278"/>
              <a:gd name="connsiteY5" fmla="*/ 1166862 h 1414323"/>
              <a:gd name="connsiteX6" fmla="*/ 840292 w 1665278"/>
              <a:gd name="connsiteY6" fmla="*/ 1410736 h 1414323"/>
              <a:gd name="connsiteX7" fmla="*/ 837332 w 1665278"/>
              <a:gd name="connsiteY7" fmla="*/ 1414323 h 1414323"/>
              <a:gd name="connsiteX8" fmla="*/ 824998 w 1665278"/>
              <a:gd name="connsiteY8" fmla="*/ 1399374 h 1414323"/>
              <a:gd name="connsiteX9" fmla="*/ 236233 w 1665278"/>
              <a:gd name="connsiteY9" fmla="*/ 1155500 h 1414323"/>
              <a:gd name="connsiteX10" fmla="*/ 151100 w 1665278"/>
              <a:gd name="connsiteY10" fmla="*/ 1159799 h 1414323"/>
              <a:gd name="connsiteX11" fmla="*/ 73520 w 1665278"/>
              <a:gd name="connsiteY11" fmla="*/ 1171639 h 1414323"/>
              <a:gd name="connsiteX12" fmla="*/ 65433 w 1665278"/>
              <a:gd name="connsiteY12" fmla="*/ 1156740 h 1414323"/>
              <a:gd name="connsiteX13" fmla="*/ 0 w 1665278"/>
              <a:gd name="connsiteY13" fmla="*/ 832639 h 1414323"/>
              <a:gd name="connsiteX14" fmla="*/ 832639 w 1665278"/>
              <a:gd name="connsiteY14" fmla="*/ 0 h 141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5278" h="1414323">
                <a:moveTo>
                  <a:pt x="832639" y="0"/>
                </a:moveTo>
                <a:cubicBezTo>
                  <a:pt x="1292493" y="0"/>
                  <a:pt x="1665278" y="372785"/>
                  <a:pt x="1665278" y="832639"/>
                </a:cubicBezTo>
                <a:cubicBezTo>
                  <a:pt x="1665278" y="947602"/>
                  <a:pt x="1641979" y="1057124"/>
                  <a:pt x="1599845" y="1156740"/>
                </a:cubicBezTo>
                <a:lnTo>
                  <a:pt x="1586064" y="1182130"/>
                </a:lnTo>
                <a:lnTo>
                  <a:pt x="1514190" y="1171161"/>
                </a:lnTo>
                <a:cubicBezTo>
                  <a:pt x="1486199" y="1168318"/>
                  <a:pt x="1457798" y="1166862"/>
                  <a:pt x="1429057" y="1166862"/>
                </a:cubicBezTo>
                <a:cubicBezTo>
                  <a:pt x="1199130" y="1166862"/>
                  <a:pt x="990970" y="1260058"/>
                  <a:pt x="840292" y="1410736"/>
                </a:cubicBezTo>
                <a:lnTo>
                  <a:pt x="837332" y="1414323"/>
                </a:lnTo>
                <a:lnTo>
                  <a:pt x="824998" y="1399374"/>
                </a:lnTo>
                <a:cubicBezTo>
                  <a:pt x="674320" y="1248696"/>
                  <a:pt x="466160" y="1155500"/>
                  <a:pt x="236233" y="1155500"/>
                </a:cubicBezTo>
                <a:cubicBezTo>
                  <a:pt x="207492" y="1155500"/>
                  <a:pt x="179092" y="1156956"/>
                  <a:pt x="151100" y="1159799"/>
                </a:cubicBezTo>
                <a:lnTo>
                  <a:pt x="73520" y="1171639"/>
                </a:lnTo>
                <a:lnTo>
                  <a:pt x="65433" y="1156740"/>
                </a:lnTo>
                <a:cubicBezTo>
                  <a:pt x="23299" y="1057124"/>
                  <a:pt x="0" y="947602"/>
                  <a:pt x="0" y="832639"/>
                </a:cubicBezTo>
                <a:cubicBezTo>
                  <a:pt x="0" y="372785"/>
                  <a:pt x="372785" y="0"/>
                  <a:pt x="832639" y="0"/>
                </a:cubicBez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latin typeface="+mj-lt"/>
                <a:ea typeface="Archer" charset="0"/>
                <a:cs typeface="Archer" charset="0"/>
              </a:rPr>
              <a:t>Financial Benefit</a:t>
            </a:r>
          </a:p>
        </p:txBody>
      </p:sp>
      <p:sp>
        <p:nvSpPr>
          <p:cNvPr id="10" name="Freeform 12">
            <a:extLst>
              <a:ext uri="{FF2B5EF4-FFF2-40B4-BE49-F238E27FC236}">
                <a16:creationId xmlns:a16="http://schemas.microsoft.com/office/drawing/2014/main" id="{759865C8-C170-4455-9781-449EF7815203}"/>
              </a:ext>
            </a:extLst>
          </p:cNvPr>
          <p:cNvSpPr>
            <a:spLocks noChangeAspect="1"/>
          </p:cNvSpPr>
          <p:nvPr/>
        </p:nvSpPr>
        <p:spPr>
          <a:xfrm>
            <a:off x="3857041" y="3543226"/>
            <a:ext cx="1840253" cy="2130659"/>
          </a:xfrm>
          <a:custGeom>
            <a:avLst/>
            <a:gdLst>
              <a:gd name="connsiteX0" fmla="*/ 669926 w 1424364"/>
              <a:gd name="connsiteY0" fmla="*/ 0 h 1649139"/>
              <a:gd name="connsiteX1" fmla="*/ 738608 w 1424364"/>
              <a:gd name="connsiteY1" fmla="*/ 126536 h 1649139"/>
              <a:gd name="connsiteX2" fmla="*/ 1261239 w 1424364"/>
              <a:gd name="connsiteY2" fmla="*/ 476723 h 1649139"/>
              <a:gd name="connsiteX3" fmla="*/ 1272039 w 1424364"/>
              <a:gd name="connsiteY3" fmla="*/ 478371 h 1649139"/>
              <a:gd name="connsiteX4" fmla="*/ 1258257 w 1424364"/>
              <a:gd name="connsiteY4" fmla="*/ 503761 h 1649139"/>
              <a:gd name="connsiteX5" fmla="*/ 1192824 w 1424364"/>
              <a:gd name="connsiteY5" fmla="*/ 827862 h 1649139"/>
              <a:gd name="connsiteX6" fmla="*/ 1335026 w 1424364"/>
              <a:gd name="connsiteY6" fmla="*/ 1293398 h 1649139"/>
              <a:gd name="connsiteX7" fmla="*/ 1424364 w 1424364"/>
              <a:gd name="connsiteY7" fmla="*/ 1401678 h 1649139"/>
              <a:gd name="connsiteX8" fmla="*/ 1421404 w 1424364"/>
              <a:gd name="connsiteY8" fmla="*/ 1405265 h 1649139"/>
              <a:gd name="connsiteX9" fmla="*/ 832639 w 1424364"/>
              <a:gd name="connsiteY9" fmla="*/ 1649139 h 1649139"/>
              <a:gd name="connsiteX10" fmla="*/ 0 w 1424364"/>
              <a:gd name="connsiteY10" fmla="*/ 816500 h 1649139"/>
              <a:gd name="connsiteX11" fmla="*/ 664833 w 1424364"/>
              <a:gd name="connsiteY11" fmla="*/ 777 h 1649139"/>
              <a:gd name="connsiteX12" fmla="*/ 669926 w 1424364"/>
              <a:gd name="connsiteY12" fmla="*/ 0 h 164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364" h="1649139">
                <a:moveTo>
                  <a:pt x="669926" y="0"/>
                </a:moveTo>
                <a:lnTo>
                  <a:pt x="738608" y="126536"/>
                </a:lnTo>
                <a:cubicBezTo>
                  <a:pt x="858313" y="303723"/>
                  <a:pt x="1044428" y="432357"/>
                  <a:pt x="1261239" y="476723"/>
                </a:cubicBezTo>
                <a:lnTo>
                  <a:pt x="1272039" y="478371"/>
                </a:lnTo>
                <a:lnTo>
                  <a:pt x="1258257" y="503761"/>
                </a:lnTo>
                <a:cubicBezTo>
                  <a:pt x="1216123" y="603377"/>
                  <a:pt x="1192824" y="712899"/>
                  <a:pt x="1192824" y="827862"/>
                </a:cubicBezTo>
                <a:cubicBezTo>
                  <a:pt x="1192824" y="1000307"/>
                  <a:pt x="1245247" y="1160509"/>
                  <a:pt x="1335026" y="1293398"/>
                </a:cubicBezTo>
                <a:lnTo>
                  <a:pt x="1424364" y="1401678"/>
                </a:lnTo>
                <a:lnTo>
                  <a:pt x="1421404" y="1405265"/>
                </a:lnTo>
                <a:cubicBezTo>
                  <a:pt x="1270726" y="1555943"/>
                  <a:pt x="1062566" y="1649139"/>
                  <a:pt x="832639" y="1649139"/>
                </a:cubicBezTo>
                <a:cubicBezTo>
                  <a:pt x="372785" y="1649139"/>
                  <a:pt x="0" y="1276354"/>
                  <a:pt x="0" y="816500"/>
                </a:cubicBezTo>
                <a:cubicBezTo>
                  <a:pt x="0" y="414128"/>
                  <a:pt x="285414" y="78418"/>
                  <a:pt x="664833" y="777"/>
                </a:cubicBezTo>
                <a:lnTo>
                  <a:pt x="66992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9525" algn="ctr"/>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Strategic  </a:t>
            </a:r>
          </a:p>
          <a:p>
            <a:pPr marL="9525" algn="ctr"/>
            <a:r>
              <a:rPr lang="en-US" b="1" dirty="0">
                <a:solidFill>
                  <a:schemeClr val="bg1"/>
                </a:solidFill>
                <a:latin typeface="+mj-lt"/>
                <a:ea typeface="Archer" charset="0"/>
                <a:cs typeface="Archer" charset="0"/>
              </a:rPr>
              <a:t>Benefit </a:t>
            </a:r>
          </a:p>
        </p:txBody>
      </p:sp>
      <p:sp>
        <p:nvSpPr>
          <p:cNvPr id="11" name="Freeform 13">
            <a:extLst>
              <a:ext uri="{FF2B5EF4-FFF2-40B4-BE49-F238E27FC236}">
                <a16:creationId xmlns:a16="http://schemas.microsoft.com/office/drawing/2014/main" id="{B2AAF474-258D-4DFC-A3A5-D2F162F72C57}"/>
              </a:ext>
            </a:extLst>
          </p:cNvPr>
          <p:cNvSpPr>
            <a:spLocks noChangeAspect="1"/>
          </p:cNvSpPr>
          <p:nvPr/>
        </p:nvSpPr>
        <p:spPr>
          <a:xfrm>
            <a:off x="5679708" y="3556780"/>
            <a:ext cx="1852364" cy="2131784"/>
          </a:xfrm>
          <a:custGeom>
            <a:avLst/>
            <a:gdLst>
              <a:gd name="connsiteX0" fmla="*/ 758106 w 1433738"/>
              <a:gd name="connsiteY0" fmla="*/ 0 h 1650010"/>
              <a:gd name="connsiteX1" fmla="*/ 768905 w 1433738"/>
              <a:gd name="connsiteY1" fmla="*/ 1648 h 1650010"/>
              <a:gd name="connsiteX2" fmla="*/ 1433738 w 1433738"/>
              <a:gd name="connsiteY2" fmla="*/ 817371 h 1650010"/>
              <a:gd name="connsiteX3" fmla="*/ 601099 w 1433738"/>
              <a:gd name="connsiteY3" fmla="*/ 1650010 h 1650010"/>
              <a:gd name="connsiteX4" fmla="*/ 12334 w 1433738"/>
              <a:gd name="connsiteY4" fmla="*/ 1406136 h 1650010"/>
              <a:gd name="connsiteX5" fmla="*/ 0 w 1433738"/>
              <a:gd name="connsiteY5" fmla="*/ 1391187 h 1650010"/>
              <a:gd name="connsiteX6" fmla="*/ 98712 w 1433738"/>
              <a:gd name="connsiteY6" fmla="*/ 1271545 h 1650010"/>
              <a:gd name="connsiteX7" fmla="*/ 240914 w 1433738"/>
              <a:gd name="connsiteY7" fmla="*/ 806009 h 1650010"/>
              <a:gd name="connsiteX8" fmla="*/ 175481 w 1433738"/>
              <a:gd name="connsiteY8" fmla="*/ 481908 h 1650010"/>
              <a:gd name="connsiteX9" fmla="*/ 167394 w 1433738"/>
              <a:gd name="connsiteY9" fmla="*/ 467009 h 1650010"/>
              <a:gd name="connsiteX10" fmla="*/ 172487 w 1433738"/>
              <a:gd name="connsiteY10" fmla="*/ 466232 h 1650010"/>
              <a:gd name="connsiteX11" fmla="*/ 695118 w 1433738"/>
              <a:gd name="connsiteY11" fmla="*/ 116045 h 1650010"/>
              <a:gd name="connsiteX12" fmla="*/ 758106 w 1433738"/>
              <a:gd name="connsiteY12" fmla="*/ 0 h 16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3738" h="1650010">
                <a:moveTo>
                  <a:pt x="758106" y="0"/>
                </a:moveTo>
                <a:lnTo>
                  <a:pt x="768905" y="1648"/>
                </a:lnTo>
                <a:cubicBezTo>
                  <a:pt x="1148325" y="79289"/>
                  <a:pt x="1433738" y="414999"/>
                  <a:pt x="1433738" y="817371"/>
                </a:cubicBezTo>
                <a:cubicBezTo>
                  <a:pt x="1433738" y="1277225"/>
                  <a:pt x="1060953" y="1650010"/>
                  <a:pt x="601099" y="1650010"/>
                </a:cubicBezTo>
                <a:cubicBezTo>
                  <a:pt x="371172" y="1650010"/>
                  <a:pt x="163012" y="1556814"/>
                  <a:pt x="12334" y="1406136"/>
                </a:cubicBezTo>
                <a:lnTo>
                  <a:pt x="0" y="1391187"/>
                </a:lnTo>
                <a:lnTo>
                  <a:pt x="98712" y="1271545"/>
                </a:lnTo>
                <a:cubicBezTo>
                  <a:pt x="188491" y="1138656"/>
                  <a:pt x="240914" y="978454"/>
                  <a:pt x="240914" y="806009"/>
                </a:cubicBezTo>
                <a:cubicBezTo>
                  <a:pt x="240914" y="691046"/>
                  <a:pt x="217615" y="581524"/>
                  <a:pt x="175481" y="481908"/>
                </a:cubicBezTo>
                <a:lnTo>
                  <a:pt x="167394" y="467009"/>
                </a:lnTo>
                <a:lnTo>
                  <a:pt x="172487" y="466232"/>
                </a:lnTo>
                <a:cubicBezTo>
                  <a:pt x="389298" y="421866"/>
                  <a:pt x="575414" y="293232"/>
                  <a:pt x="695118" y="116045"/>
                </a:cubicBezTo>
                <a:lnTo>
                  <a:pt x="75810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marL="9525"/>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Feasibility</a:t>
            </a:r>
          </a:p>
        </p:txBody>
      </p:sp>
      <p:sp>
        <p:nvSpPr>
          <p:cNvPr id="12" name="Freeform 14">
            <a:extLst>
              <a:ext uri="{FF2B5EF4-FFF2-40B4-BE49-F238E27FC236}">
                <a16:creationId xmlns:a16="http://schemas.microsoft.com/office/drawing/2014/main" id="{3B73B5A7-2BA5-479E-B605-3B28B4E35396}"/>
              </a:ext>
            </a:extLst>
          </p:cNvPr>
          <p:cNvSpPr>
            <a:spLocks noChangeAspect="1"/>
          </p:cNvSpPr>
          <p:nvPr/>
        </p:nvSpPr>
        <p:spPr>
          <a:xfrm>
            <a:off x="5482907" y="3856769"/>
            <a:ext cx="413071" cy="324229"/>
          </a:xfrm>
          <a:custGeom>
            <a:avLst/>
            <a:gdLst>
              <a:gd name="connsiteX0" fmla="*/ 161699 w 319719"/>
              <a:gd name="connsiteY0" fmla="*/ 0 h 250955"/>
              <a:gd name="connsiteX1" fmla="*/ 251037 w 319719"/>
              <a:gd name="connsiteY1" fmla="*/ 108280 h 250955"/>
              <a:gd name="connsiteX2" fmla="*/ 319719 w 319719"/>
              <a:gd name="connsiteY2" fmla="*/ 234816 h 250955"/>
              <a:gd name="connsiteX3" fmla="*/ 242139 w 319719"/>
              <a:gd name="connsiteY3" fmla="*/ 246656 h 250955"/>
              <a:gd name="connsiteX4" fmla="*/ 157006 w 319719"/>
              <a:gd name="connsiteY4" fmla="*/ 250955 h 250955"/>
              <a:gd name="connsiteX5" fmla="*/ 71873 w 319719"/>
              <a:gd name="connsiteY5" fmla="*/ 246656 h 250955"/>
              <a:gd name="connsiteX6" fmla="*/ 0 w 319719"/>
              <a:gd name="connsiteY6" fmla="*/ 235687 h 250955"/>
              <a:gd name="connsiteX7" fmla="*/ 62987 w 319719"/>
              <a:gd name="connsiteY7" fmla="*/ 119642 h 250955"/>
              <a:gd name="connsiteX8" fmla="*/ 161699 w 319719"/>
              <a:gd name="connsiteY8" fmla="*/ 0 h 2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719" h="250955">
                <a:moveTo>
                  <a:pt x="161699" y="0"/>
                </a:moveTo>
                <a:lnTo>
                  <a:pt x="251037" y="108280"/>
                </a:lnTo>
                <a:lnTo>
                  <a:pt x="319719" y="234816"/>
                </a:lnTo>
                <a:lnTo>
                  <a:pt x="242139" y="246656"/>
                </a:lnTo>
                <a:cubicBezTo>
                  <a:pt x="214148" y="249499"/>
                  <a:pt x="185747" y="250955"/>
                  <a:pt x="157006" y="250955"/>
                </a:cubicBezTo>
                <a:cubicBezTo>
                  <a:pt x="128265" y="250955"/>
                  <a:pt x="99865" y="249499"/>
                  <a:pt x="71873" y="246656"/>
                </a:cubicBezTo>
                <a:lnTo>
                  <a:pt x="0" y="235687"/>
                </a:lnTo>
                <a:lnTo>
                  <a:pt x="62987" y="119642"/>
                </a:lnTo>
                <a:lnTo>
                  <a:pt x="161699" y="0"/>
                </a:lnTo>
                <a:close/>
              </a:path>
            </a:pathLst>
          </a:custGeom>
          <a:solidFill>
            <a:srgbClr val="FF9B45"/>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392820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t>If the answer is “high” or “very high” to the 3 questions, then it means that acquiring company Y is a good strategic initiative</a:t>
            </a:r>
          </a:p>
        </p:txBody>
      </p:sp>
      <p:sp>
        <p:nvSpPr>
          <p:cNvPr id="15" name="Slide Number Placeholder 1">
            <a:extLst>
              <a:ext uri="{FF2B5EF4-FFF2-40B4-BE49-F238E27FC236}">
                <a16:creationId xmlns:a16="http://schemas.microsoft.com/office/drawing/2014/main" id="{F01AEDBE-C489-44D9-9CF6-8273D58ED7C0}"/>
              </a:ext>
            </a:extLst>
          </p:cNvPr>
          <p:cNvSpPr>
            <a:spLocks noGrp="1"/>
          </p:cNvSpPr>
          <p:nvPr>
            <p:ph type="sldNum" sz="quarter" idx="4"/>
          </p:nvPr>
        </p:nvSpPr>
        <p:spPr/>
        <p:txBody>
          <a:bodyPr tIns="0" rIns="0"/>
          <a:lstStyle/>
          <a:p>
            <a:fld id="{37F5C94B-8C55-478B-B509-BAE6A06B2E2A}" type="slidenum">
              <a:rPr lang="en-US" sz="1000" smtClean="0">
                <a:solidFill>
                  <a:srgbClr val="ADAFBB"/>
                </a:solidFill>
              </a:rPr>
              <a:pPr/>
              <a:t>22</a:t>
            </a:fld>
            <a:endParaRPr lang="en-US" sz="1000" dirty="0">
              <a:solidFill>
                <a:srgbClr val="ADAFBB"/>
              </a:solidFill>
            </a:endParaRPr>
          </a:p>
        </p:txBody>
      </p:sp>
      <p:sp>
        <p:nvSpPr>
          <p:cNvPr id="13" name="Rounded Rectangle 18">
            <a:extLst>
              <a:ext uri="{FF2B5EF4-FFF2-40B4-BE49-F238E27FC236}">
                <a16:creationId xmlns:a16="http://schemas.microsoft.com/office/drawing/2014/main" id="{47621BF3-D9C4-44A1-B211-35979B848451}"/>
              </a:ext>
            </a:extLst>
          </p:cNvPr>
          <p:cNvSpPr/>
          <p:nvPr/>
        </p:nvSpPr>
        <p:spPr>
          <a:xfrm>
            <a:off x="4750337" y="6024627"/>
            <a:ext cx="1764411" cy="282749"/>
          </a:xfrm>
          <a:prstGeom prst="roundRect">
            <a:avLst>
              <a:gd name="adj" fmla="val 0"/>
            </a:avLst>
          </a:prstGeom>
          <a:noFill/>
          <a:ln>
            <a:noFill/>
          </a:ln>
        </p:spPr>
        <p:txBody>
          <a:bodyPr wrap="square" lIns="22542" tIns="0" rIns="22542" bIns="0" rtlCol="0" anchor="ctr">
            <a:noAutofit/>
          </a:bodyPr>
          <a:lstStyle/>
          <a:p>
            <a:pPr marL="9525" algn="ctr"/>
            <a:r>
              <a:rPr lang="en-GB" b="1" spc="22" dirty="0">
                <a:solidFill>
                  <a:srgbClr val="002060"/>
                </a:solidFill>
                <a:latin typeface="+mj-lt"/>
                <a:ea typeface="Archer" charset="0"/>
                <a:cs typeface="Archer" charset="0"/>
              </a:rPr>
              <a:t>Sweet spot</a:t>
            </a:r>
          </a:p>
        </p:txBody>
      </p:sp>
      <p:sp>
        <p:nvSpPr>
          <p:cNvPr id="6" name="Freeform 8">
            <a:extLst>
              <a:ext uri="{FF2B5EF4-FFF2-40B4-BE49-F238E27FC236}">
                <a16:creationId xmlns:a16="http://schemas.microsoft.com/office/drawing/2014/main" id="{8988761D-50CE-4D2E-AB02-7A74EFBC30B5}"/>
              </a:ext>
            </a:extLst>
          </p:cNvPr>
          <p:cNvSpPr>
            <a:spLocks noChangeAspect="1"/>
          </p:cNvSpPr>
          <p:nvPr/>
        </p:nvSpPr>
        <p:spPr>
          <a:xfrm>
            <a:off x="4704988" y="3522375"/>
            <a:ext cx="986831" cy="638898"/>
          </a:xfrm>
          <a:custGeom>
            <a:avLst/>
            <a:gdLst>
              <a:gd name="connsiteX0" fmla="*/ 162713 w 763812"/>
              <a:gd name="connsiteY0" fmla="*/ 0 h 494510"/>
              <a:gd name="connsiteX1" fmla="*/ 751478 w 763812"/>
              <a:gd name="connsiteY1" fmla="*/ 243874 h 494510"/>
              <a:gd name="connsiteX2" fmla="*/ 763812 w 763812"/>
              <a:gd name="connsiteY2" fmla="*/ 258823 h 494510"/>
              <a:gd name="connsiteX3" fmla="*/ 665100 w 763812"/>
              <a:gd name="connsiteY3" fmla="*/ 378465 h 494510"/>
              <a:gd name="connsiteX4" fmla="*/ 602113 w 763812"/>
              <a:gd name="connsiteY4" fmla="*/ 494510 h 494510"/>
              <a:gd name="connsiteX5" fmla="*/ 591313 w 763812"/>
              <a:gd name="connsiteY5" fmla="*/ 492862 h 494510"/>
              <a:gd name="connsiteX6" fmla="*/ 68682 w 763812"/>
              <a:gd name="connsiteY6" fmla="*/ 142675 h 494510"/>
              <a:gd name="connsiteX7" fmla="*/ 0 w 763812"/>
              <a:gd name="connsiteY7" fmla="*/ 16139 h 494510"/>
              <a:gd name="connsiteX8" fmla="*/ 77580 w 763812"/>
              <a:gd name="connsiteY8" fmla="*/ 4299 h 494510"/>
              <a:gd name="connsiteX9" fmla="*/ 162713 w 763812"/>
              <a:gd name="connsiteY9" fmla="*/ 0 h 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812" h="494510">
                <a:moveTo>
                  <a:pt x="162713" y="0"/>
                </a:moveTo>
                <a:cubicBezTo>
                  <a:pt x="392640" y="0"/>
                  <a:pt x="600800" y="93196"/>
                  <a:pt x="751478" y="243874"/>
                </a:cubicBezTo>
                <a:lnTo>
                  <a:pt x="763812" y="258823"/>
                </a:lnTo>
                <a:lnTo>
                  <a:pt x="665100" y="378465"/>
                </a:lnTo>
                <a:lnTo>
                  <a:pt x="602113" y="494510"/>
                </a:lnTo>
                <a:lnTo>
                  <a:pt x="591313" y="492862"/>
                </a:lnTo>
                <a:cubicBezTo>
                  <a:pt x="374502" y="448496"/>
                  <a:pt x="188387" y="319862"/>
                  <a:pt x="68682" y="142675"/>
                </a:cubicBezTo>
                <a:lnTo>
                  <a:pt x="0" y="16139"/>
                </a:lnTo>
                <a:lnTo>
                  <a:pt x="77580" y="4299"/>
                </a:lnTo>
                <a:cubicBezTo>
                  <a:pt x="105572" y="1456"/>
                  <a:pt x="133972" y="0"/>
                  <a:pt x="162713"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7" name="Freeform 9">
            <a:extLst>
              <a:ext uri="{FF2B5EF4-FFF2-40B4-BE49-F238E27FC236}">
                <a16:creationId xmlns:a16="http://schemas.microsoft.com/office/drawing/2014/main" id="{1A51FD13-B3C7-42EC-8166-644D066769F1}"/>
              </a:ext>
            </a:extLst>
          </p:cNvPr>
          <p:cNvSpPr>
            <a:spLocks noChangeAspect="1"/>
          </p:cNvSpPr>
          <p:nvPr/>
        </p:nvSpPr>
        <p:spPr>
          <a:xfrm>
            <a:off x="5691819" y="3537054"/>
            <a:ext cx="967348" cy="623093"/>
          </a:xfrm>
          <a:custGeom>
            <a:avLst/>
            <a:gdLst>
              <a:gd name="connsiteX0" fmla="*/ 591725 w 748732"/>
              <a:gd name="connsiteY0" fmla="*/ 0 h 482277"/>
              <a:gd name="connsiteX1" fmla="*/ 676858 w 748732"/>
              <a:gd name="connsiteY1" fmla="*/ 4299 h 482277"/>
              <a:gd name="connsiteX2" fmla="*/ 748732 w 748732"/>
              <a:gd name="connsiteY2" fmla="*/ 15268 h 482277"/>
              <a:gd name="connsiteX3" fmla="*/ 685744 w 748732"/>
              <a:gd name="connsiteY3" fmla="*/ 131313 h 482277"/>
              <a:gd name="connsiteX4" fmla="*/ 163113 w 748732"/>
              <a:gd name="connsiteY4" fmla="*/ 481500 h 482277"/>
              <a:gd name="connsiteX5" fmla="*/ 158020 w 748732"/>
              <a:gd name="connsiteY5" fmla="*/ 482277 h 482277"/>
              <a:gd name="connsiteX6" fmla="*/ 89338 w 748732"/>
              <a:gd name="connsiteY6" fmla="*/ 355741 h 482277"/>
              <a:gd name="connsiteX7" fmla="*/ 0 w 748732"/>
              <a:gd name="connsiteY7" fmla="*/ 247461 h 482277"/>
              <a:gd name="connsiteX8" fmla="*/ 2960 w 748732"/>
              <a:gd name="connsiteY8" fmla="*/ 243874 h 482277"/>
              <a:gd name="connsiteX9" fmla="*/ 591725 w 748732"/>
              <a:gd name="connsiteY9" fmla="*/ 0 h 48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732" h="482277">
                <a:moveTo>
                  <a:pt x="591725" y="0"/>
                </a:moveTo>
                <a:cubicBezTo>
                  <a:pt x="620466" y="0"/>
                  <a:pt x="648867" y="1456"/>
                  <a:pt x="676858" y="4299"/>
                </a:cubicBezTo>
                <a:lnTo>
                  <a:pt x="748732" y="15268"/>
                </a:lnTo>
                <a:lnTo>
                  <a:pt x="685744" y="131313"/>
                </a:lnTo>
                <a:cubicBezTo>
                  <a:pt x="566040" y="308500"/>
                  <a:pt x="379924" y="437134"/>
                  <a:pt x="163113" y="481500"/>
                </a:cubicBezTo>
                <a:lnTo>
                  <a:pt x="158020" y="482277"/>
                </a:lnTo>
                <a:lnTo>
                  <a:pt x="89338" y="355741"/>
                </a:lnTo>
                <a:lnTo>
                  <a:pt x="0" y="247461"/>
                </a:lnTo>
                <a:lnTo>
                  <a:pt x="2960" y="243874"/>
                </a:lnTo>
                <a:cubicBezTo>
                  <a:pt x="153638" y="93196"/>
                  <a:pt x="361798" y="0"/>
                  <a:pt x="591725"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8" name="Freeform 10">
            <a:extLst>
              <a:ext uri="{FF2B5EF4-FFF2-40B4-BE49-F238E27FC236}">
                <a16:creationId xmlns:a16="http://schemas.microsoft.com/office/drawing/2014/main" id="{3A91848B-290C-4C69-A598-36F8400B8200}"/>
              </a:ext>
            </a:extLst>
          </p:cNvPr>
          <p:cNvSpPr>
            <a:spLocks noChangeAspect="1"/>
          </p:cNvSpPr>
          <p:nvPr/>
        </p:nvSpPr>
        <p:spPr>
          <a:xfrm>
            <a:off x="5393131" y="4160148"/>
            <a:ext cx="610402" cy="1194022"/>
          </a:xfrm>
          <a:custGeom>
            <a:avLst/>
            <a:gdLst>
              <a:gd name="connsiteX0" fmla="*/ 398934 w 472454"/>
              <a:gd name="connsiteY0" fmla="*/ 0 h 924178"/>
              <a:gd name="connsiteX1" fmla="*/ 407021 w 472454"/>
              <a:gd name="connsiteY1" fmla="*/ 14899 h 924178"/>
              <a:gd name="connsiteX2" fmla="*/ 472454 w 472454"/>
              <a:gd name="connsiteY2" fmla="*/ 339000 h 924178"/>
              <a:gd name="connsiteX3" fmla="*/ 330252 w 472454"/>
              <a:gd name="connsiteY3" fmla="*/ 804536 h 924178"/>
              <a:gd name="connsiteX4" fmla="*/ 231540 w 472454"/>
              <a:gd name="connsiteY4" fmla="*/ 924178 h 924178"/>
              <a:gd name="connsiteX5" fmla="*/ 142202 w 472454"/>
              <a:gd name="connsiteY5" fmla="*/ 815898 h 924178"/>
              <a:gd name="connsiteX6" fmla="*/ 0 w 472454"/>
              <a:gd name="connsiteY6" fmla="*/ 350362 h 924178"/>
              <a:gd name="connsiteX7" fmla="*/ 65433 w 472454"/>
              <a:gd name="connsiteY7" fmla="*/ 26261 h 924178"/>
              <a:gd name="connsiteX8" fmla="*/ 79215 w 472454"/>
              <a:gd name="connsiteY8" fmla="*/ 871 h 924178"/>
              <a:gd name="connsiteX9" fmla="*/ 151088 w 472454"/>
              <a:gd name="connsiteY9" fmla="*/ 11840 h 924178"/>
              <a:gd name="connsiteX10" fmla="*/ 236221 w 472454"/>
              <a:gd name="connsiteY10" fmla="*/ 16139 h 924178"/>
              <a:gd name="connsiteX11" fmla="*/ 321354 w 472454"/>
              <a:gd name="connsiteY11" fmla="*/ 11840 h 924178"/>
              <a:gd name="connsiteX12" fmla="*/ 398934 w 472454"/>
              <a:gd name="connsiteY12" fmla="*/ 0 h 92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54" h="924178">
                <a:moveTo>
                  <a:pt x="398934" y="0"/>
                </a:moveTo>
                <a:lnTo>
                  <a:pt x="407021" y="14899"/>
                </a:lnTo>
                <a:cubicBezTo>
                  <a:pt x="449155" y="114515"/>
                  <a:pt x="472454" y="224037"/>
                  <a:pt x="472454" y="339000"/>
                </a:cubicBezTo>
                <a:cubicBezTo>
                  <a:pt x="472454" y="511445"/>
                  <a:pt x="420031" y="671647"/>
                  <a:pt x="330252" y="804536"/>
                </a:cubicBezTo>
                <a:lnTo>
                  <a:pt x="231540" y="924178"/>
                </a:lnTo>
                <a:lnTo>
                  <a:pt x="142202" y="815898"/>
                </a:lnTo>
                <a:cubicBezTo>
                  <a:pt x="52423" y="683009"/>
                  <a:pt x="0" y="522807"/>
                  <a:pt x="0" y="350362"/>
                </a:cubicBezTo>
                <a:cubicBezTo>
                  <a:pt x="0" y="235399"/>
                  <a:pt x="23299" y="125877"/>
                  <a:pt x="65433" y="26261"/>
                </a:cubicBezTo>
                <a:lnTo>
                  <a:pt x="79215" y="871"/>
                </a:lnTo>
                <a:lnTo>
                  <a:pt x="151088" y="11840"/>
                </a:lnTo>
                <a:cubicBezTo>
                  <a:pt x="179080" y="14683"/>
                  <a:pt x="207480" y="16139"/>
                  <a:pt x="236221" y="16139"/>
                </a:cubicBezTo>
                <a:cubicBezTo>
                  <a:pt x="264962" y="16139"/>
                  <a:pt x="293363" y="14683"/>
                  <a:pt x="321354" y="11840"/>
                </a:cubicBezTo>
                <a:lnTo>
                  <a:pt x="398934" y="0"/>
                </a:ln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9" name="Freeform 11">
            <a:extLst>
              <a:ext uri="{FF2B5EF4-FFF2-40B4-BE49-F238E27FC236}">
                <a16:creationId xmlns:a16="http://schemas.microsoft.com/office/drawing/2014/main" id="{B76A00F7-9524-46A0-B823-A7C9C05C7477}"/>
              </a:ext>
            </a:extLst>
          </p:cNvPr>
          <p:cNvSpPr>
            <a:spLocks noChangeAspect="1"/>
          </p:cNvSpPr>
          <p:nvPr/>
        </p:nvSpPr>
        <p:spPr>
          <a:xfrm>
            <a:off x="4610000" y="2029489"/>
            <a:ext cx="2151509" cy="1827280"/>
          </a:xfrm>
          <a:custGeom>
            <a:avLst/>
            <a:gdLst>
              <a:gd name="connsiteX0" fmla="*/ 832639 w 1665278"/>
              <a:gd name="connsiteY0" fmla="*/ 0 h 1414323"/>
              <a:gd name="connsiteX1" fmla="*/ 1665278 w 1665278"/>
              <a:gd name="connsiteY1" fmla="*/ 832639 h 1414323"/>
              <a:gd name="connsiteX2" fmla="*/ 1599845 w 1665278"/>
              <a:gd name="connsiteY2" fmla="*/ 1156740 h 1414323"/>
              <a:gd name="connsiteX3" fmla="*/ 1586064 w 1665278"/>
              <a:gd name="connsiteY3" fmla="*/ 1182130 h 1414323"/>
              <a:gd name="connsiteX4" fmla="*/ 1514190 w 1665278"/>
              <a:gd name="connsiteY4" fmla="*/ 1171161 h 1414323"/>
              <a:gd name="connsiteX5" fmla="*/ 1429057 w 1665278"/>
              <a:gd name="connsiteY5" fmla="*/ 1166862 h 1414323"/>
              <a:gd name="connsiteX6" fmla="*/ 840292 w 1665278"/>
              <a:gd name="connsiteY6" fmla="*/ 1410736 h 1414323"/>
              <a:gd name="connsiteX7" fmla="*/ 837332 w 1665278"/>
              <a:gd name="connsiteY7" fmla="*/ 1414323 h 1414323"/>
              <a:gd name="connsiteX8" fmla="*/ 824998 w 1665278"/>
              <a:gd name="connsiteY8" fmla="*/ 1399374 h 1414323"/>
              <a:gd name="connsiteX9" fmla="*/ 236233 w 1665278"/>
              <a:gd name="connsiteY9" fmla="*/ 1155500 h 1414323"/>
              <a:gd name="connsiteX10" fmla="*/ 151100 w 1665278"/>
              <a:gd name="connsiteY10" fmla="*/ 1159799 h 1414323"/>
              <a:gd name="connsiteX11" fmla="*/ 73520 w 1665278"/>
              <a:gd name="connsiteY11" fmla="*/ 1171639 h 1414323"/>
              <a:gd name="connsiteX12" fmla="*/ 65433 w 1665278"/>
              <a:gd name="connsiteY12" fmla="*/ 1156740 h 1414323"/>
              <a:gd name="connsiteX13" fmla="*/ 0 w 1665278"/>
              <a:gd name="connsiteY13" fmla="*/ 832639 h 1414323"/>
              <a:gd name="connsiteX14" fmla="*/ 832639 w 1665278"/>
              <a:gd name="connsiteY14" fmla="*/ 0 h 141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5278" h="1414323">
                <a:moveTo>
                  <a:pt x="832639" y="0"/>
                </a:moveTo>
                <a:cubicBezTo>
                  <a:pt x="1292493" y="0"/>
                  <a:pt x="1665278" y="372785"/>
                  <a:pt x="1665278" y="832639"/>
                </a:cubicBezTo>
                <a:cubicBezTo>
                  <a:pt x="1665278" y="947602"/>
                  <a:pt x="1641979" y="1057124"/>
                  <a:pt x="1599845" y="1156740"/>
                </a:cubicBezTo>
                <a:lnTo>
                  <a:pt x="1586064" y="1182130"/>
                </a:lnTo>
                <a:lnTo>
                  <a:pt x="1514190" y="1171161"/>
                </a:lnTo>
                <a:cubicBezTo>
                  <a:pt x="1486199" y="1168318"/>
                  <a:pt x="1457798" y="1166862"/>
                  <a:pt x="1429057" y="1166862"/>
                </a:cubicBezTo>
                <a:cubicBezTo>
                  <a:pt x="1199130" y="1166862"/>
                  <a:pt x="990970" y="1260058"/>
                  <a:pt x="840292" y="1410736"/>
                </a:cubicBezTo>
                <a:lnTo>
                  <a:pt x="837332" y="1414323"/>
                </a:lnTo>
                <a:lnTo>
                  <a:pt x="824998" y="1399374"/>
                </a:lnTo>
                <a:cubicBezTo>
                  <a:pt x="674320" y="1248696"/>
                  <a:pt x="466160" y="1155500"/>
                  <a:pt x="236233" y="1155500"/>
                </a:cubicBezTo>
                <a:cubicBezTo>
                  <a:pt x="207492" y="1155500"/>
                  <a:pt x="179092" y="1156956"/>
                  <a:pt x="151100" y="1159799"/>
                </a:cubicBezTo>
                <a:lnTo>
                  <a:pt x="73520" y="1171639"/>
                </a:lnTo>
                <a:lnTo>
                  <a:pt x="65433" y="1156740"/>
                </a:lnTo>
                <a:cubicBezTo>
                  <a:pt x="23299" y="1057124"/>
                  <a:pt x="0" y="947602"/>
                  <a:pt x="0" y="832639"/>
                </a:cubicBezTo>
                <a:cubicBezTo>
                  <a:pt x="0" y="372785"/>
                  <a:pt x="372785" y="0"/>
                  <a:pt x="832639" y="0"/>
                </a:cubicBez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latin typeface="+mj-lt"/>
                <a:ea typeface="Archer" charset="0"/>
                <a:cs typeface="Archer" charset="0"/>
              </a:rPr>
              <a:t>Financial Benefit</a:t>
            </a:r>
          </a:p>
        </p:txBody>
      </p:sp>
      <p:sp>
        <p:nvSpPr>
          <p:cNvPr id="10" name="Freeform 12">
            <a:extLst>
              <a:ext uri="{FF2B5EF4-FFF2-40B4-BE49-F238E27FC236}">
                <a16:creationId xmlns:a16="http://schemas.microsoft.com/office/drawing/2014/main" id="{2ABA8B96-1EEE-4727-91A5-EB38D2FABD88}"/>
              </a:ext>
            </a:extLst>
          </p:cNvPr>
          <p:cNvSpPr>
            <a:spLocks noChangeAspect="1"/>
          </p:cNvSpPr>
          <p:nvPr/>
        </p:nvSpPr>
        <p:spPr>
          <a:xfrm>
            <a:off x="3857041" y="3543226"/>
            <a:ext cx="1840253" cy="2130659"/>
          </a:xfrm>
          <a:custGeom>
            <a:avLst/>
            <a:gdLst>
              <a:gd name="connsiteX0" fmla="*/ 669926 w 1424364"/>
              <a:gd name="connsiteY0" fmla="*/ 0 h 1649139"/>
              <a:gd name="connsiteX1" fmla="*/ 738608 w 1424364"/>
              <a:gd name="connsiteY1" fmla="*/ 126536 h 1649139"/>
              <a:gd name="connsiteX2" fmla="*/ 1261239 w 1424364"/>
              <a:gd name="connsiteY2" fmla="*/ 476723 h 1649139"/>
              <a:gd name="connsiteX3" fmla="*/ 1272039 w 1424364"/>
              <a:gd name="connsiteY3" fmla="*/ 478371 h 1649139"/>
              <a:gd name="connsiteX4" fmla="*/ 1258257 w 1424364"/>
              <a:gd name="connsiteY4" fmla="*/ 503761 h 1649139"/>
              <a:gd name="connsiteX5" fmla="*/ 1192824 w 1424364"/>
              <a:gd name="connsiteY5" fmla="*/ 827862 h 1649139"/>
              <a:gd name="connsiteX6" fmla="*/ 1335026 w 1424364"/>
              <a:gd name="connsiteY6" fmla="*/ 1293398 h 1649139"/>
              <a:gd name="connsiteX7" fmla="*/ 1424364 w 1424364"/>
              <a:gd name="connsiteY7" fmla="*/ 1401678 h 1649139"/>
              <a:gd name="connsiteX8" fmla="*/ 1421404 w 1424364"/>
              <a:gd name="connsiteY8" fmla="*/ 1405265 h 1649139"/>
              <a:gd name="connsiteX9" fmla="*/ 832639 w 1424364"/>
              <a:gd name="connsiteY9" fmla="*/ 1649139 h 1649139"/>
              <a:gd name="connsiteX10" fmla="*/ 0 w 1424364"/>
              <a:gd name="connsiteY10" fmla="*/ 816500 h 1649139"/>
              <a:gd name="connsiteX11" fmla="*/ 664833 w 1424364"/>
              <a:gd name="connsiteY11" fmla="*/ 777 h 1649139"/>
              <a:gd name="connsiteX12" fmla="*/ 669926 w 1424364"/>
              <a:gd name="connsiteY12" fmla="*/ 0 h 164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364" h="1649139">
                <a:moveTo>
                  <a:pt x="669926" y="0"/>
                </a:moveTo>
                <a:lnTo>
                  <a:pt x="738608" y="126536"/>
                </a:lnTo>
                <a:cubicBezTo>
                  <a:pt x="858313" y="303723"/>
                  <a:pt x="1044428" y="432357"/>
                  <a:pt x="1261239" y="476723"/>
                </a:cubicBezTo>
                <a:lnTo>
                  <a:pt x="1272039" y="478371"/>
                </a:lnTo>
                <a:lnTo>
                  <a:pt x="1258257" y="503761"/>
                </a:lnTo>
                <a:cubicBezTo>
                  <a:pt x="1216123" y="603377"/>
                  <a:pt x="1192824" y="712899"/>
                  <a:pt x="1192824" y="827862"/>
                </a:cubicBezTo>
                <a:cubicBezTo>
                  <a:pt x="1192824" y="1000307"/>
                  <a:pt x="1245247" y="1160509"/>
                  <a:pt x="1335026" y="1293398"/>
                </a:cubicBezTo>
                <a:lnTo>
                  <a:pt x="1424364" y="1401678"/>
                </a:lnTo>
                <a:lnTo>
                  <a:pt x="1421404" y="1405265"/>
                </a:lnTo>
                <a:cubicBezTo>
                  <a:pt x="1270726" y="1555943"/>
                  <a:pt x="1062566" y="1649139"/>
                  <a:pt x="832639" y="1649139"/>
                </a:cubicBezTo>
                <a:cubicBezTo>
                  <a:pt x="372785" y="1649139"/>
                  <a:pt x="0" y="1276354"/>
                  <a:pt x="0" y="816500"/>
                </a:cubicBezTo>
                <a:cubicBezTo>
                  <a:pt x="0" y="414128"/>
                  <a:pt x="285414" y="78418"/>
                  <a:pt x="664833" y="777"/>
                </a:cubicBezTo>
                <a:lnTo>
                  <a:pt x="66992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9525" algn="ctr"/>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Strategic  </a:t>
            </a:r>
          </a:p>
          <a:p>
            <a:pPr marL="9525" algn="ctr"/>
            <a:r>
              <a:rPr lang="en-US" b="1" dirty="0">
                <a:solidFill>
                  <a:schemeClr val="bg1"/>
                </a:solidFill>
                <a:latin typeface="+mj-lt"/>
                <a:ea typeface="Archer" charset="0"/>
                <a:cs typeface="Archer" charset="0"/>
              </a:rPr>
              <a:t>Benefit </a:t>
            </a:r>
          </a:p>
        </p:txBody>
      </p:sp>
      <p:sp>
        <p:nvSpPr>
          <p:cNvPr id="11" name="Freeform 13">
            <a:extLst>
              <a:ext uri="{FF2B5EF4-FFF2-40B4-BE49-F238E27FC236}">
                <a16:creationId xmlns:a16="http://schemas.microsoft.com/office/drawing/2014/main" id="{3DC22AB9-E770-44AD-A85E-9D2C1753FB94}"/>
              </a:ext>
            </a:extLst>
          </p:cNvPr>
          <p:cNvSpPr>
            <a:spLocks noChangeAspect="1"/>
          </p:cNvSpPr>
          <p:nvPr/>
        </p:nvSpPr>
        <p:spPr>
          <a:xfrm>
            <a:off x="5679708" y="3556780"/>
            <a:ext cx="1852364" cy="2131784"/>
          </a:xfrm>
          <a:custGeom>
            <a:avLst/>
            <a:gdLst>
              <a:gd name="connsiteX0" fmla="*/ 758106 w 1433738"/>
              <a:gd name="connsiteY0" fmla="*/ 0 h 1650010"/>
              <a:gd name="connsiteX1" fmla="*/ 768905 w 1433738"/>
              <a:gd name="connsiteY1" fmla="*/ 1648 h 1650010"/>
              <a:gd name="connsiteX2" fmla="*/ 1433738 w 1433738"/>
              <a:gd name="connsiteY2" fmla="*/ 817371 h 1650010"/>
              <a:gd name="connsiteX3" fmla="*/ 601099 w 1433738"/>
              <a:gd name="connsiteY3" fmla="*/ 1650010 h 1650010"/>
              <a:gd name="connsiteX4" fmla="*/ 12334 w 1433738"/>
              <a:gd name="connsiteY4" fmla="*/ 1406136 h 1650010"/>
              <a:gd name="connsiteX5" fmla="*/ 0 w 1433738"/>
              <a:gd name="connsiteY5" fmla="*/ 1391187 h 1650010"/>
              <a:gd name="connsiteX6" fmla="*/ 98712 w 1433738"/>
              <a:gd name="connsiteY6" fmla="*/ 1271545 h 1650010"/>
              <a:gd name="connsiteX7" fmla="*/ 240914 w 1433738"/>
              <a:gd name="connsiteY7" fmla="*/ 806009 h 1650010"/>
              <a:gd name="connsiteX8" fmla="*/ 175481 w 1433738"/>
              <a:gd name="connsiteY8" fmla="*/ 481908 h 1650010"/>
              <a:gd name="connsiteX9" fmla="*/ 167394 w 1433738"/>
              <a:gd name="connsiteY9" fmla="*/ 467009 h 1650010"/>
              <a:gd name="connsiteX10" fmla="*/ 172487 w 1433738"/>
              <a:gd name="connsiteY10" fmla="*/ 466232 h 1650010"/>
              <a:gd name="connsiteX11" fmla="*/ 695118 w 1433738"/>
              <a:gd name="connsiteY11" fmla="*/ 116045 h 1650010"/>
              <a:gd name="connsiteX12" fmla="*/ 758106 w 1433738"/>
              <a:gd name="connsiteY12" fmla="*/ 0 h 16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3738" h="1650010">
                <a:moveTo>
                  <a:pt x="758106" y="0"/>
                </a:moveTo>
                <a:lnTo>
                  <a:pt x="768905" y="1648"/>
                </a:lnTo>
                <a:cubicBezTo>
                  <a:pt x="1148325" y="79289"/>
                  <a:pt x="1433738" y="414999"/>
                  <a:pt x="1433738" y="817371"/>
                </a:cubicBezTo>
                <a:cubicBezTo>
                  <a:pt x="1433738" y="1277225"/>
                  <a:pt x="1060953" y="1650010"/>
                  <a:pt x="601099" y="1650010"/>
                </a:cubicBezTo>
                <a:cubicBezTo>
                  <a:pt x="371172" y="1650010"/>
                  <a:pt x="163012" y="1556814"/>
                  <a:pt x="12334" y="1406136"/>
                </a:cubicBezTo>
                <a:lnTo>
                  <a:pt x="0" y="1391187"/>
                </a:lnTo>
                <a:lnTo>
                  <a:pt x="98712" y="1271545"/>
                </a:lnTo>
                <a:cubicBezTo>
                  <a:pt x="188491" y="1138656"/>
                  <a:pt x="240914" y="978454"/>
                  <a:pt x="240914" y="806009"/>
                </a:cubicBezTo>
                <a:cubicBezTo>
                  <a:pt x="240914" y="691046"/>
                  <a:pt x="217615" y="581524"/>
                  <a:pt x="175481" y="481908"/>
                </a:cubicBezTo>
                <a:lnTo>
                  <a:pt x="167394" y="467009"/>
                </a:lnTo>
                <a:lnTo>
                  <a:pt x="172487" y="466232"/>
                </a:lnTo>
                <a:cubicBezTo>
                  <a:pt x="389298" y="421866"/>
                  <a:pt x="575414" y="293232"/>
                  <a:pt x="695118" y="116045"/>
                </a:cubicBezTo>
                <a:lnTo>
                  <a:pt x="75810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marL="9525"/>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Feasibility</a:t>
            </a:r>
          </a:p>
        </p:txBody>
      </p:sp>
      <p:sp>
        <p:nvSpPr>
          <p:cNvPr id="12" name="Freeform 14">
            <a:extLst>
              <a:ext uri="{FF2B5EF4-FFF2-40B4-BE49-F238E27FC236}">
                <a16:creationId xmlns:a16="http://schemas.microsoft.com/office/drawing/2014/main" id="{380A5791-69E7-448A-AFCC-2FF5A45D3D22}"/>
              </a:ext>
            </a:extLst>
          </p:cNvPr>
          <p:cNvSpPr>
            <a:spLocks noChangeAspect="1"/>
          </p:cNvSpPr>
          <p:nvPr/>
        </p:nvSpPr>
        <p:spPr>
          <a:xfrm>
            <a:off x="5482907" y="3856769"/>
            <a:ext cx="413071" cy="324229"/>
          </a:xfrm>
          <a:custGeom>
            <a:avLst/>
            <a:gdLst>
              <a:gd name="connsiteX0" fmla="*/ 161699 w 319719"/>
              <a:gd name="connsiteY0" fmla="*/ 0 h 250955"/>
              <a:gd name="connsiteX1" fmla="*/ 251037 w 319719"/>
              <a:gd name="connsiteY1" fmla="*/ 108280 h 250955"/>
              <a:gd name="connsiteX2" fmla="*/ 319719 w 319719"/>
              <a:gd name="connsiteY2" fmla="*/ 234816 h 250955"/>
              <a:gd name="connsiteX3" fmla="*/ 242139 w 319719"/>
              <a:gd name="connsiteY3" fmla="*/ 246656 h 250955"/>
              <a:gd name="connsiteX4" fmla="*/ 157006 w 319719"/>
              <a:gd name="connsiteY4" fmla="*/ 250955 h 250955"/>
              <a:gd name="connsiteX5" fmla="*/ 71873 w 319719"/>
              <a:gd name="connsiteY5" fmla="*/ 246656 h 250955"/>
              <a:gd name="connsiteX6" fmla="*/ 0 w 319719"/>
              <a:gd name="connsiteY6" fmla="*/ 235687 h 250955"/>
              <a:gd name="connsiteX7" fmla="*/ 62987 w 319719"/>
              <a:gd name="connsiteY7" fmla="*/ 119642 h 250955"/>
              <a:gd name="connsiteX8" fmla="*/ 161699 w 319719"/>
              <a:gd name="connsiteY8" fmla="*/ 0 h 2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719" h="250955">
                <a:moveTo>
                  <a:pt x="161699" y="0"/>
                </a:moveTo>
                <a:lnTo>
                  <a:pt x="251037" y="108280"/>
                </a:lnTo>
                <a:lnTo>
                  <a:pt x="319719" y="234816"/>
                </a:lnTo>
                <a:lnTo>
                  <a:pt x="242139" y="246656"/>
                </a:lnTo>
                <a:cubicBezTo>
                  <a:pt x="214148" y="249499"/>
                  <a:pt x="185747" y="250955"/>
                  <a:pt x="157006" y="250955"/>
                </a:cubicBezTo>
                <a:cubicBezTo>
                  <a:pt x="128265" y="250955"/>
                  <a:pt x="99865" y="249499"/>
                  <a:pt x="71873" y="246656"/>
                </a:cubicBezTo>
                <a:lnTo>
                  <a:pt x="0" y="235687"/>
                </a:lnTo>
                <a:lnTo>
                  <a:pt x="62987" y="119642"/>
                </a:lnTo>
                <a:lnTo>
                  <a:pt x="161699" y="0"/>
                </a:lnTo>
                <a:close/>
              </a:path>
            </a:pathLst>
          </a:custGeom>
          <a:solidFill>
            <a:srgbClr val="FF9B45"/>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cxnSp>
        <p:nvCxnSpPr>
          <p:cNvPr id="14" name="Straight Arrow Connector 13">
            <a:extLst>
              <a:ext uri="{FF2B5EF4-FFF2-40B4-BE49-F238E27FC236}">
                <a16:creationId xmlns:a16="http://schemas.microsoft.com/office/drawing/2014/main" id="{5C2DA721-7B20-48AF-B602-2D9F683B9FCD}"/>
              </a:ext>
            </a:extLst>
          </p:cNvPr>
          <p:cNvCxnSpPr>
            <a:cxnSpLocks/>
          </p:cNvCxnSpPr>
          <p:nvPr/>
        </p:nvCxnSpPr>
        <p:spPr>
          <a:xfrm>
            <a:off x="5679708" y="4050323"/>
            <a:ext cx="24680" cy="1864479"/>
          </a:xfrm>
          <a:prstGeom prst="straightConnector1">
            <a:avLst/>
          </a:prstGeom>
          <a:ln w="28575" cap="rnd">
            <a:solidFill>
              <a:srgbClr val="FF9B4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84CD69E-302A-4BD0-8201-1A3C1BC50363}"/>
              </a:ext>
            </a:extLst>
          </p:cNvPr>
          <p:cNvSpPr txBox="1"/>
          <p:nvPr/>
        </p:nvSpPr>
        <p:spPr>
          <a:xfrm>
            <a:off x="6928338" y="2537600"/>
            <a:ext cx="4278924" cy="307777"/>
          </a:xfrm>
          <a:prstGeom prst="rect">
            <a:avLst/>
          </a:prstGeom>
          <a:noFill/>
        </p:spPr>
        <p:txBody>
          <a:bodyPr wrap="square" rtlCol="0">
            <a:spAutoFit/>
          </a:bodyPr>
          <a:lstStyle/>
          <a:p>
            <a:r>
              <a:rPr lang="en-US" sz="1400" b="1" dirty="0"/>
              <a:t>What would be the financial benefit of the deal?</a:t>
            </a:r>
            <a:endParaRPr lang="en-US" b="1" dirty="0"/>
          </a:p>
        </p:txBody>
      </p:sp>
      <p:sp>
        <p:nvSpPr>
          <p:cNvPr id="32" name="TextBox 31">
            <a:extLst>
              <a:ext uri="{FF2B5EF4-FFF2-40B4-BE49-F238E27FC236}">
                <a16:creationId xmlns:a16="http://schemas.microsoft.com/office/drawing/2014/main" id="{C9324A3D-4E54-4A19-AC94-535F02211D2A}"/>
              </a:ext>
            </a:extLst>
          </p:cNvPr>
          <p:cNvSpPr txBox="1"/>
          <p:nvPr/>
        </p:nvSpPr>
        <p:spPr>
          <a:xfrm>
            <a:off x="7728873" y="4468783"/>
            <a:ext cx="3897912" cy="307777"/>
          </a:xfrm>
          <a:prstGeom prst="rect">
            <a:avLst/>
          </a:prstGeom>
          <a:noFill/>
        </p:spPr>
        <p:txBody>
          <a:bodyPr wrap="square" rtlCol="0">
            <a:spAutoFit/>
          </a:bodyPr>
          <a:lstStyle/>
          <a:p>
            <a:r>
              <a:rPr lang="en-US" sz="1400" b="1" dirty="0"/>
              <a:t>What would be the feasibility of the deal?</a:t>
            </a:r>
            <a:endParaRPr lang="en-US" b="1" dirty="0"/>
          </a:p>
        </p:txBody>
      </p:sp>
      <p:sp>
        <p:nvSpPr>
          <p:cNvPr id="34" name="TextBox 33">
            <a:extLst>
              <a:ext uri="{FF2B5EF4-FFF2-40B4-BE49-F238E27FC236}">
                <a16:creationId xmlns:a16="http://schemas.microsoft.com/office/drawing/2014/main" id="{D4593BE3-D9C7-480A-9116-63DCA8212CF2}"/>
              </a:ext>
            </a:extLst>
          </p:cNvPr>
          <p:cNvSpPr txBox="1"/>
          <p:nvPr/>
        </p:nvSpPr>
        <p:spPr>
          <a:xfrm>
            <a:off x="754842" y="4468783"/>
            <a:ext cx="3027849" cy="523220"/>
          </a:xfrm>
          <a:prstGeom prst="rect">
            <a:avLst/>
          </a:prstGeom>
          <a:noFill/>
        </p:spPr>
        <p:txBody>
          <a:bodyPr wrap="square" rtlCol="0">
            <a:spAutoFit/>
          </a:bodyPr>
          <a:lstStyle/>
          <a:p>
            <a:r>
              <a:rPr lang="en-US" sz="1400" b="1" dirty="0"/>
              <a:t>What would be the strategic benefit of the deal?</a:t>
            </a:r>
          </a:p>
        </p:txBody>
      </p:sp>
    </p:spTree>
    <p:extLst>
      <p:ext uri="{BB962C8B-B14F-4D97-AF65-F5344CB8AC3E}">
        <p14:creationId xmlns:p14="http://schemas.microsoft.com/office/powerpoint/2010/main" val="18665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t>Let’s </a:t>
            </a:r>
            <a:r>
              <a:rPr lang="en-US" dirty="0"/>
              <a:t>start by </a:t>
            </a:r>
            <a:r>
              <a:rPr lang="en-US" sz="2400" dirty="0"/>
              <a:t>assessing the strategic benefit of the deal</a:t>
            </a:r>
          </a:p>
        </p:txBody>
      </p:sp>
      <p:sp>
        <p:nvSpPr>
          <p:cNvPr id="15" name="Slide Number Placeholder 1">
            <a:extLst>
              <a:ext uri="{FF2B5EF4-FFF2-40B4-BE49-F238E27FC236}">
                <a16:creationId xmlns:a16="http://schemas.microsoft.com/office/drawing/2014/main" id="{8E810C31-C976-4234-88C5-DCF0F0D4B6B4}"/>
              </a:ext>
            </a:extLst>
          </p:cNvPr>
          <p:cNvSpPr>
            <a:spLocks noGrp="1"/>
          </p:cNvSpPr>
          <p:nvPr>
            <p:ph type="sldNum" sz="quarter" idx="4"/>
          </p:nvPr>
        </p:nvSpPr>
        <p:spPr/>
        <p:txBody>
          <a:bodyPr tIns="0" rIns="0"/>
          <a:lstStyle/>
          <a:p>
            <a:fld id="{37F5C94B-8C55-478B-B509-BAE6A06B2E2A}" type="slidenum">
              <a:rPr lang="en-US" sz="1000" smtClean="0">
                <a:solidFill>
                  <a:srgbClr val="ADAFBB"/>
                </a:solidFill>
              </a:rPr>
              <a:pPr/>
              <a:t>23</a:t>
            </a:fld>
            <a:endParaRPr lang="en-US" sz="1000" dirty="0">
              <a:solidFill>
                <a:srgbClr val="ADAFBB"/>
              </a:solidFill>
            </a:endParaRPr>
          </a:p>
        </p:txBody>
      </p:sp>
      <p:sp>
        <p:nvSpPr>
          <p:cNvPr id="16" name="TextBox 15">
            <a:extLst>
              <a:ext uri="{FF2B5EF4-FFF2-40B4-BE49-F238E27FC236}">
                <a16:creationId xmlns:a16="http://schemas.microsoft.com/office/drawing/2014/main" id="{084CD69E-302A-4BD0-8201-1A3C1BC50363}"/>
              </a:ext>
            </a:extLst>
          </p:cNvPr>
          <p:cNvSpPr txBox="1"/>
          <p:nvPr/>
        </p:nvSpPr>
        <p:spPr>
          <a:xfrm>
            <a:off x="6928338" y="2537600"/>
            <a:ext cx="4278924" cy="307777"/>
          </a:xfrm>
          <a:prstGeom prst="rect">
            <a:avLst/>
          </a:prstGeom>
          <a:noFill/>
        </p:spPr>
        <p:txBody>
          <a:bodyPr wrap="square" rtlCol="0">
            <a:spAutoFit/>
          </a:bodyPr>
          <a:lstStyle/>
          <a:p>
            <a:r>
              <a:rPr lang="en-US" sz="1400" b="1" dirty="0"/>
              <a:t>What would be the financial benefit of the deal?</a:t>
            </a:r>
            <a:endParaRPr lang="en-US" b="1" dirty="0"/>
          </a:p>
        </p:txBody>
      </p:sp>
      <p:sp>
        <p:nvSpPr>
          <p:cNvPr id="32" name="TextBox 31">
            <a:extLst>
              <a:ext uri="{FF2B5EF4-FFF2-40B4-BE49-F238E27FC236}">
                <a16:creationId xmlns:a16="http://schemas.microsoft.com/office/drawing/2014/main" id="{C9324A3D-4E54-4A19-AC94-535F02211D2A}"/>
              </a:ext>
            </a:extLst>
          </p:cNvPr>
          <p:cNvSpPr txBox="1"/>
          <p:nvPr/>
        </p:nvSpPr>
        <p:spPr>
          <a:xfrm>
            <a:off x="7728873" y="4468783"/>
            <a:ext cx="3897912" cy="307777"/>
          </a:xfrm>
          <a:prstGeom prst="rect">
            <a:avLst/>
          </a:prstGeom>
          <a:noFill/>
        </p:spPr>
        <p:txBody>
          <a:bodyPr wrap="square" rtlCol="0">
            <a:spAutoFit/>
          </a:bodyPr>
          <a:lstStyle/>
          <a:p>
            <a:r>
              <a:rPr lang="en-US" sz="1400" b="1" dirty="0"/>
              <a:t>What would be the feasibility of the deal?</a:t>
            </a:r>
            <a:endParaRPr lang="en-US" b="1" dirty="0"/>
          </a:p>
        </p:txBody>
      </p:sp>
      <p:sp>
        <p:nvSpPr>
          <p:cNvPr id="34" name="TextBox 33">
            <a:extLst>
              <a:ext uri="{FF2B5EF4-FFF2-40B4-BE49-F238E27FC236}">
                <a16:creationId xmlns:a16="http://schemas.microsoft.com/office/drawing/2014/main" id="{D4593BE3-D9C7-480A-9116-63DCA8212CF2}"/>
              </a:ext>
            </a:extLst>
          </p:cNvPr>
          <p:cNvSpPr txBox="1"/>
          <p:nvPr/>
        </p:nvSpPr>
        <p:spPr>
          <a:xfrm>
            <a:off x="1111895" y="4468783"/>
            <a:ext cx="3027849" cy="523220"/>
          </a:xfrm>
          <a:prstGeom prst="rect">
            <a:avLst/>
          </a:prstGeom>
          <a:noFill/>
        </p:spPr>
        <p:txBody>
          <a:bodyPr wrap="square" rtlCol="0">
            <a:spAutoFit/>
          </a:bodyPr>
          <a:lstStyle/>
          <a:p>
            <a:r>
              <a:rPr lang="en-US" sz="1400" b="1" dirty="0"/>
              <a:t>What would be the strategic benefit of the deal?</a:t>
            </a:r>
          </a:p>
        </p:txBody>
      </p:sp>
      <p:sp>
        <p:nvSpPr>
          <p:cNvPr id="14" name="Freeform 8">
            <a:extLst>
              <a:ext uri="{FF2B5EF4-FFF2-40B4-BE49-F238E27FC236}">
                <a16:creationId xmlns:a16="http://schemas.microsoft.com/office/drawing/2014/main" id="{B14902F0-9BB6-4F0C-9761-299838187B9D}"/>
              </a:ext>
            </a:extLst>
          </p:cNvPr>
          <p:cNvSpPr>
            <a:spLocks noChangeAspect="1"/>
          </p:cNvSpPr>
          <p:nvPr/>
        </p:nvSpPr>
        <p:spPr>
          <a:xfrm>
            <a:off x="4704988" y="3522375"/>
            <a:ext cx="986831" cy="638898"/>
          </a:xfrm>
          <a:custGeom>
            <a:avLst/>
            <a:gdLst>
              <a:gd name="connsiteX0" fmla="*/ 162713 w 763812"/>
              <a:gd name="connsiteY0" fmla="*/ 0 h 494510"/>
              <a:gd name="connsiteX1" fmla="*/ 751478 w 763812"/>
              <a:gd name="connsiteY1" fmla="*/ 243874 h 494510"/>
              <a:gd name="connsiteX2" fmla="*/ 763812 w 763812"/>
              <a:gd name="connsiteY2" fmla="*/ 258823 h 494510"/>
              <a:gd name="connsiteX3" fmla="*/ 665100 w 763812"/>
              <a:gd name="connsiteY3" fmla="*/ 378465 h 494510"/>
              <a:gd name="connsiteX4" fmla="*/ 602113 w 763812"/>
              <a:gd name="connsiteY4" fmla="*/ 494510 h 494510"/>
              <a:gd name="connsiteX5" fmla="*/ 591313 w 763812"/>
              <a:gd name="connsiteY5" fmla="*/ 492862 h 494510"/>
              <a:gd name="connsiteX6" fmla="*/ 68682 w 763812"/>
              <a:gd name="connsiteY6" fmla="*/ 142675 h 494510"/>
              <a:gd name="connsiteX7" fmla="*/ 0 w 763812"/>
              <a:gd name="connsiteY7" fmla="*/ 16139 h 494510"/>
              <a:gd name="connsiteX8" fmla="*/ 77580 w 763812"/>
              <a:gd name="connsiteY8" fmla="*/ 4299 h 494510"/>
              <a:gd name="connsiteX9" fmla="*/ 162713 w 763812"/>
              <a:gd name="connsiteY9" fmla="*/ 0 h 49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812" h="494510">
                <a:moveTo>
                  <a:pt x="162713" y="0"/>
                </a:moveTo>
                <a:cubicBezTo>
                  <a:pt x="392640" y="0"/>
                  <a:pt x="600800" y="93196"/>
                  <a:pt x="751478" y="243874"/>
                </a:cubicBezTo>
                <a:lnTo>
                  <a:pt x="763812" y="258823"/>
                </a:lnTo>
                <a:lnTo>
                  <a:pt x="665100" y="378465"/>
                </a:lnTo>
                <a:lnTo>
                  <a:pt x="602113" y="494510"/>
                </a:lnTo>
                <a:lnTo>
                  <a:pt x="591313" y="492862"/>
                </a:lnTo>
                <a:cubicBezTo>
                  <a:pt x="374502" y="448496"/>
                  <a:pt x="188387" y="319862"/>
                  <a:pt x="68682" y="142675"/>
                </a:cubicBezTo>
                <a:lnTo>
                  <a:pt x="0" y="16139"/>
                </a:lnTo>
                <a:lnTo>
                  <a:pt x="77580" y="4299"/>
                </a:lnTo>
                <a:cubicBezTo>
                  <a:pt x="105572" y="1456"/>
                  <a:pt x="133972" y="0"/>
                  <a:pt x="162713" y="0"/>
                </a:cubicBez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17" name="Freeform 9">
            <a:extLst>
              <a:ext uri="{FF2B5EF4-FFF2-40B4-BE49-F238E27FC236}">
                <a16:creationId xmlns:a16="http://schemas.microsoft.com/office/drawing/2014/main" id="{5DF4A358-9D1F-446D-A5D0-102C6FFDC832}"/>
              </a:ext>
            </a:extLst>
          </p:cNvPr>
          <p:cNvSpPr>
            <a:spLocks noChangeAspect="1"/>
          </p:cNvSpPr>
          <p:nvPr/>
        </p:nvSpPr>
        <p:spPr>
          <a:xfrm>
            <a:off x="5691819" y="3537054"/>
            <a:ext cx="967348" cy="623093"/>
          </a:xfrm>
          <a:custGeom>
            <a:avLst/>
            <a:gdLst>
              <a:gd name="connsiteX0" fmla="*/ 591725 w 748732"/>
              <a:gd name="connsiteY0" fmla="*/ 0 h 482277"/>
              <a:gd name="connsiteX1" fmla="*/ 676858 w 748732"/>
              <a:gd name="connsiteY1" fmla="*/ 4299 h 482277"/>
              <a:gd name="connsiteX2" fmla="*/ 748732 w 748732"/>
              <a:gd name="connsiteY2" fmla="*/ 15268 h 482277"/>
              <a:gd name="connsiteX3" fmla="*/ 685744 w 748732"/>
              <a:gd name="connsiteY3" fmla="*/ 131313 h 482277"/>
              <a:gd name="connsiteX4" fmla="*/ 163113 w 748732"/>
              <a:gd name="connsiteY4" fmla="*/ 481500 h 482277"/>
              <a:gd name="connsiteX5" fmla="*/ 158020 w 748732"/>
              <a:gd name="connsiteY5" fmla="*/ 482277 h 482277"/>
              <a:gd name="connsiteX6" fmla="*/ 89338 w 748732"/>
              <a:gd name="connsiteY6" fmla="*/ 355741 h 482277"/>
              <a:gd name="connsiteX7" fmla="*/ 0 w 748732"/>
              <a:gd name="connsiteY7" fmla="*/ 247461 h 482277"/>
              <a:gd name="connsiteX8" fmla="*/ 2960 w 748732"/>
              <a:gd name="connsiteY8" fmla="*/ 243874 h 482277"/>
              <a:gd name="connsiteX9" fmla="*/ 591725 w 748732"/>
              <a:gd name="connsiteY9" fmla="*/ 0 h 48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8732" h="482277">
                <a:moveTo>
                  <a:pt x="591725" y="0"/>
                </a:moveTo>
                <a:cubicBezTo>
                  <a:pt x="620466" y="0"/>
                  <a:pt x="648867" y="1456"/>
                  <a:pt x="676858" y="4299"/>
                </a:cubicBezTo>
                <a:lnTo>
                  <a:pt x="748732" y="15268"/>
                </a:lnTo>
                <a:lnTo>
                  <a:pt x="685744" y="131313"/>
                </a:lnTo>
                <a:cubicBezTo>
                  <a:pt x="566040" y="308500"/>
                  <a:pt x="379924" y="437134"/>
                  <a:pt x="163113" y="481500"/>
                </a:cubicBezTo>
                <a:lnTo>
                  <a:pt x="158020" y="482277"/>
                </a:lnTo>
                <a:lnTo>
                  <a:pt x="89338" y="355741"/>
                </a:lnTo>
                <a:lnTo>
                  <a:pt x="0" y="247461"/>
                </a:lnTo>
                <a:lnTo>
                  <a:pt x="2960" y="243874"/>
                </a:lnTo>
                <a:cubicBezTo>
                  <a:pt x="153638" y="93196"/>
                  <a:pt x="361798" y="0"/>
                  <a:pt x="591725" y="0"/>
                </a:cubicBezTo>
                <a:close/>
              </a:path>
            </a:pathLst>
          </a:custGeom>
          <a:solidFill>
            <a:schemeClr val="bg1">
              <a:lumMod val="75000"/>
            </a:schemeClr>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25" name="Freeform 10">
            <a:extLst>
              <a:ext uri="{FF2B5EF4-FFF2-40B4-BE49-F238E27FC236}">
                <a16:creationId xmlns:a16="http://schemas.microsoft.com/office/drawing/2014/main" id="{A976B350-5347-4884-AC96-EB42CBE60B14}"/>
              </a:ext>
            </a:extLst>
          </p:cNvPr>
          <p:cNvSpPr>
            <a:spLocks noChangeAspect="1"/>
          </p:cNvSpPr>
          <p:nvPr/>
        </p:nvSpPr>
        <p:spPr>
          <a:xfrm>
            <a:off x="5393131" y="4160148"/>
            <a:ext cx="610402" cy="1194022"/>
          </a:xfrm>
          <a:custGeom>
            <a:avLst/>
            <a:gdLst>
              <a:gd name="connsiteX0" fmla="*/ 398934 w 472454"/>
              <a:gd name="connsiteY0" fmla="*/ 0 h 924178"/>
              <a:gd name="connsiteX1" fmla="*/ 407021 w 472454"/>
              <a:gd name="connsiteY1" fmla="*/ 14899 h 924178"/>
              <a:gd name="connsiteX2" fmla="*/ 472454 w 472454"/>
              <a:gd name="connsiteY2" fmla="*/ 339000 h 924178"/>
              <a:gd name="connsiteX3" fmla="*/ 330252 w 472454"/>
              <a:gd name="connsiteY3" fmla="*/ 804536 h 924178"/>
              <a:gd name="connsiteX4" fmla="*/ 231540 w 472454"/>
              <a:gd name="connsiteY4" fmla="*/ 924178 h 924178"/>
              <a:gd name="connsiteX5" fmla="*/ 142202 w 472454"/>
              <a:gd name="connsiteY5" fmla="*/ 815898 h 924178"/>
              <a:gd name="connsiteX6" fmla="*/ 0 w 472454"/>
              <a:gd name="connsiteY6" fmla="*/ 350362 h 924178"/>
              <a:gd name="connsiteX7" fmla="*/ 65433 w 472454"/>
              <a:gd name="connsiteY7" fmla="*/ 26261 h 924178"/>
              <a:gd name="connsiteX8" fmla="*/ 79215 w 472454"/>
              <a:gd name="connsiteY8" fmla="*/ 871 h 924178"/>
              <a:gd name="connsiteX9" fmla="*/ 151088 w 472454"/>
              <a:gd name="connsiteY9" fmla="*/ 11840 h 924178"/>
              <a:gd name="connsiteX10" fmla="*/ 236221 w 472454"/>
              <a:gd name="connsiteY10" fmla="*/ 16139 h 924178"/>
              <a:gd name="connsiteX11" fmla="*/ 321354 w 472454"/>
              <a:gd name="connsiteY11" fmla="*/ 11840 h 924178"/>
              <a:gd name="connsiteX12" fmla="*/ 398934 w 472454"/>
              <a:gd name="connsiteY12" fmla="*/ 0 h 92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454" h="924178">
                <a:moveTo>
                  <a:pt x="398934" y="0"/>
                </a:moveTo>
                <a:lnTo>
                  <a:pt x="407021" y="14899"/>
                </a:lnTo>
                <a:cubicBezTo>
                  <a:pt x="449155" y="114515"/>
                  <a:pt x="472454" y="224037"/>
                  <a:pt x="472454" y="339000"/>
                </a:cubicBezTo>
                <a:cubicBezTo>
                  <a:pt x="472454" y="511445"/>
                  <a:pt x="420031" y="671647"/>
                  <a:pt x="330252" y="804536"/>
                </a:cubicBezTo>
                <a:lnTo>
                  <a:pt x="231540" y="924178"/>
                </a:lnTo>
                <a:lnTo>
                  <a:pt x="142202" y="815898"/>
                </a:lnTo>
                <a:cubicBezTo>
                  <a:pt x="52423" y="683009"/>
                  <a:pt x="0" y="522807"/>
                  <a:pt x="0" y="350362"/>
                </a:cubicBezTo>
                <a:cubicBezTo>
                  <a:pt x="0" y="235399"/>
                  <a:pt x="23299" y="125877"/>
                  <a:pt x="65433" y="26261"/>
                </a:cubicBezTo>
                <a:lnTo>
                  <a:pt x="79215" y="871"/>
                </a:lnTo>
                <a:lnTo>
                  <a:pt x="151088" y="11840"/>
                </a:lnTo>
                <a:cubicBezTo>
                  <a:pt x="179080" y="14683"/>
                  <a:pt x="207480" y="16139"/>
                  <a:pt x="236221" y="16139"/>
                </a:cubicBezTo>
                <a:cubicBezTo>
                  <a:pt x="264962" y="16139"/>
                  <a:pt x="293363" y="14683"/>
                  <a:pt x="321354" y="11840"/>
                </a:cubicBezTo>
                <a:lnTo>
                  <a:pt x="398934" y="0"/>
                </a:lnTo>
                <a:close/>
              </a:path>
            </a:pathLst>
          </a:custGeom>
          <a:solidFill>
            <a:schemeClr val="tx2"/>
          </a:solidFill>
          <a:ln w="762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
        <p:nvSpPr>
          <p:cNvPr id="26" name="Freeform 11">
            <a:extLst>
              <a:ext uri="{FF2B5EF4-FFF2-40B4-BE49-F238E27FC236}">
                <a16:creationId xmlns:a16="http://schemas.microsoft.com/office/drawing/2014/main" id="{63C8C954-8E4F-40D0-840D-407801A9D923}"/>
              </a:ext>
            </a:extLst>
          </p:cNvPr>
          <p:cNvSpPr>
            <a:spLocks noChangeAspect="1"/>
          </p:cNvSpPr>
          <p:nvPr/>
        </p:nvSpPr>
        <p:spPr>
          <a:xfrm>
            <a:off x="4610000" y="2029489"/>
            <a:ext cx="2151509" cy="1827280"/>
          </a:xfrm>
          <a:custGeom>
            <a:avLst/>
            <a:gdLst>
              <a:gd name="connsiteX0" fmla="*/ 832639 w 1665278"/>
              <a:gd name="connsiteY0" fmla="*/ 0 h 1414323"/>
              <a:gd name="connsiteX1" fmla="*/ 1665278 w 1665278"/>
              <a:gd name="connsiteY1" fmla="*/ 832639 h 1414323"/>
              <a:gd name="connsiteX2" fmla="*/ 1599845 w 1665278"/>
              <a:gd name="connsiteY2" fmla="*/ 1156740 h 1414323"/>
              <a:gd name="connsiteX3" fmla="*/ 1586064 w 1665278"/>
              <a:gd name="connsiteY3" fmla="*/ 1182130 h 1414323"/>
              <a:gd name="connsiteX4" fmla="*/ 1514190 w 1665278"/>
              <a:gd name="connsiteY4" fmla="*/ 1171161 h 1414323"/>
              <a:gd name="connsiteX5" fmla="*/ 1429057 w 1665278"/>
              <a:gd name="connsiteY5" fmla="*/ 1166862 h 1414323"/>
              <a:gd name="connsiteX6" fmla="*/ 840292 w 1665278"/>
              <a:gd name="connsiteY6" fmla="*/ 1410736 h 1414323"/>
              <a:gd name="connsiteX7" fmla="*/ 837332 w 1665278"/>
              <a:gd name="connsiteY7" fmla="*/ 1414323 h 1414323"/>
              <a:gd name="connsiteX8" fmla="*/ 824998 w 1665278"/>
              <a:gd name="connsiteY8" fmla="*/ 1399374 h 1414323"/>
              <a:gd name="connsiteX9" fmla="*/ 236233 w 1665278"/>
              <a:gd name="connsiteY9" fmla="*/ 1155500 h 1414323"/>
              <a:gd name="connsiteX10" fmla="*/ 151100 w 1665278"/>
              <a:gd name="connsiteY10" fmla="*/ 1159799 h 1414323"/>
              <a:gd name="connsiteX11" fmla="*/ 73520 w 1665278"/>
              <a:gd name="connsiteY11" fmla="*/ 1171639 h 1414323"/>
              <a:gd name="connsiteX12" fmla="*/ 65433 w 1665278"/>
              <a:gd name="connsiteY12" fmla="*/ 1156740 h 1414323"/>
              <a:gd name="connsiteX13" fmla="*/ 0 w 1665278"/>
              <a:gd name="connsiteY13" fmla="*/ 832639 h 1414323"/>
              <a:gd name="connsiteX14" fmla="*/ 832639 w 1665278"/>
              <a:gd name="connsiteY14" fmla="*/ 0 h 141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5278" h="1414323">
                <a:moveTo>
                  <a:pt x="832639" y="0"/>
                </a:moveTo>
                <a:cubicBezTo>
                  <a:pt x="1292493" y="0"/>
                  <a:pt x="1665278" y="372785"/>
                  <a:pt x="1665278" y="832639"/>
                </a:cubicBezTo>
                <a:cubicBezTo>
                  <a:pt x="1665278" y="947602"/>
                  <a:pt x="1641979" y="1057124"/>
                  <a:pt x="1599845" y="1156740"/>
                </a:cubicBezTo>
                <a:lnTo>
                  <a:pt x="1586064" y="1182130"/>
                </a:lnTo>
                <a:lnTo>
                  <a:pt x="1514190" y="1171161"/>
                </a:lnTo>
                <a:cubicBezTo>
                  <a:pt x="1486199" y="1168318"/>
                  <a:pt x="1457798" y="1166862"/>
                  <a:pt x="1429057" y="1166862"/>
                </a:cubicBezTo>
                <a:cubicBezTo>
                  <a:pt x="1199130" y="1166862"/>
                  <a:pt x="990970" y="1260058"/>
                  <a:pt x="840292" y="1410736"/>
                </a:cubicBezTo>
                <a:lnTo>
                  <a:pt x="837332" y="1414323"/>
                </a:lnTo>
                <a:lnTo>
                  <a:pt x="824998" y="1399374"/>
                </a:lnTo>
                <a:cubicBezTo>
                  <a:pt x="674320" y="1248696"/>
                  <a:pt x="466160" y="1155500"/>
                  <a:pt x="236233" y="1155500"/>
                </a:cubicBezTo>
                <a:cubicBezTo>
                  <a:pt x="207492" y="1155500"/>
                  <a:pt x="179092" y="1156956"/>
                  <a:pt x="151100" y="1159799"/>
                </a:cubicBezTo>
                <a:lnTo>
                  <a:pt x="73520" y="1171639"/>
                </a:lnTo>
                <a:lnTo>
                  <a:pt x="65433" y="1156740"/>
                </a:lnTo>
                <a:cubicBezTo>
                  <a:pt x="23299" y="1057124"/>
                  <a:pt x="0" y="947602"/>
                  <a:pt x="0" y="832639"/>
                </a:cubicBezTo>
                <a:cubicBezTo>
                  <a:pt x="0" y="372785"/>
                  <a:pt x="372785" y="0"/>
                  <a:pt x="832639" y="0"/>
                </a:cubicBezTo>
                <a:close/>
              </a:path>
            </a:pathLst>
          </a:custGeom>
          <a:solidFill>
            <a:schemeClr val="bg1">
              <a:lumMod val="75000"/>
            </a:schemeClr>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solidFill>
                  <a:schemeClr val="bg1"/>
                </a:solidFill>
                <a:latin typeface="+mj-lt"/>
                <a:ea typeface="Archer" charset="0"/>
                <a:cs typeface="Archer" charset="0"/>
              </a:rPr>
              <a:t>Financial Benefit</a:t>
            </a:r>
          </a:p>
        </p:txBody>
      </p:sp>
      <p:sp>
        <p:nvSpPr>
          <p:cNvPr id="27" name="Freeform 12">
            <a:extLst>
              <a:ext uri="{FF2B5EF4-FFF2-40B4-BE49-F238E27FC236}">
                <a16:creationId xmlns:a16="http://schemas.microsoft.com/office/drawing/2014/main" id="{DBD5AA48-A24F-489C-AC5C-7C2157494FAF}"/>
              </a:ext>
            </a:extLst>
          </p:cNvPr>
          <p:cNvSpPr>
            <a:spLocks noChangeAspect="1"/>
          </p:cNvSpPr>
          <p:nvPr/>
        </p:nvSpPr>
        <p:spPr>
          <a:xfrm>
            <a:off x="3857041" y="3543226"/>
            <a:ext cx="1840253" cy="2130659"/>
          </a:xfrm>
          <a:custGeom>
            <a:avLst/>
            <a:gdLst>
              <a:gd name="connsiteX0" fmla="*/ 669926 w 1424364"/>
              <a:gd name="connsiteY0" fmla="*/ 0 h 1649139"/>
              <a:gd name="connsiteX1" fmla="*/ 738608 w 1424364"/>
              <a:gd name="connsiteY1" fmla="*/ 126536 h 1649139"/>
              <a:gd name="connsiteX2" fmla="*/ 1261239 w 1424364"/>
              <a:gd name="connsiteY2" fmla="*/ 476723 h 1649139"/>
              <a:gd name="connsiteX3" fmla="*/ 1272039 w 1424364"/>
              <a:gd name="connsiteY3" fmla="*/ 478371 h 1649139"/>
              <a:gd name="connsiteX4" fmla="*/ 1258257 w 1424364"/>
              <a:gd name="connsiteY4" fmla="*/ 503761 h 1649139"/>
              <a:gd name="connsiteX5" fmla="*/ 1192824 w 1424364"/>
              <a:gd name="connsiteY5" fmla="*/ 827862 h 1649139"/>
              <a:gd name="connsiteX6" fmla="*/ 1335026 w 1424364"/>
              <a:gd name="connsiteY6" fmla="*/ 1293398 h 1649139"/>
              <a:gd name="connsiteX7" fmla="*/ 1424364 w 1424364"/>
              <a:gd name="connsiteY7" fmla="*/ 1401678 h 1649139"/>
              <a:gd name="connsiteX8" fmla="*/ 1421404 w 1424364"/>
              <a:gd name="connsiteY8" fmla="*/ 1405265 h 1649139"/>
              <a:gd name="connsiteX9" fmla="*/ 832639 w 1424364"/>
              <a:gd name="connsiteY9" fmla="*/ 1649139 h 1649139"/>
              <a:gd name="connsiteX10" fmla="*/ 0 w 1424364"/>
              <a:gd name="connsiteY10" fmla="*/ 816500 h 1649139"/>
              <a:gd name="connsiteX11" fmla="*/ 664833 w 1424364"/>
              <a:gd name="connsiteY11" fmla="*/ 777 h 1649139"/>
              <a:gd name="connsiteX12" fmla="*/ 669926 w 1424364"/>
              <a:gd name="connsiteY12" fmla="*/ 0 h 164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364" h="1649139">
                <a:moveTo>
                  <a:pt x="669926" y="0"/>
                </a:moveTo>
                <a:lnTo>
                  <a:pt x="738608" y="126536"/>
                </a:lnTo>
                <a:cubicBezTo>
                  <a:pt x="858313" y="303723"/>
                  <a:pt x="1044428" y="432357"/>
                  <a:pt x="1261239" y="476723"/>
                </a:cubicBezTo>
                <a:lnTo>
                  <a:pt x="1272039" y="478371"/>
                </a:lnTo>
                <a:lnTo>
                  <a:pt x="1258257" y="503761"/>
                </a:lnTo>
                <a:cubicBezTo>
                  <a:pt x="1216123" y="603377"/>
                  <a:pt x="1192824" y="712899"/>
                  <a:pt x="1192824" y="827862"/>
                </a:cubicBezTo>
                <a:cubicBezTo>
                  <a:pt x="1192824" y="1000307"/>
                  <a:pt x="1245247" y="1160509"/>
                  <a:pt x="1335026" y="1293398"/>
                </a:cubicBezTo>
                <a:lnTo>
                  <a:pt x="1424364" y="1401678"/>
                </a:lnTo>
                <a:lnTo>
                  <a:pt x="1421404" y="1405265"/>
                </a:lnTo>
                <a:cubicBezTo>
                  <a:pt x="1270726" y="1555943"/>
                  <a:pt x="1062566" y="1649139"/>
                  <a:pt x="832639" y="1649139"/>
                </a:cubicBezTo>
                <a:cubicBezTo>
                  <a:pt x="372785" y="1649139"/>
                  <a:pt x="0" y="1276354"/>
                  <a:pt x="0" y="816500"/>
                </a:cubicBezTo>
                <a:cubicBezTo>
                  <a:pt x="0" y="414128"/>
                  <a:pt x="285414" y="78418"/>
                  <a:pt x="664833" y="777"/>
                </a:cubicBezTo>
                <a:lnTo>
                  <a:pt x="669926" y="0"/>
                </a:lnTo>
                <a:close/>
              </a:path>
            </a:pathLst>
          </a:custGeom>
          <a:solidFill>
            <a:schemeClr val="tx1"/>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9525" algn="ctr"/>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Strategic  </a:t>
            </a:r>
          </a:p>
          <a:p>
            <a:pPr marL="9525" algn="ctr"/>
            <a:r>
              <a:rPr lang="en-US" b="1" dirty="0">
                <a:solidFill>
                  <a:schemeClr val="bg1"/>
                </a:solidFill>
                <a:latin typeface="+mj-lt"/>
                <a:ea typeface="Archer" charset="0"/>
                <a:cs typeface="Archer" charset="0"/>
              </a:rPr>
              <a:t>Benefit </a:t>
            </a:r>
          </a:p>
        </p:txBody>
      </p:sp>
      <p:sp>
        <p:nvSpPr>
          <p:cNvPr id="28" name="Freeform 13">
            <a:extLst>
              <a:ext uri="{FF2B5EF4-FFF2-40B4-BE49-F238E27FC236}">
                <a16:creationId xmlns:a16="http://schemas.microsoft.com/office/drawing/2014/main" id="{B5D891DE-203D-4D9F-8335-72DA2B6BCD1C}"/>
              </a:ext>
            </a:extLst>
          </p:cNvPr>
          <p:cNvSpPr>
            <a:spLocks noChangeAspect="1"/>
          </p:cNvSpPr>
          <p:nvPr/>
        </p:nvSpPr>
        <p:spPr>
          <a:xfrm>
            <a:off x="5679708" y="3556780"/>
            <a:ext cx="1852364" cy="2131784"/>
          </a:xfrm>
          <a:custGeom>
            <a:avLst/>
            <a:gdLst>
              <a:gd name="connsiteX0" fmla="*/ 758106 w 1433738"/>
              <a:gd name="connsiteY0" fmla="*/ 0 h 1650010"/>
              <a:gd name="connsiteX1" fmla="*/ 768905 w 1433738"/>
              <a:gd name="connsiteY1" fmla="*/ 1648 h 1650010"/>
              <a:gd name="connsiteX2" fmla="*/ 1433738 w 1433738"/>
              <a:gd name="connsiteY2" fmla="*/ 817371 h 1650010"/>
              <a:gd name="connsiteX3" fmla="*/ 601099 w 1433738"/>
              <a:gd name="connsiteY3" fmla="*/ 1650010 h 1650010"/>
              <a:gd name="connsiteX4" fmla="*/ 12334 w 1433738"/>
              <a:gd name="connsiteY4" fmla="*/ 1406136 h 1650010"/>
              <a:gd name="connsiteX5" fmla="*/ 0 w 1433738"/>
              <a:gd name="connsiteY5" fmla="*/ 1391187 h 1650010"/>
              <a:gd name="connsiteX6" fmla="*/ 98712 w 1433738"/>
              <a:gd name="connsiteY6" fmla="*/ 1271545 h 1650010"/>
              <a:gd name="connsiteX7" fmla="*/ 240914 w 1433738"/>
              <a:gd name="connsiteY7" fmla="*/ 806009 h 1650010"/>
              <a:gd name="connsiteX8" fmla="*/ 175481 w 1433738"/>
              <a:gd name="connsiteY8" fmla="*/ 481908 h 1650010"/>
              <a:gd name="connsiteX9" fmla="*/ 167394 w 1433738"/>
              <a:gd name="connsiteY9" fmla="*/ 467009 h 1650010"/>
              <a:gd name="connsiteX10" fmla="*/ 172487 w 1433738"/>
              <a:gd name="connsiteY10" fmla="*/ 466232 h 1650010"/>
              <a:gd name="connsiteX11" fmla="*/ 695118 w 1433738"/>
              <a:gd name="connsiteY11" fmla="*/ 116045 h 1650010"/>
              <a:gd name="connsiteX12" fmla="*/ 758106 w 1433738"/>
              <a:gd name="connsiteY12" fmla="*/ 0 h 16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3738" h="1650010">
                <a:moveTo>
                  <a:pt x="758106" y="0"/>
                </a:moveTo>
                <a:lnTo>
                  <a:pt x="768905" y="1648"/>
                </a:lnTo>
                <a:cubicBezTo>
                  <a:pt x="1148325" y="79289"/>
                  <a:pt x="1433738" y="414999"/>
                  <a:pt x="1433738" y="817371"/>
                </a:cubicBezTo>
                <a:cubicBezTo>
                  <a:pt x="1433738" y="1277225"/>
                  <a:pt x="1060953" y="1650010"/>
                  <a:pt x="601099" y="1650010"/>
                </a:cubicBezTo>
                <a:cubicBezTo>
                  <a:pt x="371172" y="1650010"/>
                  <a:pt x="163012" y="1556814"/>
                  <a:pt x="12334" y="1406136"/>
                </a:cubicBezTo>
                <a:lnTo>
                  <a:pt x="0" y="1391187"/>
                </a:lnTo>
                <a:lnTo>
                  <a:pt x="98712" y="1271545"/>
                </a:lnTo>
                <a:cubicBezTo>
                  <a:pt x="188491" y="1138656"/>
                  <a:pt x="240914" y="978454"/>
                  <a:pt x="240914" y="806009"/>
                </a:cubicBezTo>
                <a:cubicBezTo>
                  <a:pt x="240914" y="691046"/>
                  <a:pt x="217615" y="581524"/>
                  <a:pt x="175481" y="481908"/>
                </a:cubicBezTo>
                <a:lnTo>
                  <a:pt x="167394" y="467009"/>
                </a:lnTo>
                <a:lnTo>
                  <a:pt x="172487" y="466232"/>
                </a:lnTo>
                <a:cubicBezTo>
                  <a:pt x="389298" y="421866"/>
                  <a:pt x="575414" y="293232"/>
                  <a:pt x="695118" y="116045"/>
                </a:cubicBezTo>
                <a:lnTo>
                  <a:pt x="758106" y="0"/>
                </a:lnTo>
                <a:close/>
              </a:path>
            </a:pathLst>
          </a:custGeom>
          <a:solidFill>
            <a:schemeClr val="bg1">
              <a:lumMod val="75000"/>
            </a:schemeClr>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36000" rIns="0" rtlCol="0" anchor="ctr"/>
          <a:lstStyle/>
          <a:p>
            <a:pPr marL="9525"/>
            <a:r>
              <a:rPr lang="en-US" b="1" dirty="0">
                <a:solidFill>
                  <a:schemeClr val="bg1"/>
                </a:solidFill>
                <a:latin typeface="Archer" charset="0"/>
                <a:ea typeface="Archer" charset="0"/>
                <a:cs typeface="Archer" charset="0"/>
              </a:rPr>
              <a:t>      </a:t>
            </a:r>
            <a:r>
              <a:rPr lang="en-US" b="1" dirty="0">
                <a:solidFill>
                  <a:schemeClr val="bg1"/>
                </a:solidFill>
                <a:latin typeface="+mj-lt"/>
                <a:ea typeface="Archer" charset="0"/>
                <a:cs typeface="Archer" charset="0"/>
              </a:rPr>
              <a:t>Feasibility</a:t>
            </a:r>
          </a:p>
        </p:txBody>
      </p:sp>
      <p:sp>
        <p:nvSpPr>
          <p:cNvPr id="29" name="Freeform 14">
            <a:extLst>
              <a:ext uri="{FF2B5EF4-FFF2-40B4-BE49-F238E27FC236}">
                <a16:creationId xmlns:a16="http://schemas.microsoft.com/office/drawing/2014/main" id="{9BF5E0D5-CC9D-438F-B9BF-2A951D7C3699}"/>
              </a:ext>
            </a:extLst>
          </p:cNvPr>
          <p:cNvSpPr>
            <a:spLocks noChangeAspect="1"/>
          </p:cNvSpPr>
          <p:nvPr/>
        </p:nvSpPr>
        <p:spPr>
          <a:xfrm>
            <a:off x="5482907" y="3856769"/>
            <a:ext cx="413071" cy="324229"/>
          </a:xfrm>
          <a:custGeom>
            <a:avLst/>
            <a:gdLst>
              <a:gd name="connsiteX0" fmla="*/ 161699 w 319719"/>
              <a:gd name="connsiteY0" fmla="*/ 0 h 250955"/>
              <a:gd name="connsiteX1" fmla="*/ 251037 w 319719"/>
              <a:gd name="connsiteY1" fmla="*/ 108280 h 250955"/>
              <a:gd name="connsiteX2" fmla="*/ 319719 w 319719"/>
              <a:gd name="connsiteY2" fmla="*/ 234816 h 250955"/>
              <a:gd name="connsiteX3" fmla="*/ 242139 w 319719"/>
              <a:gd name="connsiteY3" fmla="*/ 246656 h 250955"/>
              <a:gd name="connsiteX4" fmla="*/ 157006 w 319719"/>
              <a:gd name="connsiteY4" fmla="*/ 250955 h 250955"/>
              <a:gd name="connsiteX5" fmla="*/ 71873 w 319719"/>
              <a:gd name="connsiteY5" fmla="*/ 246656 h 250955"/>
              <a:gd name="connsiteX6" fmla="*/ 0 w 319719"/>
              <a:gd name="connsiteY6" fmla="*/ 235687 h 250955"/>
              <a:gd name="connsiteX7" fmla="*/ 62987 w 319719"/>
              <a:gd name="connsiteY7" fmla="*/ 119642 h 250955"/>
              <a:gd name="connsiteX8" fmla="*/ 161699 w 319719"/>
              <a:gd name="connsiteY8" fmla="*/ 0 h 2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719" h="250955">
                <a:moveTo>
                  <a:pt x="161699" y="0"/>
                </a:moveTo>
                <a:lnTo>
                  <a:pt x="251037" y="108280"/>
                </a:lnTo>
                <a:lnTo>
                  <a:pt x="319719" y="234816"/>
                </a:lnTo>
                <a:lnTo>
                  <a:pt x="242139" y="246656"/>
                </a:lnTo>
                <a:cubicBezTo>
                  <a:pt x="214148" y="249499"/>
                  <a:pt x="185747" y="250955"/>
                  <a:pt x="157006" y="250955"/>
                </a:cubicBezTo>
                <a:cubicBezTo>
                  <a:pt x="128265" y="250955"/>
                  <a:pt x="99865" y="249499"/>
                  <a:pt x="71873" y="246656"/>
                </a:cubicBezTo>
                <a:lnTo>
                  <a:pt x="0" y="235687"/>
                </a:lnTo>
                <a:lnTo>
                  <a:pt x="62987" y="119642"/>
                </a:lnTo>
                <a:lnTo>
                  <a:pt x="161699" y="0"/>
                </a:lnTo>
                <a:close/>
              </a:path>
            </a:pathLst>
          </a:custGeom>
          <a:solidFill>
            <a:srgbClr val="FF9B45"/>
          </a:solidFill>
          <a:ln w="76200">
            <a:solidFill>
              <a:schemeClr val="tx1">
                <a:lumMod val="10000"/>
                <a:lumOff val="9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0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1075784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latin typeface="+mj-lt"/>
              </a:rPr>
              <a:t>Strategic Benefit</a:t>
            </a:r>
            <a:br>
              <a:rPr lang="en-US" sz="2400" dirty="0">
                <a:latin typeface="+mj-lt"/>
              </a:rPr>
            </a:br>
            <a:r>
              <a:rPr lang="en-US" sz="2000" b="0" dirty="0">
                <a:latin typeface="+mj-lt"/>
              </a:rPr>
              <a:t>What would be the strategic benefit of the deal?</a:t>
            </a:r>
            <a:endParaRPr lang="en-US" sz="2400" b="0" dirty="0">
              <a:latin typeface="+mj-lt"/>
            </a:endParaRPr>
          </a:p>
        </p:txBody>
      </p:sp>
      <p:sp>
        <p:nvSpPr>
          <p:cNvPr id="9" name="Pentagon 3">
            <a:extLst>
              <a:ext uri="{FF2B5EF4-FFF2-40B4-BE49-F238E27FC236}">
                <a16:creationId xmlns:a16="http://schemas.microsoft.com/office/drawing/2014/main" id="{9025FF89-A47A-4623-AA3F-FF5188AAC458}"/>
              </a:ext>
            </a:extLst>
          </p:cNvPr>
          <p:cNvSpPr/>
          <p:nvPr/>
        </p:nvSpPr>
        <p:spPr bwMode="auto">
          <a:xfrm>
            <a:off x="621323" y="1626697"/>
            <a:ext cx="2057400" cy="1620000"/>
          </a:xfrm>
          <a:prstGeom prst="homePlate">
            <a:avLst>
              <a:gd name="adj" fmla="val 0"/>
            </a:avLst>
          </a:prstGeom>
          <a:solidFill>
            <a:schemeClr val="tx2"/>
          </a:solidFill>
          <a:ln>
            <a:noFill/>
          </a:ln>
          <a:effectLst/>
        </p:spPr>
        <p:txBody>
          <a:bodyPr wrap="square" lIns="91428" tIns="45715" rIns="91428" bIns="45715" rtlCol="0" anchor="ctr">
            <a:noAutofit/>
          </a:bodyPr>
          <a:lstStyle/>
          <a:p>
            <a:pPr algn="ctr" defTabSz="623853" fontAlgn="base">
              <a:spcBef>
                <a:spcPts val="600"/>
              </a:spcBef>
              <a:spcAft>
                <a:spcPts val="600"/>
              </a:spcAft>
              <a:buClr>
                <a:srgbClr val="000000"/>
              </a:buClr>
            </a:pPr>
            <a:r>
              <a:rPr lang="en-US" sz="1600" b="1" dirty="0">
                <a:solidFill>
                  <a:schemeClr val="bg1"/>
                </a:solidFill>
                <a:latin typeface="Arial" charset="0"/>
                <a:cs typeface="Times New Roman" pitchFamily="18" charset="0"/>
              </a:rPr>
              <a:t>Vision and strategic objectives</a:t>
            </a:r>
          </a:p>
        </p:txBody>
      </p:sp>
      <p:sp>
        <p:nvSpPr>
          <p:cNvPr id="11" name="Pentagon 7">
            <a:extLst>
              <a:ext uri="{FF2B5EF4-FFF2-40B4-BE49-F238E27FC236}">
                <a16:creationId xmlns:a16="http://schemas.microsoft.com/office/drawing/2014/main" id="{11D8EA0B-C4AD-4517-A112-71664F4A05CC}"/>
              </a:ext>
            </a:extLst>
          </p:cNvPr>
          <p:cNvSpPr/>
          <p:nvPr/>
        </p:nvSpPr>
        <p:spPr bwMode="auto">
          <a:xfrm>
            <a:off x="621323" y="3289484"/>
            <a:ext cx="2057400" cy="1620000"/>
          </a:xfrm>
          <a:prstGeom prst="homePlate">
            <a:avLst>
              <a:gd name="adj" fmla="val 0"/>
            </a:avLst>
          </a:prstGeom>
          <a:solidFill>
            <a:schemeClr val="tx2"/>
          </a:solidFill>
          <a:ln>
            <a:noFill/>
          </a:ln>
          <a:effectLst/>
        </p:spPr>
        <p:txBody>
          <a:bodyPr wrap="square" lIns="91428" tIns="45715" rIns="91428" bIns="45715" rtlCol="0" anchor="ctr">
            <a:noAutofit/>
          </a:bodyPr>
          <a:lstStyle/>
          <a:p>
            <a:pPr algn="ctr" defTabSz="623853" fontAlgn="base">
              <a:spcBef>
                <a:spcPts val="600"/>
              </a:spcBef>
              <a:spcAft>
                <a:spcPts val="600"/>
              </a:spcAft>
              <a:buClr>
                <a:srgbClr val="000000"/>
              </a:buClr>
            </a:pPr>
            <a:r>
              <a:rPr lang="en-US" sz="1600" b="1" dirty="0">
                <a:solidFill>
                  <a:schemeClr val="bg1"/>
                </a:solidFill>
                <a:latin typeface="Arial" charset="0"/>
                <a:cs typeface="Times New Roman" pitchFamily="18" charset="0"/>
              </a:rPr>
              <a:t>M&amp;A strategy versus organic growth strategy</a:t>
            </a:r>
          </a:p>
        </p:txBody>
      </p:sp>
      <p:sp>
        <p:nvSpPr>
          <p:cNvPr id="60" name="Pentagon 7">
            <a:extLst>
              <a:ext uri="{FF2B5EF4-FFF2-40B4-BE49-F238E27FC236}">
                <a16:creationId xmlns:a16="http://schemas.microsoft.com/office/drawing/2014/main" id="{71123FA7-FDE7-4113-856A-7F736928446F}"/>
              </a:ext>
            </a:extLst>
          </p:cNvPr>
          <p:cNvSpPr/>
          <p:nvPr/>
        </p:nvSpPr>
        <p:spPr bwMode="auto">
          <a:xfrm>
            <a:off x="621323" y="4956906"/>
            <a:ext cx="2057400" cy="1620000"/>
          </a:xfrm>
          <a:prstGeom prst="homePlate">
            <a:avLst>
              <a:gd name="adj" fmla="val 0"/>
            </a:avLst>
          </a:prstGeom>
          <a:solidFill>
            <a:schemeClr val="tx2"/>
          </a:solidFill>
          <a:ln>
            <a:noFill/>
          </a:ln>
          <a:effectLst/>
        </p:spPr>
        <p:txBody>
          <a:bodyPr wrap="square" lIns="91428" tIns="45715" rIns="91428" bIns="45715" rtlCol="0" anchor="ctr">
            <a:noAutofit/>
          </a:bodyPr>
          <a:lstStyle/>
          <a:p>
            <a:pPr algn="ctr" defTabSz="623853" fontAlgn="base">
              <a:spcBef>
                <a:spcPts val="600"/>
              </a:spcBef>
              <a:spcAft>
                <a:spcPts val="600"/>
              </a:spcAft>
              <a:buClr>
                <a:srgbClr val="000000"/>
              </a:buClr>
            </a:pPr>
            <a:r>
              <a:rPr lang="en-US" sz="1600" b="1" dirty="0">
                <a:solidFill>
                  <a:schemeClr val="bg1"/>
                </a:solidFill>
                <a:latin typeface="Arial" charset="0"/>
                <a:cs typeface="Times New Roman" pitchFamily="18" charset="0"/>
              </a:rPr>
              <a:t>M&amp;A strategy versus strategic alliance</a:t>
            </a:r>
          </a:p>
        </p:txBody>
      </p:sp>
      <p:sp>
        <p:nvSpPr>
          <p:cNvPr id="13" name="Pentagon 3">
            <a:extLst>
              <a:ext uri="{FF2B5EF4-FFF2-40B4-BE49-F238E27FC236}">
                <a16:creationId xmlns:a16="http://schemas.microsoft.com/office/drawing/2014/main" id="{4AD1E5D2-FB7C-4533-BD80-0F61DEF3077F}"/>
              </a:ext>
            </a:extLst>
          </p:cNvPr>
          <p:cNvSpPr/>
          <p:nvPr/>
        </p:nvSpPr>
        <p:spPr bwMode="auto">
          <a:xfrm>
            <a:off x="2760785" y="1626697"/>
            <a:ext cx="8809892" cy="1620000"/>
          </a:xfrm>
          <a:prstGeom prst="homePlate">
            <a:avLst>
              <a:gd name="adj" fmla="val 0"/>
            </a:avLst>
          </a:prstGeom>
          <a:solidFill>
            <a:schemeClr val="bg1"/>
          </a:solidFill>
          <a:ln>
            <a:noFill/>
          </a:ln>
          <a:effectLst/>
        </p:spPr>
        <p:txBody>
          <a:bodyPr wrap="square" lIns="91428" tIns="45715" rIns="91428" bIns="45715" rtlCol="0" anchor="ctr">
            <a:noAutofit/>
          </a:bodyPr>
          <a:lstStyle/>
          <a:p>
            <a:pPr defTabSz="623853" fontAlgn="base">
              <a:spcBef>
                <a:spcPts val="200"/>
              </a:spcBef>
              <a:spcAft>
                <a:spcPts val="200"/>
              </a:spcAft>
              <a:buClr>
                <a:srgbClr val="000000"/>
              </a:buClr>
            </a:pPr>
            <a:r>
              <a:rPr lang="en-US" sz="1100" dirty="0">
                <a:latin typeface="Arial" charset="0"/>
                <a:cs typeface="Times New Roman" pitchFamily="18" charset="0"/>
              </a:rPr>
              <a:t>Insert in this box the way in which this deal will help us deliver on our long-term vision and strategic objectives.</a:t>
            </a:r>
          </a:p>
        </p:txBody>
      </p:sp>
      <p:sp>
        <p:nvSpPr>
          <p:cNvPr id="15" name="Pentagon 3">
            <a:extLst>
              <a:ext uri="{FF2B5EF4-FFF2-40B4-BE49-F238E27FC236}">
                <a16:creationId xmlns:a16="http://schemas.microsoft.com/office/drawing/2014/main" id="{4B8D6774-B3CF-4CA0-A622-B24E688F7525}"/>
              </a:ext>
            </a:extLst>
          </p:cNvPr>
          <p:cNvSpPr/>
          <p:nvPr/>
        </p:nvSpPr>
        <p:spPr bwMode="auto">
          <a:xfrm>
            <a:off x="2760785" y="3289484"/>
            <a:ext cx="8809892" cy="1620000"/>
          </a:xfrm>
          <a:prstGeom prst="homePlate">
            <a:avLst>
              <a:gd name="adj" fmla="val 0"/>
            </a:avLst>
          </a:prstGeom>
          <a:solidFill>
            <a:schemeClr val="bg1"/>
          </a:solidFill>
          <a:ln>
            <a:noFill/>
          </a:ln>
          <a:effectLst/>
        </p:spPr>
        <p:txBody>
          <a:bodyPr wrap="square" lIns="91428" tIns="45715" rIns="91428" bIns="45715" rtlCol="0" anchor="ctr">
            <a:noAutofit/>
          </a:bodyPr>
          <a:lstStyle/>
          <a:p>
            <a:pPr defTabSz="623853" fontAlgn="base">
              <a:spcBef>
                <a:spcPts val="200"/>
              </a:spcBef>
              <a:spcAft>
                <a:spcPts val="200"/>
              </a:spcAft>
              <a:buClr>
                <a:srgbClr val="000000"/>
              </a:buClr>
            </a:pPr>
            <a:r>
              <a:rPr lang="en-US" sz="1100" dirty="0">
                <a:latin typeface="Arial" charset="0"/>
                <a:cs typeface="Times New Roman" pitchFamily="18" charset="0"/>
              </a:rPr>
              <a:t>Insert in this box the way in which acquiring company Y is a better option than an organic growth strategy.</a:t>
            </a:r>
          </a:p>
        </p:txBody>
      </p:sp>
      <p:sp>
        <p:nvSpPr>
          <p:cNvPr id="16" name="Pentagon 3">
            <a:extLst>
              <a:ext uri="{FF2B5EF4-FFF2-40B4-BE49-F238E27FC236}">
                <a16:creationId xmlns:a16="http://schemas.microsoft.com/office/drawing/2014/main" id="{56FD3ACD-86E6-4542-B497-FF887C1EC5E7}"/>
              </a:ext>
            </a:extLst>
          </p:cNvPr>
          <p:cNvSpPr/>
          <p:nvPr/>
        </p:nvSpPr>
        <p:spPr bwMode="auto">
          <a:xfrm>
            <a:off x="2760785" y="4956906"/>
            <a:ext cx="8809892" cy="1620000"/>
          </a:xfrm>
          <a:prstGeom prst="homePlate">
            <a:avLst>
              <a:gd name="adj" fmla="val 0"/>
            </a:avLst>
          </a:prstGeom>
          <a:solidFill>
            <a:schemeClr val="bg1"/>
          </a:solidFill>
          <a:ln>
            <a:noFill/>
          </a:ln>
          <a:effectLst/>
        </p:spPr>
        <p:txBody>
          <a:bodyPr wrap="square" lIns="91428" tIns="45715" rIns="91428" bIns="45715" rtlCol="0" anchor="ctr">
            <a:noAutofit/>
          </a:bodyPr>
          <a:lstStyle/>
          <a:p>
            <a:pPr defTabSz="623853" fontAlgn="base">
              <a:spcBef>
                <a:spcPts val="200"/>
              </a:spcBef>
              <a:spcAft>
                <a:spcPts val="200"/>
              </a:spcAft>
              <a:buClr>
                <a:srgbClr val="000000"/>
              </a:buClr>
            </a:pPr>
            <a:r>
              <a:rPr lang="en-US" sz="1100" dirty="0">
                <a:latin typeface="Arial" charset="0"/>
                <a:cs typeface="Times New Roman" pitchFamily="18" charset="0"/>
              </a:rPr>
              <a:t>Insert in this box the way in which acquiring company Y is a better option than a strategic alliance with company Y.</a:t>
            </a:r>
          </a:p>
        </p:txBody>
      </p:sp>
      <p:sp>
        <p:nvSpPr>
          <p:cNvPr id="26" name="Rectangle 25">
            <a:extLst>
              <a:ext uri="{FF2B5EF4-FFF2-40B4-BE49-F238E27FC236}">
                <a16:creationId xmlns:a16="http://schemas.microsoft.com/office/drawing/2014/main" id="{A3943045-DAA9-4149-8A83-DDF4210FC848}"/>
              </a:ext>
            </a:extLst>
          </p:cNvPr>
          <p:cNvSpPr/>
          <p:nvPr/>
        </p:nvSpPr>
        <p:spPr>
          <a:xfrm>
            <a:off x="6299630" y="297362"/>
            <a:ext cx="5643339" cy="413324"/>
          </a:xfrm>
          <a:prstGeom prst="rect">
            <a:avLst/>
          </a:prstGeom>
          <a:noFill/>
          <a:ln w="6350" cap="flat">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91440" rIns="73152" bIns="73152" numCol="1" spcCol="0" rtlCol="0" fromWordArt="0" anchor="b" anchorCtr="0" forceAA="0" compatLnSpc="1">
            <a:prstTxWarp prst="textNoShape">
              <a:avLst/>
            </a:prstTxWarp>
            <a:noAutofit/>
          </a:bodyPr>
          <a:lstStyle/>
          <a:p>
            <a:pPr>
              <a:lnSpc>
                <a:spcPct val="90000"/>
              </a:lnSpc>
              <a:spcBef>
                <a:spcPts val="900"/>
              </a:spcBef>
            </a:pPr>
            <a:endParaRPr lang="en-AU" sz="1200" b="1" dirty="0">
              <a:solidFill>
                <a:schemeClr val="tx2"/>
              </a:solidFill>
              <a:latin typeface="Arial" pitchFamily="34" charset="0"/>
              <a:cs typeface="Arial" pitchFamily="34" charset="0"/>
            </a:endParaRPr>
          </a:p>
        </p:txBody>
      </p:sp>
      <p:sp>
        <p:nvSpPr>
          <p:cNvPr id="27" name="Rounded Rectangle 115">
            <a:extLst>
              <a:ext uri="{FF2B5EF4-FFF2-40B4-BE49-F238E27FC236}">
                <a16:creationId xmlns:a16="http://schemas.microsoft.com/office/drawing/2014/main" id="{3E16E8E3-DA21-46A3-83D1-7805719A821B}"/>
              </a:ext>
            </a:extLst>
          </p:cNvPr>
          <p:cNvSpPr/>
          <p:nvPr/>
        </p:nvSpPr>
        <p:spPr bwMode="auto">
          <a:xfrm>
            <a:off x="7116482" y="363979"/>
            <a:ext cx="820973" cy="274320"/>
          </a:xfrm>
          <a:prstGeom prst="roundRect">
            <a:avLst>
              <a:gd name="adj" fmla="val 3792"/>
            </a:avLst>
          </a:prstGeom>
          <a:solidFill>
            <a:srgbClr val="FF0000"/>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US" sz="1050" b="1" kern="0" dirty="0">
                <a:solidFill>
                  <a:schemeClr val="bg1"/>
                </a:solidFill>
              </a:rPr>
              <a:t>Very Low</a:t>
            </a:r>
          </a:p>
        </p:txBody>
      </p:sp>
      <p:sp>
        <p:nvSpPr>
          <p:cNvPr id="28" name="Rounded Rectangle 117">
            <a:extLst>
              <a:ext uri="{FF2B5EF4-FFF2-40B4-BE49-F238E27FC236}">
                <a16:creationId xmlns:a16="http://schemas.microsoft.com/office/drawing/2014/main" id="{DEB15403-3D15-4A3B-8D9A-A6C28342005F}"/>
              </a:ext>
            </a:extLst>
          </p:cNvPr>
          <p:cNvSpPr/>
          <p:nvPr/>
        </p:nvSpPr>
        <p:spPr bwMode="auto">
          <a:xfrm>
            <a:off x="8096849" y="363979"/>
            <a:ext cx="820973" cy="274320"/>
          </a:xfrm>
          <a:prstGeom prst="roundRect">
            <a:avLst>
              <a:gd name="adj" fmla="val 3792"/>
            </a:avLst>
          </a:prstGeom>
          <a:solidFill>
            <a:srgbClr val="C00000"/>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US" sz="1050" b="1" kern="0" dirty="0">
                <a:solidFill>
                  <a:schemeClr val="bg1"/>
                </a:solidFill>
              </a:rPr>
              <a:t>Low</a:t>
            </a:r>
          </a:p>
        </p:txBody>
      </p:sp>
      <p:sp>
        <p:nvSpPr>
          <p:cNvPr id="29" name="Rounded Rectangle 131">
            <a:extLst>
              <a:ext uri="{FF2B5EF4-FFF2-40B4-BE49-F238E27FC236}">
                <a16:creationId xmlns:a16="http://schemas.microsoft.com/office/drawing/2014/main" id="{2D44CA10-37A3-4E47-A116-D4939C631DBE}"/>
              </a:ext>
            </a:extLst>
          </p:cNvPr>
          <p:cNvSpPr/>
          <p:nvPr/>
        </p:nvSpPr>
        <p:spPr bwMode="auto">
          <a:xfrm>
            <a:off x="9077217" y="363979"/>
            <a:ext cx="820973" cy="274320"/>
          </a:xfrm>
          <a:prstGeom prst="roundRect">
            <a:avLst>
              <a:gd name="adj" fmla="val 3792"/>
            </a:avLst>
          </a:prstGeom>
          <a:solidFill>
            <a:srgbClr val="FFC000"/>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defRPr/>
            </a:pPr>
            <a:r>
              <a:rPr lang="en-US" sz="1050" b="1" kern="0" dirty="0">
                <a:solidFill>
                  <a:schemeClr val="bg1"/>
                </a:solidFill>
              </a:rPr>
              <a:t>Medium</a:t>
            </a:r>
          </a:p>
        </p:txBody>
      </p:sp>
      <p:sp>
        <p:nvSpPr>
          <p:cNvPr id="30" name="Rounded Rectangle 149">
            <a:extLst>
              <a:ext uri="{FF2B5EF4-FFF2-40B4-BE49-F238E27FC236}">
                <a16:creationId xmlns:a16="http://schemas.microsoft.com/office/drawing/2014/main" id="{6505CC2F-319D-4CB2-B8EE-7C4DF485CBAB}"/>
              </a:ext>
            </a:extLst>
          </p:cNvPr>
          <p:cNvSpPr/>
          <p:nvPr/>
        </p:nvSpPr>
        <p:spPr bwMode="auto">
          <a:xfrm>
            <a:off x="10057585" y="363979"/>
            <a:ext cx="820973" cy="274320"/>
          </a:xfrm>
          <a:prstGeom prst="roundRect">
            <a:avLst>
              <a:gd name="adj" fmla="val 3792"/>
            </a:avLst>
          </a:prstGeom>
          <a:solidFill>
            <a:srgbClr val="92D050"/>
          </a:solidFill>
          <a:ln>
            <a:noFill/>
          </a:ln>
          <a:effectLst/>
        </p:spPr>
        <p:txBody>
          <a:bodyPr wrap="square" lIns="91428" tIns="45715" rIns="91428" bIns="45715" rtlCol="0" anchor="ctr">
            <a:noAutofit/>
          </a:bodyPr>
          <a:lstStyle/>
          <a:p>
            <a:pPr lvl="0" algn="ctr" defTabSz="623853">
              <a:spcBef>
                <a:spcPts val="300"/>
              </a:spcBef>
              <a:spcAft>
                <a:spcPts val="300"/>
              </a:spcAft>
              <a:buClr>
                <a:srgbClr val="000000"/>
              </a:buClr>
              <a:defRPr/>
            </a:pPr>
            <a:r>
              <a:rPr lang="en-US" sz="1050" b="1" kern="0" dirty="0">
                <a:solidFill>
                  <a:schemeClr val="bg1"/>
                </a:solidFill>
              </a:rPr>
              <a:t>High</a:t>
            </a:r>
          </a:p>
        </p:txBody>
      </p:sp>
      <p:sp>
        <p:nvSpPr>
          <p:cNvPr id="31" name="Rounded Rectangle 150">
            <a:extLst>
              <a:ext uri="{FF2B5EF4-FFF2-40B4-BE49-F238E27FC236}">
                <a16:creationId xmlns:a16="http://schemas.microsoft.com/office/drawing/2014/main" id="{E1C72304-8651-4ED4-A7AE-5682AE216069}"/>
              </a:ext>
            </a:extLst>
          </p:cNvPr>
          <p:cNvSpPr/>
          <p:nvPr/>
        </p:nvSpPr>
        <p:spPr bwMode="auto">
          <a:xfrm>
            <a:off x="11037950" y="363979"/>
            <a:ext cx="820973" cy="274320"/>
          </a:xfrm>
          <a:prstGeom prst="roundRect">
            <a:avLst>
              <a:gd name="adj" fmla="val 3792"/>
            </a:avLst>
          </a:prstGeom>
          <a:solidFill>
            <a:srgbClr val="00B050"/>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US" sz="1050" b="1" kern="0" dirty="0">
                <a:solidFill>
                  <a:schemeClr val="bg1"/>
                </a:solidFill>
              </a:rPr>
              <a:t>Very High</a:t>
            </a:r>
          </a:p>
        </p:txBody>
      </p:sp>
      <p:sp>
        <p:nvSpPr>
          <p:cNvPr id="32" name="TextBox 31">
            <a:extLst>
              <a:ext uri="{FF2B5EF4-FFF2-40B4-BE49-F238E27FC236}">
                <a16:creationId xmlns:a16="http://schemas.microsoft.com/office/drawing/2014/main" id="{F98C5B7F-A2C9-4DBF-ADA8-FA0A1FCC391A}"/>
              </a:ext>
            </a:extLst>
          </p:cNvPr>
          <p:cNvSpPr txBox="1"/>
          <p:nvPr/>
        </p:nvSpPr>
        <p:spPr>
          <a:xfrm>
            <a:off x="6310033" y="357943"/>
            <a:ext cx="866391" cy="276999"/>
          </a:xfrm>
          <a:prstGeom prst="rect">
            <a:avLst/>
          </a:prstGeom>
          <a:noFill/>
        </p:spPr>
        <p:txBody>
          <a:bodyPr wrap="square" rtlCol="0">
            <a:spAutoFit/>
          </a:bodyPr>
          <a:lstStyle/>
          <a:p>
            <a:r>
              <a:rPr lang="en-US" sz="1200" b="1" dirty="0"/>
              <a:t>Caption:</a:t>
            </a:r>
          </a:p>
        </p:txBody>
      </p:sp>
      <p:sp>
        <p:nvSpPr>
          <p:cNvPr id="3" name="Rounded Rectangle 150">
            <a:extLst>
              <a:ext uri="{FF2B5EF4-FFF2-40B4-BE49-F238E27FC236}">
                <a16:creationId xmlns:a16="http://schemas.microsoft.com/office/drawing/2014/main" id="{93835759-9894-4F38-A076-32C5E9B92671}"/>
              </a:ext>
            </a:extLst>
          </p:cNvPr>
          <p:cNvSpPr/>
          <p:nvPr/>
        </p:nvSpPr>
        <p:spPr bwMode="auto">
          <a:xfrm>
            <a:off x="6059359" y="910785"/>
            <a:ext cx="820973" cy="274320"/>
          </a:xfrm>
          <a:prstGeom prst="roundRect">
            <a:avLst>
              <a:gd name="adj" fmla="val 3792"/>
            </a:avLst>
          </a:prstGeom>
          <a:solidFill>
            <a:srgbClr val="00B050"/>
          </a:solidFill>
          <a:ln>
            <a:noFill/>
          </a:ln>
          <a:effectLst/>
        </p:spPr>
        <p:txBody>
          <a:bodyPr wrap="square" lIns="91428" tIns="45715" rIns="91428" bIns="45715" rtlCol="0" anchor="ctr">
            <a:noAutofit/>
          </a:bodyPr>
          <a:lstStyle/>
          <a:p>
            <a:pPr algn="ctr" defTabSz="623853">
              <a:spcBef>
                <a:spcPts val="300"/>
              </a:spcBef>
              <a:spcAft>
                <a:spcPts val="300"/>
              </a:spcAft>
              <a:buClr>
                <a:srgbClr val="000000"/>
              </a:buClr>
            </a:pPr>
            <a:r>
              <a:rPr lang="en-US" sz="1050" b="1" kern="0" dirty="0">
                <a:solidFill>
                  <a:schemeClr val="bg1"/>
                </a:solidFill>
              </a:rPr>
              <a:t>Very High</a:t>
            </a:r>
          </a:p>
        </p:txBody>
      </p:sp>
      <p:sp>
        <p:nvSpPr>
          <p:cNvPr id="17" name="Speech Bubble: Rectangle with Corners Rounded 16">
            <a:extLst>
              <a:ext uri="{FF2B5EF4-FFF2-40B4-BE49-F238E27FC236}">
                <a16:creationId xmlns:a16="http://schemas.microsoft.com/office/drawing/2014/main" id="{D399C1B2-4759-4BBE-B754-B1F9E2FB5794}"/>
              </a:ext>
            </a:extLst>
          </p:cNvPr>
          <p:cNvSpPr/>
          <p:nvPr/>
        </p:nvSpPr>
        <p:spPr>
          <a:xfrm>
            <a:off x="7312095" y="977793"/>
            <a:ext cx="3064262" cy="930114"/>
          </a:xfrm>
          <a:prstGeom prst="wedgeRoundRectCallout">
            <a:avLst>
              <a:gd name="adj1" fmla="val -60670"/>
              <a:gd name="adj2" fmla="val -35403"/>
              <a:gd name="adj3" fmla="val 16667"/>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a:solidFill>
                  <a:schemeClr val="bg2"/>
                </a:solidFill>
              </a:rPr>
              <a:t>Replace this rating with your own rating based on the sections below</a:t>
            </a:r>
          </a:p>
        </p:txBody>
      </p:sp>
    </p:spTree>
    <p:extLst>
      <p:ext uri="{BB962C8B-B14F-4D97-AF65-F5344CB8AC3E}">
        <p14:creationId xmlns:p14="http://schemas.microsoft.com/office/powerpoint/2010/main" val="2020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Beside the Cover Page, the M&amp;A Financial Model (comprehensive version) includes 4 worksheets with different Building blocks</a:t>
            </a:r>
          </a:p>
        </p:txBody>
      </p:sp>
      <p:sp>
        <p:nvSpPr>
          <p:cNvPr id="2" name="Slide Number Placeholder 1">
            <a:extLst>
              <a:ext uri="{FF2B5EF4-FFF2-40B4-BE49-F238E27FC236}">
                <a16:creationId xmlns:a16="http://schemas.microsoft.com/office/drawing/2014/main" id="{7837E1C4-A2D7-4558-A504-36AC8920218D}"/>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25</a:t>
            </a:fld>
            <a:endParaRPr lang="en-US" sz="1000" dirty="0">
              <a:solidFill>
                <a:srgbClr val="ADAFBB"/>
              </a:solidFill>
            </a:endParaRPr>
          </a:p>
        </p:txBody>
      </p:sp>
      <p:sp>
        <p:nvSpPr>
          <p:cNvPr id="4" name="TextBox 3">
            <a:extLst>
              <a:ext uri="{FF2B5EF4-FFF2-40B4-BE49-F238E27FC236}">
                <a16:creationId xmlns:a16="http://schemas.microsoft.com/office/drawing/2014/main" id="{D22EE032-B168-6913-8CEC-71F615D86269}"/>
              </a:ext>
            </a:extLst>
          </p:cNvPr>
          <p:cNvSpPr txBox="1"/>
          <p:nvPr/>
        </p:nvSpPr>
        <p:spPr>
          <a:xfrm>
            <a:off x="624492" y="1564961"/>
            <a:ext cx="2423507" cy="307777"/>
          </a:xfrm>
          <a:prstGeom prst="rect">
            <a:avLst/>
          </a:prstGeom>
          <a:noFill/>
        </p:spPr>
        <p:txBody>
          <a:bodyPr wrap="square" rtlCol="0">
            <a:spAutoFit/>
          </a:bodyPr>
          <a:lstStyle/>
          <a:p>
            <a:pPr algn="ctr"/>
            <a:r>
              <a:rPr lang="en-US" sz="1400" b="1" dirty="0"/>
              <a:t>Acquirer</a:t>
            </a:r>
          </a:p>
        </p:txBody>
      </p:sp>
      <p:sp>
        <p:nvSpPr>
          <p:cNvPr id="38" name="TextBox 37">
            <a:extLst>
              <a:ext uri="{FF2B5EF4-FFF2-40B4-BE49-F238E27FC236}">
                <a16:creationId xmlns:a16="http://schemas.microsoft.com/office/drawing/2014/main" id="{CEBD63CA-6816-9A03-C9E6-3CC2F09909FB}"/>
              </a:ext>
            </a:extLst>
          </p:cNvPr>
          <p:cNvSpPr txBox="1"/>
          <p:nvPr/>
        </p:nvSpPr>
        <p:spPr>
          <a:xfrm>
            <a:off x="3484237" y="1564961"/>
            <a:ext cx="2423507" cy="307777"/>
          </a:xfrm>
          <a:prstGeom prst="rect">
            <a:avLst/>
          </a:prstGeom>
          <a:noFill/>
        </p:spPr>
        <p:txBody>
          <a:bodyPr wrap="square" rtlCol="0">
            <a:spAutoFit/>
          </a:bodyPr>
          <a:lstStyle/>
          <a:p>
            <a:pPr algn="ctr"/>
            <a:r>
              <a:rPr lang="en-US" sz="1400" b="1" dirty="0"/>
              <a:t>Target</a:t>
            </a:r>
          </a:p>
        </p:txBody>
      </p:sp>
      <p:sp>
        <p:nvSpPr>
          <p:cNvPr id="48" name="TextBox 47">
            <a:extLst>
              <a:ext uri="{FF2B5EF4-FFF2-40B4-BE49-F238E27FC236}">
                <a16:creationId xmlns:a16="http://schemas.microsoft.com/office/drawing/2014/main" id="{39F09248-32B0-DC3C-3F03-0471D287A5DD}"/>
              </a:ext>
            </a:extLst>
          </p:cNvPr>
          <p:cNvSpPr txBox="1"/>
          <p:nvPr/>
        </p:nvSpPr>
        <p:spPr>
          <a:xfrm>
            <a:off x="6317090" y="1511171"/>
            <a:ext cx="2423507" cy="523220"/>
          </a:xfrm>
          <a:prstGeom prst="rect">
            <a:avLst/>
          </a:prstGeom>
          <a:noFill/>
        </p:spPr>
        <p:txBody>
          <a:bodyPr wrap="square" rtlCol="0">
            <a:spAutoFit/>
          </a:bodyPr>
          <a:lstStyle/>
          <a:p>
            <a:pPr algn="ctr"/>
            <a:r>
              <a:rPr lang="en-US" sz="1400" b="1" dirty="0"/>
              <a:t>Merger Assumptions &amp; Analysis</a:t>
            </a:r>
          </a:p>
        </p:txBody>
      </p:sp>
      <p:sp>
        <p:nvSpPr>
          <p:cNvPr id="58" name="TextBox 57">
            <a:extLst>
              <a:ext uri="{FF2B5EF4-FFF2-40B4-BE49-F238E27FC236}">
                <a16:creationId xmlns:a16="http://schemas.microsoft.com/office/drawing/2014/main" id="{EAC59DEB-F82D-D739-EBFE-6FA9099A4008}"/>
              </a:ext>
            </a:extLst>
          </p:cNvPr>
          <p:cNvSpPr txBox="1"/>
          <p:nvPr/>
        </p:nvSpPr>
        <p:spPr>
          <a:xfrm>
            <a:off x="9158892" y="1564961"/>
            <a:ext cx="2423507" cy="307777"/>
          </a:xfrm>
          <a:prstGeom prst="rect">
            <a:avLst/>
          </a:prstGeom>
          <a:noFill/>
        </p:spPr>
        <p:txBody>
          <a:bodyPr wrap="square" rtlCol="0">
            <a:spAutoFit/>
          </a:bodyPr>
          <a:lstStyle/>
          <a:p>
            <a:pPr algn="ctr"/>
            <a:r>
              <a:rPr lang="en-US" sz="1400" b="1" dirty="0"/>
              <a:t>Pro Forma</a:t>
            </a:r>
          </a:p>
        </p:txBody>
      </p:sp>
      <p:sp>
        <p:nvSpPr>
          <p:cNvPr id="27" name="Rectangle 26">
            <a:extLst>
              <a:ext uri="{FF2B5EF4-FFF2-40B4-BE49-F238E27FC236}">
                <a16:creationId xmlns:a16="http://schemas.microsoft.com/office/drawing/2014/main" id="{3F16E77D-EFA5-7525-1951-0D1EC7D06C72}"/>
              </a:ext>
            </a:extLst>
          </p:cNvPr>
          <p:cNvSpPr/>
          <p:nvPr/>
        </p:nvSpPr>
        <p:spPr>
          <a:xfrm>
            <a:off x="624493" y="4675151"/>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Debt &amp; Interest</a:t>
            </a:r>
          </a:p>
        </p:txBody>
      </p:sp>
      <p:sp>
        <p:nvSpPr>
          <p:cNvPr id="28" name="Rectangle 27">
            <a:extLst>
              <a:ext uri="{FF2B5EF4-FFF2-40B4-BE49-F238E27FC236}">
                <a16:creationId xmlns:a16="http://schemas.microsoft.com/office/drawing/2014/main" id="{EA6550E5-761A-C849-65A0-086D7E6D60E4}"/>
              </a:ext>
            </a:extLst>
          </p:cNvPr>
          <p:cNvSpPr/>
          <p:nvPr/>
        </p:nvSpPr>
        <p:spPr>
          <a:xfrm>
            <a:off x="624493" y="2455886"/>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200" b="1" kern="0" dirty="0">
                <a:solidFill>
                  <a:schemeClr val="bg1"/>
                </a:solidFill>
                <a:latin typeface="Arial" pitchFamily="34" charset="0"/>
                <a:cs typeface="Arial" pitchFamily="34" charset="0"/>
              </a:rPr>
              <a:t>Income Statement</a:t>
            </a:r>
          </a:p>
        </p:txBody>
      </p:sp>
      <p:sp>
        <p:nvSpPr>
          <p:cNvPr id="59" name="Rectangle 58">
            <a:extLst>
              <a:ext uri="{FF2B5EF4-FFF2-40B4-BE49-F238E27FC236}">
                <a16:creationId xmlns:a16="http://schemas.microsoft.com/office/drawing/2014/main" id="{583EED5C-6CDF-7DBF-3CFF-6371F8A60867}"/>
              </a:ext>
            </a:extLst>
          </p:cNvPr>
          <p:cNvSpPr/>
          <p:nvPr/>
        </p:nvSpPr>
        <p:spPr>
          <a:xfrm>
            <a:off x="624493" y="3343592"/>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Cash Flow Statement</a:t>
            </a:r>
          </a:p>
        </p:txBody>
      </p:sp>
      <p:sp>
        <p:nvSpPr>
          <p:cNvPr id="60" name="Rectangle 59">
            <a:extLst>
              <a:ext uri="{FF2B5EF4-FFF2-40B4-BE49-F238E27FC236}">
                <a16:creationId xmlns:a16="http://schemas.microsoft.com/office/drawing/2014/main" id="{DF0EF35B-7F60-E664-6BDA-57C27EE3FFDC}"/>
              </a:ext>
            </a:extLst>
          </p:cNvPr>
          <p:cNvSpPr/>
          <p:nvPr/>
        </p:nvSpPr>
        <p:spPr>
          <a:xfrm>
            <a:off x="624493" y="2899739"/>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Balance Sheet</a:t>
            </a:r>
          </a:p>
        </p:txBody>
      </p:sp>
      <p:sp>
        <p:nvSpPr>
          <p:cNvPr id="61" name="Rectangle 60">
            <a:extLst>
              <a:ext uri="{FF2B5EF4-FFF2-40B4-BE49-F238E27FC236}">
                <a16:creationId xmlns:a16="http://schemas.microsoft.com/office/drawing/2014/main" id="{7BB98E62-5CED-C029-A2C5-7BE7760296E8}"/>
              </a:ext>
            </a:extLst>
          </p:cNvPr>
          <p:cNvSpPr/>
          <p:nvPr/>
        </p:nvSpPr>
        <p:spPr>
          <a:xfrm>
            <a:off x="624493" y="3787445"/>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Working Capital</a:t>
            </a:r>
          </a:p>
        </p:txBody>
      </p:sp>
      <p:sp>
        <p:nvSpPr>
          <p:cNvPr id="62" name="Rectangle 61">
            <a:extLst>
              <a:ext uri="{FF2B5EF4-FFF2-40B4-BE49-F238E27FC236}">
                <a16:creationId xmlns:a16="http://schemas.microsoft.com/office/drawing/2014/main" id="{E7673C4D-FB8C-C5E2-B894-95A1F7F5912B}"/>
              </a:ext>
            </a:extLst>
          </p:cNvPr>
          <p:cNvSpPr/>
          <p:nvPr/>
        </p:nvSpPr>
        <p:spPr>
          <a:xfrm>
            <a:off x="624493" y="423129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Depreciations</a:t>
            </a:r>
          </a:p>
        </p:txBody>
      </p:sp>
      <p:sp>
        <p:nvSpPr>
          <p:cNvPr id="63" name="Rectangle 62">
            <a:extLst>
              <a:ext uri="{FF2B5EF4-FFF2-40B4-BE49-F238E27FC236}">
                <a16:creationId xmlns:a16="http://schemas.microsoft.com/office/drawing/2014/main" id="{B63EEE14-26FB-EEC8-7D0E-F55897085601}"/>
              </a:ext>
            </a:extLst>
          </p:cNvPr>
          <p:cNvSpPr/>
          <p:nvPr/>
        </p:nvSpPr>
        <p:spPr>
          <a:xfrm>
            <a:off x="624493" y="201203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Assumptions with Different Scenarios</a:t>
            </a:r>
          </a:p>
        </p:txBody>
      </p:sp>
      <p:sp>
        <p:nvSpPr>
          <p:cNvPr id="64" name="Rectangle 63">
            <a:extLst>
              <a:ext uri="{FF2B5EF4-FFF2-40B4-BE49-F238E27FC236}">
                <a16:creationId xmlns:a16="http://schemas.microsoft.com/office/drawing/2014/main" id="{961C93F4-D247-38DE-8B82-77F514AB877E}"/>
              </a:ext>
            </a:extLst>
          </p:cNvPr>
          <p:cNvSpPr/>
          <p:nvPr/>
        </p:nvSpPr>
        <p:spPr>
          <a:xfrm>
            <a:off x="624493" y="5119002"/>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DCF</a:t>
            </a:r>
          </a:p>
        </p:txBody>
      </p:sp>
      <p:sp>
        <p:nvSpPr>
          <p:cNvPr id="65" name="Rectangle 64">
            <a:extLst>
              <a:ext uri="{FF2B5EF4-FFF2-40B4-BE49-F238E27FC236}">
                <a16:creationId xmlns:a16="http://schemas.microsoft.com/office/drawing/2014/main" id="{B8E7E23A-63F0-1CAE-23EC-778E575CC18B}"/>
              </a:ext>
            </a:extLst>
          </p:cNvPr>
          <p:cNvSpPr/>
          <p:nvPr/>
        </p:nvSpPr>
        <p:spPr>
          <a:xfrm>
            <a:off x="6317091" y="4675151"/>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Accretion/Dilution Analysis</a:t>
            </a:r>
          </a:p>
        </p:txBody>
      </p:sp>
      <p:sp>
        <p:nvSpPr>
          <p:cNvPr id="66" name="Rectangle 65">
            <a:extLst>
              <a:ext uri="{FF2B5EF4-FFF2-40B4-BE49-F238E27FC236}">
                <a16:creationId xmlns:a16="http://schemas.microsoft.com/office/drawing/2014/main" id="{AF594523-DA72-2114-718C-B6DA002DCA9A}"/>
              </a:ext>
            </a:extLst>
          </p:cNvPr>
          <p:cNvSpPr/>
          <p:nvPr/>
        </p:nvSpPr>
        <p:spPr>
          <a:xfrm>
            <a:off x="6317091" y="2455886"/>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Scenarios</a:t>
            </a:r>
          </a:p>
        </p:txBody>
      </p:sp>
      <p:sp>
        <p:nvSpPr>
          <p:cNvPr id="67" name="Rectangle 66">
            <a:extLst>
              <a:ext uri="{FF2B5EF4-FFF2-40B4-BE49-F238E27FC236}">
                <a16:creationId xmlns:a16="http://schemas.microsoft.com/office/drawing/2014/main" id="{487D083B-6AFB-E57F-96BD-6383DB8E333F}"/>
              </a:ext>
            </a:extLst>
          </p:cNvPr>
          <p:cNvSpPr/>
          <p:nvPr/>
        </p:nvSpPr>
        <p:spPr>
          <a:xfrm>
            <a:off x="6317091" y="3343592"/>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Sources &amp; Uses of Cash</a:t>
            </a:r>
          </a:p>
        </p:txBody>
      </p:sp>
      <p:sp>
        <p:nvSpPr>
          <p:cNvPr id="68" name="Rectangle 67">
            <a:extLst>
              <a:ext uri="{FF2B5EF4-FFF2-40B4-BE49-F238E27FC236}">
                <a16:creationId xmlns:a16="http://schemas.microsoft.com/office/drawing/2014/main" id="{752D8F8B-C52F-CCAE-E2BF-6EE9B3FEEE96}"/>
              </a:ext>
            </a:extLst>
          </p:cNvPr>
          <p:cNvSpPr/>
          <p:nvPr/>
        </p:nvSpPr>
        <p:spPr>
          <a:xfrm>
            <a:off x="6317091" y="2899739"/>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Purchase Price</a:t>
            </a:r>
          </a:p>
        </p:txBody>
      </p:sp>
      <p:sp>
        <p:nvSpPr>
          <p:cNvPr id="69" name="Rectangle 68">
            <a:extLst>
              <a:ext uri="{FF2B5EF4-FFF2-40B4-BE49-F238E27FC236}">
                <a16:creationId xmlns:a16="http://schemas.microsoft.com/office/drawing/2014/main" id="{522207C1-E346-F92A-45E6-1CDFA0B433BC}"/>
              </a:ext>
            </a:extLst>
          </p:cNvPr>
          <p:cNvSpPr/>
          <p:nvPr/>
        </p:nvSpPr>
        <p:spPr>
          <a:xfrm>
            <a:off x="6317091" y="3787445"/>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200" b="1" kern="0" dirty="0">
                <a:solidFill>
                  <a:schemeClr val="bg1"/>
                </a:solidFill>
                <a:latin typeface="Arial" pitchFamily="34" charset="0"/>
                <a:cs typeface="Arial" pitchFamily="34" charset="0"/>
              </a:rPr>
              <a:t>Goodwill and Purchase Price Allocation</a:t>
            </a:r>
            <a:endParaRPr lang="en-AU" sz="1200" b="1" kern="0" dirty="0">
              <a:solidFill>
                <a:schemeClr val="bg1"/>
              </a:solidFill>
              <a:latin typeface="Arial" pitchFamily="34" charset="0"/>
              <a:cs typeface="Arial" pitchFamily="34" charset="0"/>
            </a:endParaRPr>
          </a:p>
        </p:txBody>
      </p:sp>
      <p:sp>
        <p:nvSpPr>
          <p:cNvPr id="70" name="Rectangle 69">
            <a:extLst>
              <a:ext uri="{FF2B5EF4-FFF2-40B4-BE49-F238E27FC236}">
                <a16:creationId xmlns:a16="http://schemas.microsoft.com/office/drawing/2014/main" id="{10D81BB9-FA01-02F7-638F-AB49BE916D8D}"/>
              </a:ext>
            </a:extLst>
          </p:cNvPr>
          <p:cNvSpPr/>
          <p:nvPr/>
        </p:nvSpPr>
        <p:spPr>
          <a:xfrm>
            <a:off x="6317091" y="423129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Pro Forma Closing Balance Sheet</a:t>
            </a:r>
          </a:p>
        </p:txBody>
      </p:sp>
      <p:sp>
        <p:nvSpPr>
          <p:cNvPr id="71" name="Rectangle 70">
            <a:extLst>
              <a:ext uri="{FF2B5EF4-FFF2-40B4-BE49-F238E27FC236}">
                <a16:creationId xmlns:a16="http://schemas.microsoft.com/office/drawing/2014/main" id="{CFF21A77-0477-0360-8FCA-3FE0F34F03F2}"/>
              </a:ext>
            </a:extLst>
          </p:cNvPr>
          <p:cNvSpPr/>
          <p:nvPr/>
        </p:nvSpPr>
        <p:spPr>
          <a:xfrm>
            <a:off x="6317091" y="201203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Transaction Inputs</a:t>
            </a:r>
          </a:p>
        </p:txBody>
      </p:sp>
      <p:sp>
        <p:nvSpPr>
          <p:cNvPr id="72" name="Rectangle 71">
            <a:extLst>
              <a:ext uri="{FF2B5EF4-FFF2-40B4-BE49-F238E27FC236}">
                <a16:creationId xmlns:a16="http://schemas.microsoft.com/office/drawing/2014/main" id="{5EE72284-92DD-A5CD-B4DF-2F4F226EF8CE}"/>
              </a:ext>
            </a:extLst>
          </p:cNvPr>
          <p:cNvSpPr/>
          <p:nvPr/>
        </p:nvSpPr>
        <p:spPr>
          <a:xfrm>
            <a:off x="6317091" y="5119002"/>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GB" sz="1200" b="1" kern="0" dirty="0">
                <a:solidFill>
                  <a:schemeClr val="bg1"/>
                </a:solidFill>
                <a:latin typeface="Arial" pitchFamily="34" charset="0"/>
                <a:cs typeface="Arial" pitchFamily="34" charset="0"/>
              </a:rPr>
              <a:t>Impact on Acquirer Intrinsic Value per Share</a:t>
            </a:r>
            <a:endParaRPr lang="en-AU" sz="1200" b="1" kern="0" dirty="0">
              <a:solidFill>
                <a:schemeClr val="bg1"/>
              </a:solidFill>
              <a:latin typeface="Arial" pitchFamily="34" charset="0"/>
              <a:cs typeface="Arial" pitchFamily="34" charset="0"/>
            </a:endParaRPr>
          </a:p>
        </p:txBody>
      </p:sp>
      <p:sp>
        <p:nvSpPr>
          <p:cNvPr id="73" name="Rectangle 72">
            <a:extLst>
              <a:ext uri="{FF2B5EF4-FFF2-40B4-BE49-F238E27FC236}">
                <a16:creationId xmlns:a16="http://schemas.microsoft.com/office/drawing/2014/main" id="{1B5C8424-2B82-3260-3A9A-C3DAE81D657F}"/>
              </a:ext>
            </a:extLst>
          </p:cNvPr>
          <p:cNvSpPr/>
          <p:nvPr/>
        </p:nvSpPr>
        <p:spPr>
          <a:xfrm>
            <a:off x="9158893" y="5113137"/>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Debt &amp; Interest</a:t>
            </a:r>
          </a:p>
        </p:txBody>
      </p:sp>
      <p:sp>
        <p:nvSpPr>
          <p:cNvPr id="74" name="Rectangle 73">
            <a:extLst>
              <a:ext uri="{FF2B5EF4-FFF2-40B4-BE49-F238E27FC236}">
                <a16:creationId xmlns:a16="http://schemas.microsoft.com/office/drawing/2014/main" id="{A675A4A0-20E4-3A76-2A33-BE8670A8DD8C}"/>
              </a:ext>
            </a:extLst>
          </p:cNvPr>
          <p:cNvSpPr/>
          <p:nvPr/>
        </p:nvSpPr>
        <p:spPr>
          <a:xfrm>
            <a:off x="9158893" y="289806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200" b="1" kern="0" dirty="0">
                <a:solidFill>
                  <a:schemeClr val="bg1"/>
                </a:solidFill>
                <a:latin typeface="Arial" pitchFamily="34" charset="0"/>
                <a:cs typeface="Arial" pitchFamily="34" charset="0"/>
              </a:rPr>
              <a:t>Income Statement</a:t>
            </a:r>
          </a:p>
        </p:txBody>
      </p:sp>
      <p:sp>
        <p:nvSpPr>
          <p:cNvPr id="75" name="Rectangle 74">
            <a:extLst>
              <a:ext uri="{FF2B5EF4-FFF2-40B4-BE49-F238E27FC236}">
                <a16:creationId xmlns:a16="http://schemas.microsoft.com/office/drawing/2014/main" id="{9D3057FE-CF50-FE84-0289-2E22520B42B9}"/>
              </a:ext>
            </a:extLst>
          </p:cNvPr>
          <p:cNvSpPr/>
          <p:nvPr/>
        </p:nvSpPr>
        <p:spPr>
          <a:xfrm>
            <a:off x="9158893" y="378409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Cash Flow Statement</a:t>
            </a:r>
          </a:p>
        </p:txBody>
      </p:sp>
      <p:sp>
        <p:nvSpPr>
          <p:cNvPr id="76" name="Rectangle 75">
            <a:extLst>
              <a:ext uri="{FF2B5EF4-FFF2-40B4-BE49-F238E27FC236}">
                <a16:creationId xmlns:a16="http://schemas.microsoft.com/office/drawing/2014/main" id="{4B4E17AD-2949-CB7D-4445-3931E879F737}"/>
              </a:ext>
            </a:extLst>
          </p:cNvPr>
          <p:cNvSpPr/>
          <p:nvPr/>
        </p:nvSpPr>
        <p:spPr>
          <a:xfrm>
            <a:off x="9158893" y="334107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Balance Sheet</a:t>
            </a:r>
          </a:p>
        </p:txBody>
      </p:sp>
      <p:sp>
        <p:nvSpPr>
          <p:cNvPr id="77" name="Rectangle 76">
            <a:extLst>
              <a:ext uri="{FF2B5EF4-FFF2-40B4-BE49-F238E27FC236}">
                <a16:creationId xmlns:a16="http://schemas.microsoft.com/office/drawing/2014/main" id="{4050258C-FE9F-52F1-A512-43262F29D0CF}"/>
              </a:ext>
            </a:extLst>
          </p:cNvPr>
          <p:cNvSpPr/>
          <p:nvPr/>
        </p:nvSpPr>
        <p:spPr>
          <a:xfrm>
            <a:off x="9158893" y="422710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Working Capital</a:t>
            </a:r>
          </a:p>
        </p:txBody>
      </p:sp>
      <p:sp>
        <p:nvSpPr>
          <p:cNvPr id="78" name="Rectangle 77">
            <a:extLst>
              <a:ext uri="{FF2B5EF4-FFF2-40B4-BE49-F238E27FC236}">
                <a16:creationId xmlns:a16="http://schemas.microsoft.com/office/drawing/2014/main" id="{75ECDF31-673C-68B9-7C6F-62AB724C4861}"/>
              </a:ext>
            </a:extLst>
          </p:cNvPr>
          <p:cNvSpPr/>
          <p:nvPr/>
        </p:nvSpPr>
        <p:spPr>
          <a:xfrm>
            <a:off x="9158893" y="467012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Depreciations</a:t>
            </a:r>
          </a:p>
        </p:txBody>
      </p:sp>
      <p:sp>
        <p:nvSpPr>
          <p:cNvPr id="79" name="Rectangle 78">
            <a:extLst>
              <a:ext uri="{FF2B5EF4-FFF2-40B4-BE49-F238E27FC236}">
                <a16:creationId xmlns:a16="http://schemas.microsoft.com/office/drawing/2014/main" id="{F97F1AFB-AD3F-48E4-1CA8-0315EAFBBA78}"/>
              </a:ext>
            </a:extLst>
          </p:cNvPr>
          <p:cNvSpPr/>
          <p:nvPr/>
        </p:nvSpPr>
        <p:spPr>
          <a:xfrm>
            <a:off x="9158893" y="201203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Assumptions</a:t>
            </a:r>
          </a:p>
        </p:txBody>
      </p:sp>
      <p:sp>
        <p:nvSpPr>
          <p:cNvPr id="80" name="Rectangle 79">
            <a:extLst>
              <a:ext uri="{FF2B5EF4-FFF2-40B4-BE49-F238E27FC236}">
                <a16:creationId xmlns:a16="http://schemas.microsoft.com/office/drawing/2014/main" id="{3903733B-B785-C09A-4852-401EAED66042}"/>
              </a:ext>
            </a:extLst>
          </p:cNvPr>
          <p:cNvSpPr/>
          <p:nvPr/>
        </p:nvSpPr>
        <p:spPr>
          <a:xfrm>
            <a:off x="3484237" y="4675151"/>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Debt &amp; Interest</a:t>
            </a:r>
          </a:p>
        </p:txBody>
      </p:sp>
      <p:sp>
        <p:nvSpPr>
          <p:cNvPr id="81" name="Rectangle 80">
            <a:extLst>
              <a:ext uri="{FF2B5EF4-FFF2-40B4-BE49-F238E27FC236}">
                <a16:creationId xmlns:a16="http://schemas.microsoft.com/office/drawing/2014/main" id="{7FE74770-7042-63DF-83A0-D4096A40EE3B}"/>
              </a:ext>
            </a:extLst>
          </p:cNvPr>
          <p:cNvSpPr/>
          <p:nvPr/>
        </p:nvSpPr>
        <p:spPr>
          <a:xfrm>
            <a:off x="3484237" y="2455886"/>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defRPr/>
            </a:pPr>
            <a:r>
              <a:rPr lang="en-AU" sz="1200" b="1" kern="0" dirty="0">
                <a:solidFill>
                  <a:schemeClr val="bg1"/>
                </a:solidFill>
                <a:latin typeface="Arial" pitchFamily="34" charset="0"/>
                <a:cs typeface="Arial" pitchFamily="34" charset="0"/>
              </a:rPr>
              <a:t>Income Statement</a:t>
            </a:r>
          </a:p>
        </p:txBody>
      </p:sp>
      <p:sp>
        <p:nvSpPr>
          <p:cNvPr id="82" name="Rectangle 81">
            <a:extLst>
              <a:ext uri="{FF2B5EF4-FFF2-40B4-BE49-F238E27FC236}">
                <a16:creationId xmlns:a16="http://schemas.microsoft.com/office/drawing/2014/main" id="{35DF7CDC-4AB4-830D-E4D6-806858967E02}"/>
              </a:ext>
            </a:extLst>
          </p:cNvPr>
          <p:cNvSpPr/>
          <p:nvPr/>
        </p:nvSpPr>
        <p:spPr>
          <a:xfrm>
            <a:off x="3484237" y="3343592"/>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Cash Flow Statement</a:t>
            </a:r>
          </a:p>
        </p:txBody>
      </p:sp>
      <p:sp>
        <p:nvSpPr>
          <p:cNvPr id="83" name="Rectangle 82">
            <a:extLst>
              <a:ext uri="{FF2B5EF4-FFF2-40B4-BE49-F238E27FC236}">
                <a16:creationId xmlns:a16="http://schemas.microsoft.com/office/drawing/2014/main" id="{EDCDE078-7659-5444-4DBB-3E490DF983AB}"/>
              </a:ext>
            </a:extLst>
          </p:cNvPr>
          <p:cNvSpPr/>
          <p:nvPr/>
        </p:nvSpPr>
        <p:spPr>
          <a:xfrm>
            <a:off x="3484237" y="2899739"/>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Balance Sheet</a:t>
            </a:r>
          </a:p>
        </p:txBody>
      </p:sp>
      <p:sp>
        <p:nvSpPr>
          <p:cNvPr id="84" name="Rectangle 83">
            <a:extLst>
              <a:ext uri="{FF2B5EF4-FFF2-40B4-BE49-F238E27FC236}">
                <a16:creationId xmlns:a16="http://schemas.microsoft.com/office/drawing/2014/main" id="{6938D662-9A56-42C0-7159-60BD7357F96B}"/>
              </a:ext>
            </a:extLst>
          </p:cNvPr>
          <p:cNvSpPr/>
          <p:nvPr/>
        </p:nvSpPr>
        <p:spPr>
          <a:xfrm>
            <a:off x="3484237" y="3787445"/>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Working Capital</a:t>
            </a:r>
          </a:p>
        </p:txBody>
      </p:sp>
      <p:sp>
        <p:nvSpPr>
          <p:cNvPr id="85" name="Rectangle 84">
            <a:extLst>
              <a:ext uri="{FF2B5EF4-FFF2-40B4-BE49-F238E27FC236}">
                <a16:creationId xmlns:a16="http://schemas.microsoft.com/office/drawing/2014/main" id="{7C0F3A98-A398-9825-6D87-66FE6EBC4930}"/>
              </a:ext>
            </a:extLst>
          </p:cNvPr>
          <p:cNvSpPr/>
          <p:nvPr/>
        </p:nvSpPr>
        <p:spPr>
          <a:xfrm>
            <a:off x="3484237" y="423129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Depreciations</a:t>
            </a:r>
          </a:p>
        </p:txBody>
      </p:sp>
      <p:sp>
        <p:nvSpPr>
          <p:cNvPr id="86" name="Rectangle 85">
            <a:extLst>
              <a:ext uri="{FF2B5EF4-FFF2-40B4-BE49-F238E27FC236}">
                <a16:creationId xmlns:a16="http://schemas.microsoft.com/office/drawing/2014/main" id="{76D8F796-7F06-1C5B-E6A2-15B1AB7F1D3C}"/>
              </a:ext>
            </a:extLst>
          </p:cNvPr>
          <p:cNvSpPr/>
          <p:nvPr/>
        </p:nvSpPr>
        <p:spPr>
          <a:xfrm>
            <a:off x="3484237" y="2012033"/>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Assumptions with Different Scenarios</a:t>
            </a:r>
          </a:p>
        </p:txBody>
      </p:sp>
      <p:sp>
        <p:nvSpPr>
          <p:cNvPr id="87" name="Rectangle 86">
            <a:extLst>
              <a:ext uri="{FF2B5EF4-FFF2-40B4-BE49-F238E27FC236}">
                <a16:creationId xmlns:a16="http://schemas.microsoft.com/office/drawing/2014/main" id="{C0098453-2E38-306D-6011-D1073574F8A2}"/>
              </a:ext>
            </a:extLst>
          </p:cNvPr>
          <p:cNvSpPr/>
          <p:nvPr/>
        </p:nvSpPr>
        <p:spPr>
          <a:xfrm>
            <a:off x="3484237" y="5119002"/>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DCF</a:t>
            </a:r>
          </a:p>
        </p:txBody>
      </p:sp>
      <p:sp>
        <p:nvSpPr>
          <p:cNvPr id="88" name="Rectangle 87">
            <a:extLst>
              <a:ext uri="{FF2B5EF4-FFF2-40B4-BE49-F238E27FC236}">
                <a16:creationId xmlns:a16="http://schemas.microsoft.com/office/drawing/2014/main" id="{0724FEFE-F223-8C38-1232-34D2F6CCD920}"/>
              </a:ext>
            </a:extLst>
          </p:cNvPr>
          <p:cNvSpPr/>
          <p:nvPr/>
        </p:nvSpPr>
        <p:spPr>
          <a:xfrm>
            <a:off x="9158893" y="245504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Merger Integrations</a:t>
            </a:r>
          </a:p>
        </p:txBody>
      </p:sp>
      <p:sp>
        <p:nvSpPr>
          <p:cNvPr id="89" name="Rectangle 88">
            <a:extLst>
              <a:ext uri="{FF2B5EF4-FFF2-40B4-BE49-F238E27FC236}">
                <a16:creationId xmlns:a16="http://schemas.microsoft.com/office/drawing/2014/main" id="{4EC6D385-3314-D10F-C817-E9200B47C99D}"/>
              </a:ext>
            </a:extLst>
          </p:cNvPr>
          <p:cNvSpPr/>
          <p:nvPr/>
        </p:nvSpPr>
        <p:spPr>
          <a:xfrm>
            <a:off x="9158893" y="5556151"/>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n-AU" sz="1200" b="1" kern="0" dirty="0">
                <a:solidFill>
                  <a:schemeClr val="bg1"/>
                </a:solidFill>
                <a:latin typeface="Arial" pitchFamily="34" charset="0"/>
                <a:cs typeface="Arial" pitchFamily="34" charset="0"/>
              </a:rPr>
              <a:t>DCF</a:t>
            </a:r>
          </a:p>
        </p:txBody>
      </p:sp>
      <p:sp>
        <p:nvSpPr>
          <p:cNvPr id="90" name="Rectangle 89">
            <a:extLst>
              <a:ext uri="{FF2B5EF4-FFF2-40B4-BE49-F238E27FC236}">
                <a16:creationId xmlns:a16="http://schemas.microsoft.com/office/drawing/2014/main" id="{387A49AF-AA44-7AC0-65C4-57DD5CF8EC85}"/>
              </a:ext>
            </a:extLst>
          </p:cNvPr>
          <p:cNvSpPr/>
          <p:nvPr/>
        </p:nvSpPr>
        <p:spPr>
          <a:xfrm>
            <a:off x="6317091" y="5567954"/>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Capital Structure</a:t>
            </a:r>
          </a:p>
        </p:txBody>
      </p:sp>
      <p:sp>
        <p:nvSpPr>
          <p:cNvPr id="91" name="Rectangle 90">
            <a:extLst>
              <a:ext uri="{FF2B5EF4-FFF2-40B4-BE49-F238E27FC236}">
                <a16:creationId xmlns:a16="http://schemas.microsoft.com/office/drawing/2014/main" id="{1629C47B-C18D-A23C-7576-26E06B380C1C}"/>
              </a:ext>
            </a:extLst>
          </p:cNvPr>
          <p:cNvSpPr/>
          <p:nvPr/>
        </p:nvSpPr>
        <p:spPr>
          <a:xfrm>
            <a:off x="6317091" y="6012768"/>
            <a:ext cx="2423507" cy="360000"/>
          </a:xfrm>
          <a:prstGeom prst="rect">
            <a:avLst/>
          </a:prstGeom>
          <a:solidFill>
            <a:schemeClr val="tx1"/>
          </a:solidFill>
          <a:ln w="9525" cap="flat" cmpd="sng" algn="ctr">
            <a:solidFill>
              <a:schemeClr val="tx1"/>
            </a:solidFill>
            <a:prstDash val="solid"/>
          </a:ln>
          <a:effectLst/>
        </p:spPr>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AU" sz="1200" b="1" kern="0" dirty="0">
                <a:solidFill>
                  <a:schemeClr val="bg1"/>
                </a:solidFill>
                <a:latin typeface="Arial" pitchFamily="34" charset="0"/>
                <a:cs typeface="Arial" pitchFamily="34" charset="0"/>
              </a:rPr>
              <a:t>Sensitivity Analysis</a:t>
            </a:r>
          </a:p>
        </p:txBody>
      </p:sp>
    </p:spTree>
    <p:extLst>
      <p:ext uri="{BB962C8B-B14F-4D97-AF65-F5344CB8AC3E}">
        <p14:creationId xmlns:p14="http://schemas.microsoft.com/office/powerpoint/2010/main" val="1275160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kern="0" dirty="0"/>
              <a:t>You can create the Acquirer Worksheet in 9 simple steps</a:t>
            </a:r>
            <a:endParaRPr lang="en-US" sz="2400" kern="0" dirty="0"/>
          </a:p>
        </p:txBody>
      </p:sp>
      <p:sp>
        <p:nvSpPr>
          <p:cNvPr id="2" name="Slide Number Placeholder 1">
            <a:extLst>
              <a:ext uri="{FF2B5EF4-FFF2-40B4-BE49-F238E27FC236}">
                <a16:creationId xmlns:a16="http://schemas.microsoft.com/office/drawing/2014/main" id="{7837E1C4-A2D7-4558-A504-36AC8920218D}"/>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26</a:t>
            </a:fld>
            <a:endParaRPr lang="en-US" sz="1000" dirty="0">
              <a:solidFill>
                <a:srgbClr val="ADAFBB"/>
              </a:solidFill>
            </a:endParaRPr>
          </a:p>
        </p:txBody>
      </p:sp>
      <p:sp>
        <p:nvSpPr>
          <p:cNvPr id="3" name="TextBox 2">
            <a:extLst>
              <a:ext uri="{FF2B5EF4-FFF2-40B4-BE49-F238E27FC236}">
                <a16:creationId xmlns:a16="http://schemas.microsoft.com/office/drawing/2014/main" id="{354CC573-61B1-49E0-840D-529396975FB2}"/>
              </a:ext>
            </a:extLst>
          </p:cNvPr>
          <p:cNvSpPr txBox="1"/>
          <p:nvPr/>
        </p:nvSpPr>
        <p:spPr>
          <a:xfrm>
            <a:off x="514114" y="1628503"/>
            <a:ext cx="11164080" cy="4070345"/>
          </a:xfrm>
          <a:prstGeom prst="rect">
            <a:avLst/>
          </a:prstGeom>
          <a:noFill/>
        </p:spPr>
        <p:txBody>
          <a:bodyPr wrap="square" rtlCol="0">
            <a:spAutoFit/>
          </a:bodyPr>
          <a:lstStyle/>
          <a:p>
            <a:pPr marL="342900" indent="-342900">
              <a:spcBef>
                <a:spcPts val="300"/>
              </a:spcBef>
              <a:spcAft>
                <a:spcPts val="300"/>
              </a:spcAft>
              <a:buFont typeface="+mj-lt"/>
              <a:buAutoNum type="arabicPeriod"/>
            </a:pPr>
            <a:r>
              <a:rPr lang="en-US" kern="0" dirty="0"/>
              <a:t>Click on the Acquirer tab and make sure that you do not need to add or remove a building block based on your specificities</a:t>
            </a:r>
          </a:p>
          <a:p>
            <a:pPr marL="342900" indent="-342900">
              <a:spcBef>
                <a:spcPts val="300"/>
              </a:spcBef>
              <a:spcAft>
                <a:spcPts val="300"/>
              </a:spcAft>
              <a:buFont typeface="+mj-lt"/>
              <a:buAutoNum type="arabicPeriod"/>
            </a:pPr>
            <a:r>
              <a:rPr lang="en-US" kern="0" dirty="0"/>
              <a:t>Adjust if required the periodicity based on the specificities of your organization</a:t>
            </a:r>
          </a:p>
          <a:p>
            <a:pPr marL="342900" indent="-342900">
              <a:spcBef>
                <a:spcPts val="300"/>
              </a:spcBef>
              <a:spcAft>
                <a:spcPts val="300"/>
              </a:spcAft>
              <a:buFont typeface="+mj-lt"/>
              <a:buAutoNum type="arabicPeriod"/>
            </a:pPr>
            <a:r>
              <a:rPr lang="en-US" kern="0" dirty="0"/>
              <a:t>Adjust if required the items in each building block</a:t>
            </a:r>
          </a:p>
          <a:p>
            <a:pPr marL="342900" indent="-342900">
              <a:spcBef>
                <a:spcPts val="300"/>
              </a:spcBef>
              <a:spcAft>
                <a:spcPts val="300"/>
              </a:spcAft>
              <a:buFont typeface="+mj-lt"/>
              <a:buAutoNum type="arabicPeriod"/>
            </a:pPr>
            <a:r>
              <a:rPr lang="en-GB" kern="0" dirty="0"/>
              <a:t>Fill in the templates focusing on the 3 financial statements, 3 supporting schedules and your “base scenario” in your “assumptions” building block</a:t>
            </a:r>
          </a:p>
          <a:p>
            <a:pPr marL="342900" indent="-342900">
              <a:spcBef>
                <a:spcPts val="300"/>
              </a:spcBef>
              <a:spcAft>
                <a:spcPts val="300"/>
              </a:spcAft>
              <a:buFont typeface="+mj-lt"/>
              <a:buAutoNum type="arabicPeriod"/>
            </a:pPr>
            <a:r>
              <a:rPr lang="en-GB" dirty="0"/>
              <a:t>Double check that your balance sheet is balanced</a:t>
            </a:r>
          </a:p>
          <a:p>
            <a:pPr marL="342900" indent="-342900">
              <a:spcBef>
                <a:spcPts val="300"/>
              </a:spcBef>
              <a:spcAft>
                <a:spcPts val="300"/>
              </a:spcAft>
              <a:buFont typeface="+mj-lt"/>
              <a:buAutoNum type="arabicPeriod"/>
            </a:pPr>
            <a:r>
              <a:rPr lang="en-GB" dirty="0"/>
              <a:t>Create your DCF building block </a:t>
            </a:r>
          </a:p>
          <a:p>
            <a:pPr marL="342900" indent="-342900">
              <a:spcBef>
                <a:spcPts val="300"/>
              </a:spcBef>
              <a:spcAft>
                <a:spcPts val="300"/>
              </a:spcAft>
              <a:buFont typeface="+mj-lt"/>
              <a:buAutoNum type="arabicPeriod"/>
            </a:pPr>
            <a:r>
              <a:rPr lang="en-GB" kern="0" dirty="0"/>
              <a:t>Create more scenarios in the building block “Assumptions”</a:t>
            </a:r>
          </a:p>
          <a:p>
            <a:pPr marL="342900" indent="-342900">
              <a:spcBef>
                <a:spcPts val="300"/>
              </a:spcBef>
              <a:spcAft>
                <a:spcPts val="300"/>
              </a:spcAft>
              <a:buFont typeface="+mj-lt"/>
              <a:buAutoNum type="arabicPeriod"/>
            </a:pPr>
            <a:r>
              <a:rPr lang="en-GB" kern="0" dirty="0"/>
              <a:t>Select the Scenario that will flow in the model</a:t>
            </a:r>
          </a:p>
          <a:p>
            <a:pPr marL="342900" indent="-342900">
              <a:spcBef>
                <a:spcPts val="300"/>
              </a:spcBef>
              <a:spcAft>
                <a:spcPts val="300"/>
              </a:spcAft>
              <a:buFont typeface="+mj-lt"/>
              <a:buAutoNum type="arabicPeriod"/>
            </a:pPr>
            <a:r>
              <a:rPr lang="en-GB" kern="0" dirty="0"/>
              <a:t>Add a Stub period</a:t>
            </a:r>
            <a:endParaRPr lang="en-GB" dirty="0"/>
          </a:p>
          <a:p>
            <a:pPr marL="342900" indent="-342900">
              <a:buFont typeface="+mj-lt"/>
              <a:buAutoNum type="arabicPeriod"/>
            </a:pPr>
            <a:endParaRPr lang="en-GB" dirty="0"/>
          </a:p>
        </p:txBody>
      </p:sp>
    </p:spTree>
    <p:extLst>
      <p:ext uri="{BB962C8B-B14F-4D97-AF65-F5344CB8AC3E}">
        <p14:creationId xmlns:p14="http://schemas.microsoft.com/office/powerpoint/2010/main" val="84742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Step 1 - </a:t>
            </a:r>
            <a:r>
              <a:rPr lang="en-GB" sz="2400" kern="0" dirty="0"/>
              <a:t>Click on the Acquirer tab and make sure that you do not need to add or remove a building block based on your specificities</a:t>
            </a:r>
            <a:endParaRPr lang="en-US" sz="240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27</a:t>
            </a:fld>
            <a:endParaRPr lang="en-US" sz="1000" dirty="0">
              <a:solidFill>
                <a:srgbClr val="ADAFBB"/>
              </a:solidFill>
            </a:endParaRPr>
          </a:p>
        </p:txBody>
      </p:sp>
      <p:pic>
        <p:nvPicPr>
          <p:cNvPr id="4" name="Picture 3">
            <a:extLst>
              <a:ext uri="{FF2B5EF4-FFF2-40B4-BE49-F238E27FC236}">
                <a16:creationId xmlns:a16="http://schemas.microsoft.com/office/drawing/2014/main" id="{1F279C78-8A9B-D46E-3647-FD9D7A9E21B0}"/>
              </a:ext>
            </a:extLst>
          </p:cNvPr>
          <p:cNvPicPr>
            <a:picLocks noChangeAspect="1"/>
          </p:cNvPicPr>
          <p:nvPr/>
        </p:nvPicPr>
        <p:blipFill>
          <a:blip r:embed="rId6"/>
          <a:stretch>
            <a:fillRect/>
          </a:stretch>
        </p:blipFill>
        <p:spPr>
          <a:xfrm>
            <a:off x="618564" y="1715080"/>
            <a:ext cx="10968599" cy="3432135"/>
          </a:xfrm>
          <a:prstGeom prst="rect">
            <a:avLst/>
          </a:prstGeom>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56C79731-21AA-F30B-C707-89FBF773BE37}"/>
              </a:ext>
            </a:extLst>
          </p:cNvPr>
          <p:cNvSpPr/>
          <p:nvPr/>
        </p:nvSpPr>
        <p:spPr>
          <a:xfrm>
            <a:off x="514113" y="2775099"/>
            <a:ext cx="11309291" cy="2155490"/>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14427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Step 3 - Adjust if required the items in each building block</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28</a:t>
            </a:fld>
            <a:endParaRPr lang="en-US" sz="1000" dirty="0">
              <a:solidFill>
                <a:srgbClr val="ADAFBB"/>
              </a:solidFill>
            </a:endParaRPr>
          </a:p>
        </p:txBody>
      </p:sp>
      <p:pic>
        <p:nvPicPr>
          <p:cNvPr id="4" name="Picture 3">
            <a:extLst>
              <a:ext uri="{FF2B5EF4-FFF2-40B4-BE49-F238E27FC236}">
                <a16:creationId xmlns:a16="http://schemas.microsoft.com/office/drawing/2014/main" id="{069E7982-A4BC-4467-4480-EA22A2B7B45C}"/>
              </a:ext>
            </a:extLst>
          </p:cNvPr>
          <p:cNvPicPr>
            <a:picLocks noChangeAspect="1"/>
          </p:cNvPicPr>
          <p:nvPr/>
        </p:nvPicPr>
        <p:blipFill rotWithShape="1">
          <a:blip r:embed="rId6"/>
          <a:srcRect t="12525"/>
          <a:stretch/>
        </p:blipFill>
        <p:spPr>
          <a:xfrm>
            <a:off x="636513" y="2477386"/>
            <a:ext cx="10918974" cy="3136604"/>
          </a:xfrm>
          <a:prstGeom prst="rect">
            <a:avLst/>
          </a:prstGeom>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E0C20967-A879-7D35-CDC8-E03CD580E54B}"/>
              </a:ext>
            </a:extLst>
          </p:cNvPr>
          <p:cNvSpPr/>
          <p:nvPr/>
        </p:nvSpPr>
        <p:spPr>
          <a:xfrm>
            <a:off x="998337" y="3516557"/>
            <a:ext cx="3221666" cy="2097433"/>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ular Callout 9">
            <a:extLst>
              <a:ext uri="{FF2B5EF4-FFF2-40B4-BE49-F238E27FC236}">
                <a16:creationId xmlns:a16="http://schemas.microsoft.com/office/drawing/2014/main" id="{2543CC0E-0444-FB1D-A842-198CAEA10CA7}"/>
              </a:ext>
            </a:extLst>
          </p:cNvPr>
          <p:cNvSpPr/>
          <p:nvPr/>
        </p:nvSpPr>
        <p:spPr bwMode="auto">
          <a:xfrm>
            <a:off x="2544252" y="5784112"/>
            <a:ext cx="6259506" cy="848602"/>
          </a:xfrm>
          <a:prstGeom prst="wedgeRoundRectCallout">
            <a:avLst>
              <a:gd name="adj1" fmla="val -32735"/>
              <a:gd name="adj2" fmla="val -81827"/>
              <a:gd name="adj3" fmla="val 16667"/>
            </a:avLst>
          </a:prstGeom>
          <a:solidFill>
            <a:schemeClr val="accent5">
              <a:lumMod val="20000"/>
              <a:lumOff val="80000"/>
            </a:schemeClr>
          </a:solidFill>
          <a:ln w="9525">
            <a:solidFill>
              <a:schemeClr val="accent1"/>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dirty="0">
                <a:cs typeface="Times New Roman" pitchFamily="18" charset="0"/>
              </a:rPr>
              <a:t>For example, you may decide to add the item “</a:t>
            </a:r>
            <a:r>
              <a:rPr lang="en-GB" sz="1200" dirty="0">
                <a:solidFill>
                  <a:schemeClr val="tx1"/>
                </a:solidFill>
              </a:rPr>
              <a:t>Dividend payout</a:t>
            </a:r>
            <a:r>
              <a:rPr lang="en-US" sz="1200" dirty="0">
                <a:solidFill>
                  <a:schemeClr val="tx1"/>
                </a:solidFill>
                <a:cs typeface="Times New Roman" pitchFamily="18" charset="0"/>
              </a:rPr>
              <a:t>” by adding a row. Or you may decide to remove the interest expenses. If required, you may have to add a row in the assumption building block if it helps you forecast the future dividend payout</a:t>
            </a:r>
            <a:endParaRPr lang="en-GB" sz="1200" dirty="0">
              <a:solidFill>
                <a:schemeClr val="tx1"/>
              </a:solidFill>
            </a:endParaRPr>
          </a:p>
        </p:txBody>
      </p:sp>
    </p:spTree>
    <p:extLst>
      <p:ext uri="{BB962C8B-B14F-4D97-AF65-F5344CB8AC3E}">
        <p14:creationId xmlns:p14="http://schemas.microsoft.com/office/powerpoint/2010/main" val="1567968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kern="0" dirty="0"/>
              <a:t>Insert your assumptions in the building block “Discounted Cash Flow”</a:t>
            </a:r>
            <a:endParaRPr lang="en-US" sz="240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29</a:t>
            </a:fld>
            <a:endParaRPr lang="en-US" sz="1000" dirty="0">
              <a:solidFill>
                <a:srgbClr val="ADAFBB"/>
              </a:solidFill>
            </a:endParaRPr>
          </a:p>
        </p:txBody>
      </p:sp>
      <p:pic>
        <p:nvPicPr>
          <p:cNvPr id="8" name="Picture 7">
            <a:extLst>
              <a:ext uri="{FF2B5EF4-FFF2-40B4-BE49-F238E27FC236}">
                <a16:creationId xmlns:a16="http://schemas.microsoft.com/office/drawing/2014/main" id="{9D0DE256-B4AB-A1B7-103D-DE8008B5F8FB}"/>
              </a:ext>
            </a:extLst>
          </p:cNvPr>
          <p:cNvPicPr>
            <a:picLocks noChangeAspect="1"/>
          </p:cNvPicPr>
          <p:nvPr/>
        </p:nvPicPr>
        <p:blipFill>
          <a:blip r:embed="rId6"/>
          <a:stretch>
            <a:fillRect/>
          </a:stretch>
        </p:blipFill>
        <p:spPr>
          <a:xfrm>
            <a:off x="1479383" y="2134056"/>
            <a:ext cx="9073412" cy="3454849"/>
          </a:xfrm>
          <a:prstGeom prst="rect">
            <a:avLst/>
          </a:prstGeom>
          <a:effectLst>
            <a:outerShdw blurRad="50800" dist="38100" dir="5400000" algn="t" rotWithShape="0">
              <a:prstClr val="black">
                <a:alpha val="40000"/>
              </a:prstClr>
            </a:outerShdw>
          </a:effectLst>
        </p:spPr>
      </p:pic>
      <p:sp>
        <p:nvSpPr>
          <p:cNvPr id="9" name="Rounded Rectangular Callout 9">
            <a:extLst>
              <a:ext uri="{FF2B5EF4-FFF2-40B4-BE49-F238E27FC236}">
                <a16:creationId xmlns:a16="http://schemas.microsoft.com/office/drawing/2014/main" id="{32157368-BDAE-0E1E-BBC3-6A933FB1DD8C}"/>
              </a:ext>
            </a:extLst>
          </p:cNvPr>
          <p:cNvSpPr/>
          <p:nvPr/>
        </p:nvSpPr>
        <p:spPr bwMode="auto">
          <a:xfrm>
            <a:off x="6991421" y="4206112"/>
            <a:ext cx="3237099" cy="1049865"/>
          </a:xfrm>
          <a:prstGeom prst="wedgeRoundRectCallout">
            <a:avLst>
              <a:gd name="adj1" fmla="val -74778"/>
              <a:gd name="adj2" fmla="val -84866"/>
              <a:gd name="adj3" fmla="val 16667"/>
            </a:avLst>
          </a:prstGeom>
          <a:solidFill>
            <a:schemeClr val="accent5">
              <a:lumMod val="20000"/>
              <a:lumOff val="80000"/>
            </a:schemeClr>
          </a:solidFill>
          <a:ln w="9525">
            <a:solidFill>
              <a:schemeClr val="accent1"/>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GB" sz="1200" b="1" dirty="0">
                <a:cs typeface="Times New Roman" pitchFamily="18" charset="0"/>
              </a:rPr>
              <a:t>The discount rate is usually the Weighted Average Cost of Capital (WACC). You can open our WACC Model folder for more details on how to calculate the WACC</a:t>
            </a:r>
            <a:endParaRPr lang="en-US" sz="1200" b="1" dirty="0">
              <a:cs typeface="Times New Roman" pitchFamily="18" charset="0"/>
            </a:endParaRPr>
          </a:p>
        </p:txBody>
      </p:sp>
    </p:spTree>
    <p:extLst>
      <p:ext uri="{BB962C8B-B14F-4D97-AF65-F5344CB8AC3E}">
        <p14:creationId xmlns:p14="http://schemas.microsoft.com/office/powerpoint/2010/main" val="126036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1" y="365125"/>
            <a:ext cx="10001250"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solidFill>
                  <a:srgbClr val="002776"/>
                </a:solidFill>
              </a:rPr>
              <a:t>There are 3 main corporate growth strategies</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a:t>
            </a:fld>
            <a:endParaRPr lang="en-US" sz="1000" dirty="0">
              <a:solidFill>
                <a:srgbClr val="ADAFBB"/>
              </a:solidFill>
            </a:endParaRPr>
          </a:p>
        </p:txBody>
      </p:sp>
      <p:pic>
        <p:nvPicPr>
          <p:cNvPr id="36" name="Picture 6" descr="http://wearedevelopment.files.wordpress.com/2012/03/merger.jpg">
            <a:extLst>
              <a:ext uri="{FF2B5EF4-FFF2-40B4-BE49-F238E27FC236}">
                <a16:creationId xmlns:a16="http://schemas.microsoft.com/office/drawing/2014/main" id="{2FDE4165-8344-4F8B-92E3-49D1724C9E18}"/>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0293233" y="523406"/>
            <a:ext cx="1293930" cy="774050"/>
          </a:xfrm>
          <a:prstGeom prst="rect">
            <a:avLst/>
          </a:prstGeom>
          <a:noFill/>
        </p:spPr>
      </p:pic>
      <p:sp>
        <p:nvSpPr>
          <p:cNvPr id="29" name="Rectangle 28">
            <a:extLst>
              <a:ext uri="{FF2B5EF4-FFF2-40B4-BE49-F238E27FC236}">
                <a16:creationId xmlns:a16="http://schemas.microsoft.com/office/drawing/2014/main" id="{C9576BC7-7530-4DB7-9ADA-A093C5B3D291}"/>
              </a:ext>
            </a:extLst>
          </p:cNvPr>
          <p:cNvSpPr/>
          <p:nvPr/>
        </p:nvSpPr>
        <p:spPr>
          <a:xfrm>
            <a:off x="666135" y="2692082"/>
            <a:ext cx="3177026" cy="27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bg1"/>
                </a:solidFill>
              </a:rPr>
              <a:t>Organic Growth Strategy</a:t>
            </a:r>
          </a:p>
        </p:txBody>
      </p:sp>
      <p:sp>
        <p:nvSpPr>
          <p:cNvPr id="30" name="Rectangle 29">
            <a:extLst>
              <a:ext uri="{FF2B5EF4-FFF2-40B4-BE49-F238E27FC236}">
                <a16:creationId xmlns:a16="http://schemas.microsoft.com/office/drawing/2014/main" id="{1116DC5E-00F9-4954-BD34-C62428D405B8}"/>
              </a:ext>
            </a:extLst>
          </p:cNvPr>
          <p:cNvSpPr/>
          <p:nvPr/>
        </p:nvSpPr>
        <p:spPr>
          <a:xfrm>
            <a:off x="4538136" y="2692082"/>
            <a:ext cx="3177026" cy="27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bg1"/>
                </a:solidFill>
              </a:rPr>
              <a:t>Mergers and Acquisitions Strategy</a:t>
            </a:r>
          </a:p>
        </p:txBody>
      </p:sp>
      <p:sp>
        <p:nvSpPr>
          <p:cNvPr id="31" name="Rectangle 30">
            <a:extLst>
              <a:ext uri="{FF2B5EF4-FFF2-40B4-BE49-F238E27FC236}">
                <a16:creationId xmlns:a16="http://schemas.microsoft.com/office/drawing/2014/main" id="{35AD199A-3A49-471C-9E54-C664431C28DF}"/>
              </a:ext>
            </a:extLst>
          </p:cNvPr>
          <p:cNvSpPr/>
          <p:nvPr/>
        </p:nvSpPr>
        <p:spPr>
          <a:xfrm>
            <a:off x="8410137" y="2692082"/>
            <a:ext cx="3177026" cy="27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bg1"/>
                </a:solidFill>
              </a:rPr>
              <a:t>Strategic Alliances Strategy</a:t>
            </a:r>
          </a:p>
        </p:txBody>
      </p:sp>
      <p:sp>
        <p:nvSpPr>
          <p:cNvPr id="4" name="Oval 3">
            <a:extLst>
              <a:ext uri="{FF2B5EF4-FFF2-40B4-BE49-F238E27FC236}">
                <a16:creationId xmlns:a16="http://schemas.microsoft.com/office/drawing/2014/main" id="{09251D6A-A35A-489F-B27B-BCBDC6A2433D}"/>
              </a:ext>
            </a:extLst>
          </p:cNvPr>
          <p:cNvSpPr/>
          <p:nvPr/>
        </p:nvSpPr>
        <p:spPr>
          <a:xfrm>
            <a:off x="2062919" y="2500353"/>
            <a:ext cx="383458" cy="3834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endParaRPr lang="en-IN" b="1" dirty="0">
              <a:solidFill>
                <a:schemeClr val="tx1"/>
              </a:solidFill>
            </a:endParaRPr>
          </a:p>
        </p:txBody>
      </p:sp>
      <p:sp>
        <p:nvSpPr>
          <p:cNvPr id="45" name="Oval 44">
            <a:extLst>
              <a:ext uri="{FF2B5EF4-FFF2-40B4-BE49-F238E27FC236}">
                <a16:creationId xmlns:a16="http://schemas.microsoft.com/office/drawing/2014/main" id="{6C0A9095-9610-4310-A1D5-2F522E5F7039}"/>
              </a:ext>
            </a:extLst>
          </p:cNvPr>
          <p:cNvSpPr/>
          <p:nvPr/>
        </p:nvSpPr>
        <p:spPr>
          <a:xfrm>
            <a:off x="5934920" y="2500353"/>
            <a:ext cx="383458" cy="3834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46" name="Oval 45">
            <a:extLst>
              <a:ext uri="{FF2B5EF4-FFF2-40B4-BE49-F238E27FC236}">
                <a16:creationId xmlns:a16="http://schemas.microsoft.com/office/drawing/2014/main" id="{AD4B2374-18BD-4980-B208-8B838A40FB95}"/>
              </a:ext>
            </a:extLst>
          </p:cNvPr>
          <p:cNvSpPr/>
          <p:nvPr/>
        </p:nvSpPr>
        <p:spPr>
          <a:xfrm>
            <a:off x="9806921" y="2500353"/>
            <a:ext cx="383458" cy="3834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endParaRPr lang="en-IN" b="1" dirty="0">
              <a:solidFill>
                <a:schemeClr val="tx1"/>
              </a:solidFill>
            </a:endParaRPr>
          </a:p>
        </p:txBody>
      </p:sp>
    </p:spTree>
    <p:extLst>
      <p:ext uri="{BB962C8B-B14F-4D97-AF65-F5344CB8AC3E}">
        <p14:creationId xmlns:p14="http://schemas.microsoft.com/office/powerpoint/2010/main" val="1636293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kern="0" dirty="0"/>
              <a:t>Calculate the Net Present Value of Unlevered Free Cash Flow</a:t>
            </a:r>
            <a:endParaRPr lang="en-US" sz="240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30</a:t>
            </a:fld>
            <a:endParaRPr lang="en-US" sz="1000" dirty="0">
              <a:solidFill>
                <a:srgbClr val="ADAFBB"/>
              </a:solidFill>
            </a:endParaRPr>
          </a:p>
        </p:txBody>
      </p:sp>
      <p:pic>
        <p:nvPicPr>
          <p:cNvPr id="4" name="Picture 3">
            <a:extLst>
              <a:ext uri="{FF2B5EF4-FFF2-40B4-BE49-F238E27FC236}">
                <a16:creationId xmlns:a16="http://schemas.microsoft.com/office/drawing/2014/main" id="{AA8A2D8D-AE91-3D4D-BFF1-10061341F10F}"/>
              </a:ext>
            </a:extLst>
          </p:cNvPr>
          <p:cNvPicPr>
            <a:picLocks noChangeAspect="1"/>
          </p:cNvPicPr>
          <p:nvPr/>
        </p:nvPicPr>
        <p:blipFill>
          <a:blip r:embed="rId6"/>
          <a:stretch>
            <a:fillRect/>
          </a:stretch>
        </p:blipFill>
        <p:spPr>
          <a:xfrm>
            <a:off x="1913400" y="2603983"/>
            <a:ext cx="8274475" cy="2673487"/>
          </a:xfrm>
          <a:prstGeom prst="rect">
            <a:avLst/>
          </a:prstGeom>
          <a:effectLst>
            <a:outerShdw blurRad="50800" dist="38100" dir="5400000" algn="t" rotWithShape="0">
              <a:prstClr val="black">
                <a:alpha val="40000"/>
              </a:prstClr>
            </a:outerShdw>
          </a:effectLst>
        </p:spPr>
      </p:pic>
      <p:sp>
        <p:nvSpPr>
          <p:cNvPr id="7" name="Rounded Rectangular Callout 10">
            <a:extLst>
              <a:ext uri="{FF2B5EF4-FFF2-40B4-BE49-F238E27FC236}">
                <a16:creationId xmlns:a16="http://schemas.microsoft.com/office/drawing/2014/main" id="{BF87C73D-AE5B-0525-A208-67E8ACF95D9A}"/>
              </a:ext>
            </a:extLst>
          </p:cNvPr>
          <p:cNvSpPr/>
          <p:nvPr/>
        </p:nvSpPr>
        <p:spPr bwMode="auto">
          <a:xfrm>
            <a:off x="6307746" y="5546440"/>
            <a:ext cx="4343400" cy="609600"/>
          </a:xfrm>
          <a:prstGeom prst="wedgeRoundRectCallout">
            <a:avLst>
              <a:gd name="adj1" fmla="val -56695"/>
              <a:gd name="adj2" fmla="val -96063"/>
              <a:gd name="adj3" fmla="val 16667"/>
            </a:avLst>
          </a:prstGeom>
          <a:solidFill>
            <a:schemeClr val="accent5">
              <a:lumMod val="20000"/>
              <a:lumOff val="80000"/>
            </a:schemeClr>
          </a:solidFill>
          <a:ln w="9525">
            <a:solidFill>
              <a:schemeClr val="accent1"/>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b="1" dirty="0">
                <a:cs typeface="Times New Roman" pitchFamily="18" charset="0"/>
              </a:rPr>
              <a:t>Since $1 earned in the future is worth less than $1 earned today, it is important to calculate the Net Present Value of Unlevered Free Cash Flow</a:t>
            </a:r>
          </a:p>
        </p:txBody>
      </p:sp>
      <p:sp>
        <p:nvSpPr>
          <p:cNvPr id="9" name="Rectangle 8">
            <a:extLst>
              <a:ext uri="{FF2B5EF4-FFF2-40B4-BE49-F238E27FC236}">
                <a16:creationId xmlns:a16="http://schemas.microsoft.com/office/drawing/2014/main" id="{D69E1472-A475-EFAD-FE37-720238EA6568}"/>
              </a:ext>
            </a:extLst>
          </p:cNvPr>
          <p:cNvSpPr/>
          <p:nvPr/>
        </p:nvSpPr>
        <p:spPr>
          <a:xfrm>
            <a:off x="6209414" y="5071733"/>
            <a:ext cx="3838353" cy="205737"/>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194430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6205BA-D18A-80A2-F6C9-21C2B722C5F8}"/>
              </a:ext>
            </a:extLst>
          </p:cNvPr>
          <p:cNvPicPr>
            <a:picLocks noChangeAspect="1"/>
          </p:cNvPicPr>
          <p:nvPr/>
        </p:nvPicPr>
        <p:blipFill>
          <a:blip r:embed="rId4"/>
          <a:stretch>
            <a:fillRect/>
          </a:stretch>
        </p:blipFill>
        <p:spPr>
          <a:xfrm>
            <a:off x="2034988" y="1821578"/>
            <a:ext cx="7146207" cy="4247274"/>
          </a:xfrm>
          <a:prstGeom prst="rect">
            <a:avLst/>
          </a:prstGeom>
          <a:effectLst>
            <a:outerShdw blurRad="50800" dist="38100" dir="5400000" algn="t" rotWithShape="0">
              <a:prstClr val="black">
                <a:alpha val="40000"/>
              </a:prstClr>
            </a:outerShdw>
          </a:effectLst>
        </p:spPr>
      </p:pic>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kern="0" dirty="0"/>
              <a:t>Step 8 - </a:t>
            </a:r>
            <a:r>
              <a:rPr lang="en-GB" sz="2400" kern="0" dirty="0"/>
              <a:t>Select the Scenario that will flow in the model</a:t>
            </a:r>
            <a:endParaRPr lang="en-US" sz="240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31</a:t>
            </a:fld>
            <a:endParaRPr lang="en-US" sz="1000" dirty="0">
              <a:solidFill>
                <a:srgbClr val="ADAFBB"/>
              </a:solidFill>
            </a:endParaRPr>
          </a:p>
        </p:txBody>
      </p:sp>
      <p:sp>
        <p:nvSpPr>
          <p:cNvPr id="5" name="Rectangle 4">
            <a:extLst>
              <a:ext uri="{FF2B5EF4-FFF2-40B4-BE49-F238E27FC236}">
                <a16:creationId xmlns:a16="http://schemas.microsoft.com/office/drawing/2014/main" id="{A1057420-E091-6146-0125-9D862048E7B3}"/>
              </a:ext>
            </a:extLst>
          </p:cNvPr>
          <p:cNvSpPr/>
          <p:nvPr/>
        </p:nvSpPr>
        <p:spPr>
          <a:xfrm>
            <a:off x="3908609" y="2088778"/>
            <a:ext cx="493059" cy="116248"/>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012A80F7-B879-D09D-1AEB-2E23ABB7ADF8}"/>
              </a:ext>
            </a:extLst>
          </p:cNvPr>
          <p:cNvSpPr/>
          <p:nvPr/>
        </p:nvSpPr>
        <p:spPr>
          <a:xfrm>
            <a:off x="2034988" y="2570160"/>
            <a:ext cx="7146207" cy="1661181"/>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ounded Rectangular Callout 10">
            <a:extLst>
              <a:ext uri="{FF2B5EF4-FFF2-40B4-BE49-F238E27FC236}">
                <a16:creationId xmlns:a16="http://schemas.microsoft.com/office/drawing/2014/main" id="{3C9086E8-25ED-8F6F-50BC-891D96FB00C1}"/>
              </a:ext>
            </a:extLst>
          </p:cNvPr>
          <p:cNvSpPr/>
          <p:nvPr/>
        </p:nvSpPr>
        <p:spPr bwMode="auto">
          <a:xfrm>
            <a:off x="5413777" y="1595426"/>
            <a:ext cx="4343400" cy="609600"/>
          </a:xfrm>
          <a:prstGeom prst="wedgeRoundRectCallout">
            <a:avLst>
              <a:gd name="adj1" fmla="val -75161"/>
              <a:gd name="adj2" fmla="val 37213"/>
              <a:gd name="adj3" fmla="val 16667"/>
            </a:avLst>
          </a:prstGeom>
          <a:solidFill>
            <a:schemeClr val="accent5">
              <a:lumMod val="20000"/>
              <a:lumOff val="80000"/>
            </a:schemeClr>
          </a:solidFill>
          <a:ln w="9525">
            <a:solidFill>
              <a:schemeClr val="accent1"/>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b="1" dirty="0">
                <a:cs typeface="Times New Roman" pitchFamily="18" charset="0"/>
              </a:rPr>
              <a:t>Here we selected the scenario 1.</a:t>
            </a:r>
          </a:p>
        </p:txBody>
      </p:sp>
      <p:sp>
        <p:nvSpPr>
          <p:cNvPr id="9" name="Rounded Rectangular Callout 10">
            <a:extLst>
              <a:ext uri="{FF2B5EF4-FFF2-40B4-BE49-F238E27FC236}">
                <a16:creationId xmlns:a16="http://schemas.microsoft.com/office/drawing/2014/main" id="{77271046-4E0D-05A6-43A7-AAE2ED2339DF}"/>
              </a:ext>
            </a:extLst>
          </p:cNvPr>
          <p:cNvSpPr/>
          <p:nvPr/>
        </p:nvSpPr>
        <p:spPr bwMode="auto">
          <a:xfrm>
            <a:off x="9461794" y="2965565"/>
            <a:ext cx="2182001" cy="2906610"/>
          </a:xfrm>
          <a:prstGeom prst="wedgeRoundRectCallout">
            <a:avLst>
              <a:gd name="adj1" fmla="val -81324"/>
              <a:gd name="adj2" fmla="val -20300"/>
              <a:gd name="adj3" fmla="val 16667"/>
            </a:avLst>
          </a:prstGeom>
          <a:solidFill>
            <a:schemeClr val="accent5">
              <a:lumMod val="20000"/>
              <a:lumOff val="80000"/>
            </a:schemeClr>
          </a:solidFill>
          <a:ln w="9525">
            <a:solidFill>
              <a:schemeClr val="accent1"/>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b="1" dirty="0">
                <a:cs typeface="Times New Roman" pitchFamily="18" charset="0"/>
              </a:rPr>
              <a:t>As a result, the “Selected scenario” will automatically display the input from the “1.Base Case Scenario”.</a:t>
            </a:r>
          </a:p>
          <a:p>
            <a:pPr defTabSz="623853" fontAlgn="base">
              <a:spcBef>
                <a:spcPts val="300"/>
              </a:spcBef>
              <a:spcAft>
                <a:spcPts val="300"/>
              </a:spcAft>
              <a:buClr>
                <a:srgbClr val="000000"/>
              </a:buClr>
            </a:pPr>
            <a:endParaRPr lang="en-US" sz="1200" b="1" dirty="0">
              <a:cs typeface="Times New Roman" pitchFamily="18" charset="0"/>
            </a:endParaRPr>
          </a:p>
          <a:p>
            <a:pPr defTabSz="623853" fontAlgn="base">
              <a:spcBef>
                <a:spcPts val="300"/>
              </a:spcBef>
              <a:spcAft>
                <a:spcPts val="300"/>
              </a:spcAft>
              <a:buClr>
                <a:srgbClr val="000000"/>
              </a:buClr>
            </a:pPr>
            <a:r>
              <a:rPr lang="en-US" sz="1200" b="1" dirty="0">
                <a:cs typeface="Times New Roman" pitchFamily="18" charset="0"/>
              </a:rPr>
              <a:t>If we had selected the scenario 2, the “Selected scenario” would have automatically displayed the input from the “2.Pessimistic Scenario”</a:t>
            </a:r>
          </a:p>
        </p:txBody>
      </p:sp>
      <p:sp>
        <p:nvSpPr>
          <p:cNvPr id="11" name="Rectangle 10">
            <a:extLst>
              <a:ext uri="{FF2B5EF4-FFF2-40B4-BE49-F238E27FC236}">
                <a16:creationId xmlns:a16="http://schemas.microsoft.com/office/drawing/2014/main" id="{E95B03A6-985D-F946-BD85-BEF16F7CA3C2}"/>
              </a:ext>
            </a:extLst>
          </p:cNvPr>
          <p:cNvSpPr/>
          <p:nvPr/>
        </p:nvSpPr>
        <p:spPr>
          <a:xfrm>
            <a:off x="2034988" y="4319507"/>
            <a:ext cx="7146207" cy="1552668"/>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Arrow: Down 11">
            <a:extLst>
              <a:ext uri="{FF2B5EF4-FFF2-40B4-BE49-F238E27FC236}">
                <a16:creationId xmlns:a16="http://schemas.microsoft.com/office/drawing/2014/main" id="{7AD36FF3-C324-9534-314B-70E314E67F5C}"/>
              </a:ext>
            </a:extLst>
          </p:cNvPr>
          <p:cNvSpPr/>
          <p:nvPr/>
        </p:nvSpPr>
        <p:spPr>
          <a:xfrm rot="10800000">
            <a:off x="7585477" y="3730524"/>
            <a:ext cx="476035" cy="9681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ounded Rectangular Callout 10">
            <a:extLst>
              <a:ext uri="{FF2B5EF4-FFF2-40B4-BE49-F238E27FC236}">
                <a16:creationId xmlns:a16="http://schemas.microsoft.com/office/drawing/2014/main" id="{0206C0E4-F245-5D7E-E0D7-54645270EB80}"/>
              </a:ext>
            </a:extLst>
          </p:cNvPr>
          <p:cNvSpPr/>
          <p:nvPr/>
        </p:nvSpPr>
        <p:spPr bwMode="auto">
          <a:xfrm>
            <a:off x="559840" y="2965565"/>
            <a:ext cx="1349641" cy="2081564"/>
          </a:xfrm>
          <a:prstGeom prst="wedgeRoundRectCallout">
            <a:avLst>
              <a:gd name="adj1" fmla="val 207230"/>
              <a:gd name="adj2" fmla="val -82230"/>
              <a:gd name="adj3" fmla="val 16667"/>
            </a:avLst>
          </a:prstGeom>
          <a:solidFill>
            <a:schemeClr val="accent5">
              <a:lumMod val="20000"/>
              <a:lumOff val="80000"/>
            </a:schemeClr>
          </a:solidFill>
          <a:ln w="9525">
            <a:solidFill>
              <a:schemeClr val="accent1"/>
            </a:solidFill>
          </a:ln>
          <a:effectLst>
            <a:outerShdw blurRad="50800" dist="38100" dir="5400000" algn="t"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b="1" dirty="0">
                <a:cs typeface="Times New Roman" pitchFamily="18" charset="0"/>
              </a:rPr>
              <a:t>The estimated intrinsic value per share will update automatically based on selected scenario</a:t>
            </a:r>
          </a:p>
        </p:txBody>
      </p:sp>
    </p:spTree>
    <p:extLst>
      <p:ext uri="{BB962C8B-B14F-4D97-AF65-F5344CB8AC3E}">
        <p14:creationId xmlns:p14="http://schemas.microsoft.com/office/powerpoint/2010/main" val="1790039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See below a screenshot of the simple version of our M&amp;A financial model. </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32</a:t>
            </a:fld>
            <a:endParaRPr lang="en-US" sz="1000" dirty="0">
              <a:solidFill>
                <a:srgbClr val="ADAFBB"/>
              </a:solidFill>
            </a:endParaRPr>
          </a:p>
        </p:txBody>
      </p:sp>
      <p:grpSp>
        <p:nvGrpSpPr>
          <p:cNvPr id="6" name="Group 5">
            <a:extLst>
              <a:ext uri="{FF2B5EF4-FFF2-40B4-BE49-F238E27FC236}">
                <a16:creationId xmlns:a16="http://schemas.microsoft.com/office/drawing/2014/main" id="{33747CCF-50E7-4EB5-9B4D-8E887AE145E7}"/>
              </a:ext>
            </a:extLst>
          </p:cNvPr>
          <p:cNvGrpSpPr/>
          <p:nvPr/>
        </p:nvGrpSpPr>
        <p:grpSpPr>
          <a:xfrm>
            <a:off x="-140038" y="6570"/>
            <a:ext cx="1255215" cy="1090613"/>
            <a:chOff x="-130422" y="-23336"/>
            <a:chExt cx="1096260" cy="952500"/>
          </a:xfrm>
        </p:grpSpPr>
        <p:sp>
          <p:nvSpPr>
            <p:cNvPr id="7" name="Diagonal Stripe 6">
              <a:extLst>
                <a:ext uri="{FF2B5EF4-FFF2-40B4-BE49-F238E27FC236}">
                  <a16:creationId xmlns:a16="http://schemas.microsoft.com/office/drawing/2014/main" id="{586EBA78-DFE9-49C7-BB2A-CBE2EE9B7FA1}"/>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349A5370-D44D-4891-B58A-A16D74C07572}"/>
                </a:ext>
              </a:extLst>
            </p:cNvPr>
            <p:cNvSpPr txBox="1"/>
            <p:nvPr/>
          </p:nvSpPr>
          <p:spPr>
            <a:xfrm rot="18948199">
              <a:off x="-130422" y="235937"/>
              <a:ext cx="1004084" cy="2419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rPr>
                <a:t>Screenshots</a:t>
              </a:r>
            </a:p>
          </p:txBody>
        </p:sp>
        <p:cxnSp>
          <p:nvCxnSpPr>
            <p:cNvPr id="9" name="Straight Connector 8">
              <a:extLst>
                <a:ext uri="{FF2B5EF4-FFF2-40B4-BE49-F238E27FC236}">
                  <a16:creationId xmlns:a16="http://schemas.microsoft.com/office/drawing/2014/main" id="{14BBF9DD-58F2-49E1-9965-CAD08C2777D2}"/>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88BB188B-1F6D-450B-8387-5364B3DC1A89}"/>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pic>
        <p:nvPicPr>
          <p:cNvPr id="3" name="Picture 2">
            <a:extLst>
              <a:ext uri="{FF2B5EF4-FFF2-40B4-BE49-F238E27FC236}">
                <a16:creationId xmlns:a16="http://schemas.microsoft.com/office/drawing/2014/main" id="{3C4F6BB3-637F-4833-A982-72BAF09CF8ED}"/>
              </a:ext>
            </a:extLst>
          </p:cNvPr>
          <p:cNvPicPr>
            <a:picLocks noChangeAspect="1"/>
          </p:cNvPicPr>
          <p:nvPr/>
        </p:nvPicPr>
        <p:blipFill>
          <a:blip r:embed="rId6"/>
          <a:stretch>
            <a:fillRect/>
          </a:stretch>
        </p:blipFill>
        <p:spPr>
          <a:xfrm>
            <a:off x="2709138" y="1638065"/>
            <a:ext cx="6683235" cy="4812322"/>
          </a:xfrm>
          <a:prstGeom prst="rect">
            <a:avLst/>
          </a:prstGeom>
          <a:ln>
            <a:noFill/>
          </a:ln>
          <a:effectLst>
            <a:outerShdw blurRad="292100" dist="139700" dir="2700000" algn="tl" rotWithShape="0">
              <a:srgbClr val="333333">
                <a:alpha val="65000"/>
              </a:srgbClr>
            </a:outerShdw>
          </a:effectLst>
        </p:spPr>
      </p:pic>
      <p:pic>
        <p:nvPicPr>
          <p:cNvPr id="23" name="Picture 6" descr="Download Microsoft Excel Logo in SVG Vector or PNG File Format - Logo.wine">
            <a:extLst>
              <a:ext uri="{FF2B5EF4-FFF2-40B4-BE49-F238E27FC236}">
                <a16:creationId xmlns:a16="http://schemas.microsoft.com/office/drawing/2014/main" id="{BE8CA8E4-22EE-4EFE-8206-DDE26D785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3275" y="1436324"/>
            <a:ext cx="1132272" cy="754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518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In the next slides, you’ll see a small preview of Phase IV of our M&amp;A approach</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33</a:t>
            </a:fld>
            <a:endParaRPr lang="en-US" sz="1000" dirty="0">
              <a:solidFill>
                <a:srgbClr val="ADAFBB"/>
              </a:solidFill>
            </a:endParaRPr>
          </a:p>
        </p:txBody>
      </p:sp>
      <p:sp>
        <p:nvSpPr>
          <p:cNvPr id="2" name="Chevron 10">
            <a:extLst>
              <a:ext uri="{FF2B5EF4-FFF2-40B4-BE49-F238E27FC236}">
                <a16:creationId xmlns:a16="http://schemas.microsoft.com/office/drawing/2014/main" id="{5012EA23-B670-B305-F961-62018FE381FF}"/>
              </a:ext>
            </a:extLst>
          </p:cNvPr>
          <p:cNvSpPr/>
          <p:nvPr/>
        </p:nvSpPr>
        <p:spPr bwMode="auto">
          <a:xfrm>
            <a:off x="2363718"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3" name="Chevron 12">
            <a:extLst>
              <a:ext uri="{FF2B5EF4-FFF2-40B4-BE49-F238E27FC236}">
                <a16:creationId xmlns:a16="http://schemas.microsoft.com/office/drawing/2014/main" id="{12F658CD-3A86-CDBF-2C7F-CDC5100D217A}"/>
              </a:ext>
            </a:extLst>
          </p:cNvPr>
          <p:cNvSpPr/>
          <p:nvPr/>
        </p:nvSpPr>
        <p:spPr bwMode="auto">
          <a:xfrm>
            <a:off x="4183407"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6" name="Chevron 14">
            <a:extLst>
              <a:ext uri="{FF2B5EF4-FFF2-40B4-BE49-F238E27FC236}">
                <a16:creationId xmlns:a16="http://schemas.microsoft.com/office/drawing/2014/main" id="{BDF64B2D-8C46-22D1-E58D-1E3B72313F23}"/>
              </a:ext>
            </a:extLst>
          </p:cNvPr>
          <p:cNvSpPr/>
          <p:nvPr/>
        </p:nvSpPr>
        <p:spPr bwMode="auto">
          <a:xfrm>
            <a:off x="6003095" y="2067591"/>
            <a:ext cx="2005499" cy="720000"/>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0" name="Chevron 17">
            <a:extLst>
              <a:ext uri="{FF2B5EF4-FFF2-40B4-BE49-F238E27FC236}">
                <a16:creationId xmlns:a16="http://schemas.microsoft.com/office/drawing/2014/main" id="{A162D2A3-A8A5-0930-B4EB-CB045AE76D4B}"/>
              </a:ext>
            </a:extLst>
          </p:cNvPr>
          <p:cNvSpPr/>
          <p:nvPr/>
        </p:nvSpPr>
        <p:spPr bwMode="auto">
          <a:xfrm>
            <a:off x="7822784"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1" name="Chevron 103">
            <a:extLst>
              <a:ext uri="{FF2B5EF4-FFF2-40B4-BE49-F238E27FC236}">
                <a16:creationId xmlns:a16="http://schemas.microsoft.com/office/drawing/2014/main" id="{B3CB2C7A-0DC9-B034-08C8-793DFFC19589}"/>
              </a:ext>
            </a:extLst>
          </p:cNvPr>
          <p:cNvSpPr/>
          <p:nvPr/>
        </p:nvSpPr>
        <p:spPr bwMode="auto">
          <a:xfrm>
            <a:off x="9642473" y="2067591"/>
            <a:ext cx="2005499" cy="720000"/>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2" name="Chevron 167">
            <a:extLst>
              <a:ext uri="{FF2B5EF4-FFF2-40B4-BE49-F238E27FC236}">
                <a16:creationId xmlns:a16="http://schemas.microsoft.com/office/drawing/2014/main" id="{FBD228CE-FCCE-7E68-88A5-59D675DC355B}"/>
              </a:ext>
            </a:extLst>
          </p:cNvPr>
          <p:cNvSpPr/>
          <p:nvPr/>
        </p:nvSpPr>
        <p:spPr bwMode="auto">
          <a:xfrm>
            <a:off x="544029"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3" name="Graphic 22" descr="Checklist">
            <a:extLst>
              <a:ext uri="{FF2B5EF4-FFF2-40B4-BE49-F238E27FC236}">
                <a16:creationId xmlns:a16="http://schemas.microsoft.com/office/drawing/2014/main" id="{D4F231FA-4316-92A9-A9D8-A80B1B28B0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24" name="Graphic 23" descr="Handshake">
            <a:extLst>
              <a:ext uri="{FF2B5EF4-FFF2-40B4-BE49-F238E27FC236}">
                <a16:creationId xmlns:a16="http://schemas.microsoft.com/office/drawing/2014/main" id="{90AE927A-7D3C-C819-7ED4-2FD93C4B37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25" name="Graphic 24" descr="Magnifying glass">
            <a:extLst>
              <a:ext uri="{FF2B5EF4-FFF2-40B4-BE49-F238E27FC236}">
                <a16:creationId xmlns:a16="http://schemas.microsoft.com/office/drawing/2014/main" id="{C0A5786C-BF30-0246-A6EE-E7ACFD33EC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26" name="Graphic 25" descr="Map compass">
            <a:extLst>
              <a:ext uri="{FF2B5EF4-FFF2-40B4-BE49-F238E27FC236}">
                <a16:creationId xmlns:a16="http://schemas.microsoft.com/office/drawing/2014/main" id="{0E3980B9-0789-65BF-1153-EBD1FCB1CA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33" name="Graphic 32" descr="Gears">
            <a:extLst>
              <a:ext uri="{FF2B5EF4-FFF2-40B4-BE49-F238E27FC236}">
                <a16:creationId xmlns:a16="http://schemas.microsoft.com/office/drawing/2014/main" id="{13B483D2-70CA-3966-DBD4-9084942111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38" name="Straight Connector 37">
            <a:extLst>
              <a:ext uri="{FF2B5EF4-FFF2-40B4-BE49-F238E27FC236}">
                <a16:creationId xmlns:a16="http://schemas.microsoft.com/office/drawing/2014/main" id="{F41B67EF-36A3-2D1D-9B8D-004B1DA47151}"/>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E38738-224C-88F2-AC12-0E43944E5F5F}"/>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9CF4261-097A-B6CC-5808-1BC53AE790D0}"/>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4DD058-F0EC-5F94-F891-7ADFE445D084}"/>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AA3B00-405F-AD7A-CC2D-D99314E54092}"/>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DA222C0-E266-3A22-DE7E-E8FFA8BBD2A1}"/>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45" name="Rectangle 44">
            <a:extLst>
              <a:ext uri="{FF2B5EF4-FFF2-40B4-BE49-F238E27FC236}">
                <a16:creationId xmlns:a16="http://schemas.microsoft.com/office/drawing/2014/main" id="{6FFC5396-94DD-6BB5-E646-E53035A15636}"/>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46" name="Rectangle 45">
            <a:extLst>
              <a:ext uri="{FF2B5EF4-FFF2-40B4-BE49-F238E27FC236}">
                <a16:creationId xmlns:a16="http://schemas.microsoft.com/office/drawing/2014/main" id="{A0701D27-3293-374E-8F72-E3FBF1CF1102}"/>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47" name="Rectangle 46">
            <a:extLst>
              <a:ext uri="{FF2B5EF4-FFF2-40B4-BE49-F238E27FC236}">
                <a16:creationId xmlns:a16="http://schemas.microsoft.com/office/drawing/2014/main" id="{CED7EC2E-07A5-4635-9372-393F841B6869}"/>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48" name="Rectangle 47">
            <a:extLst>
              <a:ext uri="{FF2B5EF4-FFF2-40B4-BE49-F238E27FC236}">
                <a16:creationId xmlns:a16="http://schemas.microsoft.com/office/drawing/2014/main" id="{BD1E5FCA-AA10-2CFB-F09E-29F9E5474607}"/>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9" name="Graphic 48" descr="Statistics outline">
            <a:extLst>
              <a:ext uri="{FF2B5EF4-FFF2-40B4-BE49-F238E27FC236}">
                <a16:creationId xmlns:a16="http://schemas.microsoft.com/office/drawing/2014/main" id="{1445C9C1-E0BC-C37F-B820-8137B8C0FD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50" name="Rectangle 49">
            <a:extLst>
              <a:ext uri="{FF2B5EF4-FFF2-40B4-BE49-F238E27FC236}">
                <a16:creationId xmlns:a16="http://schemas.microsoft.com/office/drawing/2014/main" id="{E26D42D8-89C9-65E5-D348-6A75D9F53751}"/>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1661144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Once you’ve got your “Hypothesis tree” with your hypothesis, assumptions, sub-assumptions, etc., it’s time to create your work plan</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34</a:t>
            </a:fld>
            <a:endParaRPr lang="en-US" sz="1000" dirty="0">
              <a:solidFill>
                <a:srgbClr val="ADAFBB"/>
              </a:solidFill>
            </a:endParaRPr>
          </a:p>
        </p:txBody>
      </p:sp>
      <p:sp>
        <p:nvSpPr>
          <p:cNvPr id="18" name="TextBox 17">
            <a:extLst>
              <a:ext uri="{FF2B5EF4-FFF2-40B4-BE49-F238E27FC236}">
                <a16:creationId xmlns:a16="http://schemas.microsoft.com/office/drawing/2014/main" id="{DAD68C58-416A-4C9E-BC07-7462C6B8F66F}"/>
              </a:ext>
            </a:extLst>
          </p:cNvPr>
          <p:cNvSpPr txBox="1"/>
          <p:nvPr/>
        </p:nvSpPr>
        <p:spPr>
          <a:xfrm>
            <a:off x="623455" y="1742209"/>
            <a:ext cx="10931236" cy="369332"/>
          </a:xfrm>
          <a:prstGeom prst="rect">
            <a:avLst/>
          </a:prstGeom>
          <a:noFill/>
        </p:spPr>
        <p:txBody>
          <a:bodyPr wrap="square" rtlCol="0">
            <a:spAutoFit/>
          </a:bodyPr>
          <a:lstStyle/>
          <a:p>
            <a:pPr algn="ctr"/>
            <a:r>
              <a:rPr lang="nl-NL" b="1"/>
              <a:t>Work plan to </a:t>
            </a:r>
            <a:r>
              <a:rPr lang="nl-NL" b="1" dirty="0"/>
              <a:t>validate or invalidate your first hypothesis</a:t>
            </a:r>
            <a:endParaRPr lang="en-GB" b="1" dirty="0">
              <a:solidFill>
                <a:schemeClr val="tx1">
                  <a:lumMod val="50000"/>
                  <a:lumOff val="50000"/>
                </a:schemeClr>
              </a:solidFill>
            </a:endParaRPr>
          </a:p>
        </p:txBody>
      </p:sp>
      <p:sp>
        <p:nvSpPr>
          <p:cNvPr id="20" name="Rounded Rectangular Callout 20">
            <a:extLst>
              <a:ext uri="{FF2B5EF4-FFF2-40B4-BE49-F238E27FC236}">
                <a16:creationId xmlns:a16="http://schemas.microsoft.com/office/drawing/2014/main" id="{11A223A1-2516-4884-932C-48CCE5DDE2F3}"/>
              </a:ext>
            </a:extLst>
          </p:cNvPr>
          <p:cNvSpPr/>
          <p:nvPr/>
        </p:nvSpPr>
        <p:spPr bwMode="auto">
          <a:xfrm>
            <a:off x="7404350" y="5322424"/>
            <a:ext cx="1776845" cy="685800"/>
          </a:xfrm>
          <a:prstGeom prst="wedgeRoundRectCallout">
            <a:avLst>
              <a:gd name="adj1" fmla="val -70655"/>
              <a:gd name="adj2" fmla="val -110347"/>
              <a:gd name="adj3" fmla="val 16667"/>
            </a:avLst>
          </a:prstGeom>
          <a:solidFill>
            <a:schemeClr val="accent5">
              <a:lumMod val="20000"/>
              <a:lumOff val="80000"/>
            </a:schemeClr>
          </a:solidFill>
          <a:ln>
            <a:solidFill>
              <a:schemeClr val="bg1">
                <a:lumMod val="85000"/>
              </a:schemeClr>
            </a:solidFill>
          </a:ln>
        </p:spPr>
        <p:txBody>
          <a:bodyPr wrap="square" lIns="91428" tIns="45715" rIns="91428" bIns="45715" rtlCol="0" anchor="ctr">
            <a:noAutofit/>
          </a:bodyPr>
          <a:lstStyle/>
          <a:p>
            <a:pPr defTabSz="623853" fontAlgn="base">
              <a:spcBef>
                <a:spcPct val="0"/>
              </a:spcBef>
              <a:spcAft>
                <a:spcPct val="0"/>
              </a:spcAft>
              <a:buClr>
                <a:srgbClr val="000000"/>
              </a:buClr>
            </a:pPr>
            <a:r>
              <a:rPr lang="en-US" sz="1200" dirty="0">
                <a:cs typeface="Times New Roman" pitchFamily="18" charset="0"/>
              </a:rPr>
              <a:t>For more details, open the Excel sheet “Work Plan”</a:t>
            </a:r>
          </a:p>
        </p:txBody>
      </p:sp>
      <p:pic>
        <p:nvPicPr>
          <p:cNvPr id="2" name="Picture 1">
            <a:extLst>
              <a:ext uri="{FF2B5EF4-FFF2-40B4-BE49-F238E27FC236}">
                <a16:creationId xmlns:a16="http://schemas.microsoft.com/office/drawing/2014/main" id="{3B069610-B2AC-498B-B6EA-0FE9DC21A554}"/>
              </a:ext>
            </a:extLst>
          </p:cNvPr>
          <p:cNvPicPr>
            <a:picLocks noChangeAspect="1"/>
          </p:cNvPicPr>
          <p:nvPr/>
        </p:nvPicPr>
        <p:blipFill>
          <a:blip r:embed="rId6"/>
          <a:stretch>
            <a:fillRect/>
          </a:stretch>
        </p:blipFill>
        <p:spPr>
          <a:xfrm>
            <a:off x="585138" y="2379963"/>
            <a:ext cx="10931236" cy="2674039"/>
          </a:xfrm>
          <a:prstGeom prst="rect">
            <a:avLst/>
          </a:prstGeom>
        </p:spPr>
      </p:pic>
    </p:spTree>
    <p:extLst>
      <p:ext uri="{BB962C8B-B14F-4D97-AF65-F5344CB8AC3E}">
        <p14:creationId xmlns:p14="http://schemas.microsoft.com/office/powerpoint/2010/main" val="4179774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In the next slides, you’ll see a small preview of Phase V of our M&amp;A approach</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35</a:t>
            </a:fld>
            <a:endParaRPr lang="en-US" sz="1000" dirty="0">
              <a:solidFill>
                <a:srgbClr val="ADAFBB"/>
              </a:solidFill>
            </a:endParaRPr>
          </a:p>
        </p:txBody>
      </p:sp>
      <p:sp>
        <p:nvSpPr>
          <p:cNvPr id="2" name="Chevron 10">
            <a:extLst>
              <a:ext uri="{FF2B5EF4-FFF2-40B4-BE49-F238E27FC236}">
                <a16:creationId xmlns:a16="http://schemas.microsoft.com/office/drawing/2014/main" id="{4E0C6D55-4BCA-39FB-635A-A0EA41005B40}"/>
              </a:ext>
            </a:extLst>
          </p:cNvPr>
          <p:cNvSpPr/>
          <p:nvPr/>
        </p:nvSpPr>
        <p:spPr bwMode="auto">
          <a:xfrm>
            <a:off x="2363718"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3" name="Chevron 12">
            <a:extLst>
              <a:ext uri="{FF2B5EF4-FFF2-40B4-BE49-F238E27FC236}">
                <a16:creationId xmlns:a16="http://schemas.microsoft.com/office/drawing/2014/main" id="{2AE04EE8-076C-79A3-7748-422D4FB4D53B}"/>
              </a:ext>
            </a:extLst>
          </p:cNvPr>
          <p:cNvSpPr/>
          <p:nvPr/>
        </p:nvSpPr>
        <p:spPr bwMode="auto">
          <a:xfrm>
            <a:off x="4183407"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6" name="Chevron 14">
            <a:extLst>
              <a:ext uri="{FF2B5EF4-FFF2-40B4-BE49-F238E27FC236}">
                <a16:creationId xmlns:a16="http://schemas.microsoft.com/office/drawing/2014/main" id="{79819597-748A-6F1F-8948-3FB688A6A371}"/>
              </a:ext>
            </a:extLst>
          </p:cNvPr>
          <p:cNvSpPr/>
          <p:nvPr/>
        </p:nvSpPr>
        <p:spPr bwMode="auto">
          <a:xfrm>
            <a:off x="6003095"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0" name="Chevron 17">
            <a:extLst>
              <a:ext uri="{FF2B5EF4-FFF2-40B4-BE49-F238E27FC236}">
                <a16:creationId xmlns:a16="http://schemas.microsoft.com/office/drawing/2014/main" id="{7EE29F10-7340-E3AC-BFEE-F0D598FE93BD}"/>
              </a:ext>
            </a:extLst>
          </p:cNvPr>
          <p:cNvSpPr/>
          <p:nvPr/>
        </p:nvSpPr>
        <p:spPr bwMode="auto">
          <a:xfrm>
            <a:off x="7822784" y="2067591"/>
            <a:ext cx="2005499" cy="720000"/>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1" name="Chevron 103">
            <a:extLst>
              <a:ext uri="{FF2B5EF4-FFF2-40B4-BE49-F238E27FC236}">
                <a16:creationId xmlns:a16="http://schemas.microsoft.com/office/drawing/2014/main" id="{1471FCF1-2842-470A-E642-7D218B105C9F}"/>
              </a:ext>
            </a:extLst>
          </p:cNvPr>
          <p:cNvSpPr/>
          <p:nvPr/>
        </p:nvSpPr>
        <p:spPr bwMode="auto">
          <a:xfrm>
            <a:off x="9642473" y="2067591"/>
            <a:ext cx="2005499" cy="720000"/>
          </a:xfrm>
          <a:prstGeom prst="chevron">
            <a:avLst>
              <a:gd name="adj" fmla="val 31818"/>
            </a:avLst>
          </a:prstGeom>
          <a:solidFill>
            <a:schemeClr val="tx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2" name="Chevron 167">
            <a:extLst>
              <a:ext uri="{FF2B5EF4-FFF2-40B4-BE49-F238E27FC236}">
                <a16:creationId xmlns:a16="http://schemas.microsoft.com/office/drawing/2014/main" id="{E9BDE724-3902-43D7-AC14-1C57FE7C882C}"/>
              </a:ext>
            </a:extLst>
          </p:cNvPr>
          <p:cNvSpPr/>
          <p:nvPr/>
        </p:nvSpPr>
        <p:spPr bwMode="auto">
          <a:xfrm>
            <a:off x="544029"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3" name="Graphic 22" descr="Checklist">
            <a:extLst>
              <a:ext uri="{FF2B5EF4-FFF2-40B4-BE49-F238E27FC236}">
                <a16:creationId xmlns:a16="http://schemas.microsoft.com/office/drawing/2014/main" id="{552E6575-F2E9-70D1-55D9-9B80346EA3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24" name="Graphic 23" descr="Handshake">
            <a:extLst>
              <a:ext uri="{FF2B5EF4-FFF2-40B4-BE49-F238E27FC236}">
                <a16:creationId xmlns:a16="http://schemas.microsoft.com/office/drawing/2014/main" id="{B9DDC340-F789-FE0B-3E4A-629E1C551E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25" name="Graphic 24" descr="Magnifying glass">
            <a:extLst>
              <a:ext uri="{FF2B5EF4-FFF2-40B4-BE49-F238E27FC236}">
                <a16:creationId xmlns:a16="http://schemas.microsoft.com/office/drawing/2014/main" id="{6F495D18-D154-D1DB-B089-A6B5C14D3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26" name="Graphic 25" descr="Map compass">
            <a:extLst>
              <a:ext uri="{FF2B5EF4-FFF2-40B4-BE49-F238E27FC236}">
                <a16:creationId xmlns:a16="http://schemas.microsoft.com/office/drawing/2014/main" id="{A5E3A637-6A33-CB01-9417-5605185C4B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33" name="Graphic 32" descr="Gears">
            <a:extLst>
              <a:ext uri="{FF2B5EF4-FFF2-40B4-BE49-F238E27FC236}">
                <a16:creationId xmlns:a16="http://schemas.microsoft.com/office/drawing/2014/main" id="{ED7586E6-D988-95F8-643B-6A41B57C9E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38" name="Straight Connector 37">
            <a:extLst>
              <a:ext uri="{FF2B5EF4-FFF2-40B4-BE49-F238E27FC236}">
                <a16:creationId xmlns:a16="http://schemas.microsoft.com/office/drawing/2014/main" id="{7E076535-F8D2-3A1E-FDE6-AB417029DF8F}"/>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467A7C-5C05-D7F3-68B3-373715B24834}"/>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2388ED-C0D2-692D-16F1-2CD9107BBF45}"/>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CC02F3-F4B4-7558-FF49-259B06C6E15A}"/>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06F498-EE15-27B1-DF88-F33DE3E46023}"/>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2FD13BD-9C74-A95A-4119-A750F47C574A}"/>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45" name="Rectangle 44">
            <a:extLst>
              <a:ext uri="{FF2B5EF4-FFF2-40B4-BE49-F238E27FC236}">
                <a16:creationId xmlns:a16="http://schemas.microsoft.com/office/drawing/2014/main" id="{73EE7371-D732-3694-E56C-B37404F613F8}"/>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46" name="Rectangle 45">
            <a:extLst>
              <a:ext uri="{FF2B5EF4-FFF2-40B4-BE49-F238E27FC236}">
                <a16:creationId xmlns:a16="http://schemas.microsoft.com/office/drawing/2014/main" id="{9621C6FE-A7A9-7370-C800-8FC40CA36B53}"/>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47" name="Rectangle 46">
            <a:extLst>
              <a:ext uri="{FF2B5EF4-FFF2-40B4-BE49-F238E27FC236}">
                <a16:creationId xmlns:a16="http://schemas.microsoft.com/office/drawing/2014/main" id="{6E56CCCB-9BBF-4498-F110-0F43A85AC448}"/>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48" name="Rectangle 47">
            <a:extLst>
              <a:ext uri="{FF2B5EF4-FFF2-40B4-BE49-F238E27FC236}">
                <a16:creationId xmlns:a16="http://schemas.microsoft.com/office/drawing/2014/main" id="{DF245146-79AC-4832-6AA2-2E301B223CF5}"/>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9" name="Graphic 48" descr="Statistics outline">
            <a:extLst>
              <a:ext uri="{FF2B5EF4-FFF2-40B4-BE49-F238E27FC236}">
                <a16:creationId xmlns:a16="http://schemas.microsoft.com/office/drawing/2014/main" id="{4DBD09C2-021F-E547-F256-E9FDE57A14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50" name="Rectangle 49">
            <a:extLst>
              <a:ext uri="{FF2B5EF4-FFF2-40B4-BE49-F238E27FC236}">
                <a16:creationId xmlns:a16="http://schemas.microsoft.com/office/drawing/2014/main" id="{44594DA1-4CF2-0FCD-A262-F33993BF2B42}"/>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2261546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7BE-B192-4EBA-977A-D3854CBCD4C8}"/>
              </a:ext>
            </a:extLst>
          </p:cNvPr>
          <p:cNvSpPr>
            <a:spLocks noGrp="1"/>
          </p:cNvSpPr>
          <p:nvPr>
            <p:ph type="title"/>
          </p:nvPr>
        </p:nvSpPr>
        <p:spPr/>
        <p:txBody>
          <a:bodyPr/>
          <a:lstStyle/>
          <a:p>
            <a:r>
              <a:rPr lang="en-US" sz="2400" kern="0" dirty="0">
                <a:solidFill>
                  <a:srgbClr val="002776"/>
                </a:solidFill>
              </a:rPr>
              <a:t>Structuring the deal</a:t>
            </a:r>
            <a:br>
              <a:rPr lang="en-US" sz="2400" kern="0" dirty="0">
                <a:solidFill>
                  <a:srgbClr val="002776"/>
                </a:solidFill>
              </a:rPr>
            </a:br>
            <a:r>
              <a:rPr lang="en-US" sz="2000" b="0" kern="0" dirty="0">
                <a:solidFill>
                  <a:srgbClr val="002776"/>
                </a:solidFill>
              </a:rPr>
              <a:t>Overview*</a:t>
            </a:r>
            <a:endParaRPr lang="en-AU" b="0" dirty="0"/>
          </a:p>
        </p:txBody>
      </p:sp>
      <p:sp>
        <p:nvSpPr>
          <p:cNvPr id="3" name="Text Placeholder 2">
            <a:extLst>
              <a:ext uri="{FF2B5EF4-FFF2-40B4-BE49-F238E27FC236}">
                <a16:creationId xmlns:a16="http://schemas.microsoft.com/office/drawing/2014/main" id="{6BE1B6B4-87AF-4A0F-9A81-38B388B86D24}"/>
              </a:ext>
            </a:extLst>
          </p:cNvPr>
          <p:cNvSpPr>
            <a:spLocks noGrp="1"/>
          </p:cNvSpPr>
          <p:nvPr>
            <p:ph type="body" sz="quarter" idx="10"/>
          </p:nvPr>
        </p:nvSpPr>
        <p:spPr>
          <a:xfrm>
            <a:off x="508001" y="1567573"/>
            <a:ext cx="11079163" cy="4519717"/>
          </a:xfrm>
        </p:spPr>
        <p:txBody>
          <a:bodyPr>
            <a:normAutofit fontScale="70000" lnSpcReduction="20000"/>
          </a:bodyPr>
          <a:lstStyle/>
          <a:p>
            <a:pPr>
              <a:lnSpc>
                <a:spcPct val="120000"/>
              </a:lnSpc>
              <a:spcBef>
                <a:spcPts val="300"/>
              </a:spcBef>
              <a:spcAft>
                <a:spcPts val="300"/>
              </a:spcAft>
            </a:pPr>
            <a:r>
              <a:rPr lang="en-GB" dirty="0"/>
              <a:t>There are many ways in which a corporate merger or acquisition may be structured. The goal is not to create the most complex structure, but rather to create a structure that reflects the objectives of the buyer and the seller fairly. </a:t>
            </a:r>
          </a:p>
          <a:p>
            <a:pPr>
              <a:lnSpc>
                <a:spcPct val="120000"/>
              </a:lnSpc>
              <a:spcBef>
                <a:spcPts val="300"/>
              </a:spcBef>
              <a:spcAft>
                <a:spcPts val="300"/>
              </a:spcAft>
            </a:pPr>
            <a:r>
              <a:rPr lang="en-GB" dirty="0"/>
              <a:t>On a fundamental level, all structures are either mergers or acquisitions, including the purchase or consolidation of either stocks or assets.</a:t>
            </a:r>
          </a:p>
          <a:p>
            <a:pPr>
              <a:lnSpc>
                <a:spcPct val="120000"/>
              </a:lnSpc>
              <a:spcBef>
                <a:spcPts val="300"/>
              </a:spcBef>
              <a:spcAft>
                <a:spcPts val="300"/>
              </a:spcAft>
            </a:pPr>
            <a:r>
              <a:rPr lang="en-GB" dirty="0"/>
              <a:t>At the heart of each transaction are the following key issues that will affect the structure of the deal:</a:t>
            </a:r>
          </a:p>
          <a:p>
            <a:pPr marL="269875" indent="-182563">
              <a:lnSpc>
                <a:spcPct val="120000"/>
              </a:lnSpc>
              <a:spcBef>
                <a:spcPts val="300"/>
              </a:spcBef>
              <a:spcAft>
                <a:spcPts val="300"/>
              </a:spcAft>
              <a:buFont typeface="Arial" panose="020B0604020202020204" pitchFamily="34" charset="0"/>
              <a:buChar char="•"/>
            </a:pPr>
            <a:r>
              <a:rPr lang="en-GB" dirty="0"/>
              <a:t>How will tangible and intangible assets be transferred from the seller to the purchaser?</a:t>
            </a:r>
          </a:p>
          <a:p>
            <a:pPr marL="269875" indent="-182563">
              <a:lnSpc>
                <a:spcPct val="120000"/>
              </a:lnSpc>
              <a:spcBef>
                <a:spcPts val="300"/>
              </a:spcBef>
              <a:spcAft>
                <a:spcPts val="300"/>
              </a:spcAft>
              <a:buFont typeface="Arial" panose="020B0604020202020204" pitchFamily="34" charset="0"/>
              <a:buChar char="•"/>
            </a:pPr>
            <a:r>
              <a:rPr lang="en-GB" dirty="0"/>
              <a:t>At what price will they be transferred, and according to what terms?</a:t>
            </a:r>
          </a:p>
          <a:p>
            <a:pPr marL="269875" indent="-182563">
              <a:lnSpc>
                <a:spcPct val="120000"/>
              </a:lnSpc>
              <a:spcBef>
                <a:spcPts val="300"/>
              </a:spcBef>
              <a:spcAft>
                <a:spcPts val="300"/>
              </a:spcAft>
              <a:buFont typeface="Arial" panose="020B0604020202020204" pitchFamily="34" charset="0"/>
              <a:buChar char="•"/>
            </a:pPr>
            <a:r>
              <a:rPr lang="en-GB" dirty="0"/>
              <a:t>What issues discovered during due diligence may affect the price, terms, or structure of the deal?</a:t>
            </a:r>
          </a:p>
          <a:p>
            <a:pPr marL="269875" indent="-182563">
              <a:lnSpc>
                <a:spcPct val="120000"/>
              </a:lnSpc>
              <a:spcBef>
                <a:spcPts val="300"/>
              </a:spcBef>
              <a:spcAft>
                <a:spcPts val="300"/>
              </a:spcAft>
              <a:buFont typeface="Arial" panose="020B0604020202020204" pitchFamily="34" charset="0"/>
              <a:buChar char="•"/>
            </a:pPr>
            <a:r>
              <a:rPr lang="en-GB" dirty="0"/>
              <a:t>What liabilities will be assumed by the purchaser?</a:t>
            </a:r>
          </a:p>
          <a:p>
            <a:pPr marL="269875" indent="-182563">
              <a:lnSpc>
                <a:spcPct val="120000"/>
              </a:lnSpc>
              <a:spcBef>
                <a:spcPts val="300"/>
              </a:spcBef>
              <a:spcAft>
                <a:spcPts val="300"/>
              </a:spcAft>
              <a:buFont typeface="Arial" panose="020B0604020202020204" pitchFamily="34" charset="0"/>
              <a:buChar char="•"/>
            </a:pPr>
            <a:r>
              <a:rPr lang="en-GB" dirty="0"/>
              <a:t>What are the tax implications for the buyer and the seller?</a:t>
            </a:r>
          </a:p>
          <a:p>
            <a:pPr marL="269875" indent="-182563">
              <a:lnSpc>
                <a:spcPct val="120000"/>
              </a:lnSpc>
              <a:spcBef>
                <a:spcPts val="300"/>
              </a:spcBef>
              <a:spcAft>
                <a:spcPts val="300"/>
              </a:spcAft>
              <a:buFont typeface="Arial" panose="020B0604020202020204" pitchFamily="34" charset="0"/>
              <a:buChar char="•"/>
            </a:pPr>
            <a:r>
              <a:rPr lang="en-GB" dirty="0"/>
              <a:t>What role will the seller have in the management and growth of the underlying business after closing?</a:t>
            </a:r>
          </a:p>
          <a:p>
            <a:pPr marL="269875" indent="-182563">
              <a:lnSpc>
                <a:spcPct val="120000"/>
              </a:lnSpc>
              <a:spcBef>
                <a:spcPts val="300"/>
              </a:spcBef>
              <a:spcAft>
                <a:spcPts val="300"/>
              </a:spcAft>
              <a:buFont typeface="Arial" panose="020B0604020202020204" pitchFamily="34" charset="0"/>
              <a:buChar char="•"/>
            </a:pPr>
            <a:r>
              <a:rPr lang="en-GB" dirty="0"/>
              <a:t>To what extent will third-party consent or government filing or approval be necessary?</a:t>
            </a:r>
          </a:p>
          <a:p>
            <a:pPr marL="269875" indent="-182563">
              <a:lnSpc>
                <a:spcPct val="120000"/>
              </a:lnSpc>
              <a:spcBef>
                <a:spcPts val="300"/>
              </a:spcBef>
              <a:spcAft>
                <a:spcPts val="300"/>
              </a:spcAft>
              <a:buFont typeface="Arial" panose="020B0604020202020204" pitchFamily="34" charset="0"/>
              <a:buChar char="•"/>
            </a:pPr>
            <a:r>
              <a:rPr lang="en-GB" dirty="0"/>
              <a:t>What arrangement will be made for the key management team of the seller, who may not necessarily be among the selling owners of the company?</a:t>
            </a:r>
          </a:p>
          <a:p>
            <a:pPr marL="269875" indent="-182563">
              <a:lnSpc>
                <a:spcPct val="120000"/>
              </a:lnSpc>
              <a:spcBef>
                <a:spcPts val="300"/>
              </a:spcBef>
              <a:spcAft>
                <a:spcPts val="300"/>
              </a:spcAft>
              <a:buFont typeface="Arial" panose="020B0604020202020204" pitchFamily="34" charset="0"/>
              <a:buChar char="•"/>
            </a:pPr>
            <a:r>
              <a:rPr lang="en-GB" dirty="0"/>
              <a:t>Does the buyer currently have access to all of the consideration to be paid to the seller, or will some of these funds need to be raised from debt or equity markets?</a:t>
            </a:r>
          </a:p>
          <a:p>
            <a:pPr marL="87312">
              <a:lnSpc>
                <a:spcPct val="120000"/>
              </a:lnSpc>
              <a:spcBef>
                <a:spcPts val="300"/>
              </a:spcBef>
              <a:spcAft>
                <a:spcPts val="300"/>
              </a:spcAft>
            </a:pPr>
            <a:r>
              <a:rPr lang="en-GB" dirty="0"/>
              <a:t>And at the heart of each structural alternative are the following 4 basic questions:</a:t>
            </a:r>
          </a:p>
          <a:p>
            <a:pPr marL="357188" indent="-174625">
              <a:lnSpc>
                <a:spcPct val="120000"/>
              </a:lnSpc>
              <a:spcBef>
                <a:spcPts val="300"/>
              </a:spcBef>
              <a:spcAft>
                <a:spcPts val="300"/>
              </a:spcAft>
              <a:buFont typeface="+mj-lt"/>
              <a:buAutoNum type="arabicPeriod"/>
            </a:pPr>
            <a:r>
              <a:rPr lang="en-GB" sz="1500" dirty="0"/>
              <a:t>Will the buyer be acquiring the stock or the assets of the target?</a:t>
            </a:r>
          </a:p>
          <a:p>
            <a:pPr marL="357188" indent="-174625">
              <a:lnSpc>
                <a:spcPct val="120000"/>
              </a:lnSpc>
              <a:spcBef>
                <a:spcPts val="300"/>
              </a:spcBef>
              <a:spcAft>
                <a:spcPts val="300"/>
              </a:spcAft>
              <a:buFont typeface="+mj-lt"/>
              <a:buAutoNum type="arabicPeriod"/>
            </a:pPr>
            <a:r>
              <a:rPr lang="en-GB" sz="1500" dirty="0"/>
              <a:t>In what form will the consideration from the buyer to the seller be made (e.g., cash, notes, securities, or some other form)?</a:t>
            </a:r>
          </a:p>
          <a:p>
            <a:pPr marL="357188" indent="-174625">
              <a:lnSpc>
                <a:spcPct val="120000"/>
              </a:lnSpc>
              <a:spcBef>
                <a:spcPts val="300"/>
              </a:spcBef>
              <a:spcAft>
                <a:spcPts val="300"/>
              </a:spcAft>
              <a:buFont typeface="+mj-lt"/>
              <a:buAutoNum type="arabicPeriod"/>
            </a:pPr>
            <a:r>
              <a:rPr lang="en-GB" sz="1500" dirty="0"/>
              <a:t>Will the purchase price be fixed, contingent, or payable over time on an </a:t>
            </a:r>
            <a:r>
              <a:rPr lang="en-US" sz="1500" dirty="0"/>
              <a:t>installment</a:t>
            </a:r>
            <a:r>
              <a:rPr lang="en-GB" sz="1500" dirty="0"/>
              <a:t> basis?</a:t>
            </a:r>
          </a:p>
          <a:p>
            <a:pPr marL="357188" indent="-174625">
              <a:lnSpc>
                <a:spcPct val="120000"/>
              </a:lnSpc>
              <a:spcBef>
                <a:spcPts val="300"/>
              </a:spcBef>
              <a:spcAft>
                <a:spcPts val="300"/>
              </a:spcAft>
              <a:buFont typeface="+mj-lt"/>
              <a:buAutoNum type="arabicPeriod"/>
            </a:pPr>
            <a:r>
              <a:rPr lang="en-GB" sz="1500" dirty="0"/>
              <a:t>What are the tax consequences of the proposed structure for the acquisition?</a:t>
            </a:r>
          </a:p>
          <a:p>
            <a:pPr marL="285750" indent="-285750">
              <a:lnSpc>
                <a:spcPct val="120000"/>
              </a:lnSpc>
              <a:spcBef>
                <a:spcPts val="300"/>
              </a:spcBef>
              <a:spcAft>
                <a:spcPts val="300"/>
              </a:spcAft>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67590828-6C1C-4AC3-9FBF-8A5D2EB3D413}"/>
              </a:ext>
            </a:extLst>
          </p:cNvPr>
          <p:cNvSpPr>
            <a:spLocks noGrp="1"/>
          </p:cNvSpPr>
          <p:nvPr>
            <p:ph type="sldNum" sz="quarter" idx="4"/>
          </p:nvPr>
        </p:nvSpPr>
        <p:spPr/>
        <p:txBody>
          <a:bodyPr/>
          <a:lstStyle/>
          <a:p>
            <a:fld id="{37F5C94B-8C55-478B-B509-BAE6A06B2E2A}" type="slidenum">
              <a:rPr lang="en-IN" smtClean="0"/>
              <a:pPr/>
              <a:t>36</a:t>
            </a:fld>
            <a:endParaRPr lang="en-IN" dirty="0"/>
          </a:p>
        </p:txBody>
      </p:sp>
      <p:sp>
        <p:nvSpPr>
          <p:cNvPr id="5" name="TextBox 4">
            <a:extLst>
              <a:ext uri="{FF2B5EF4-FFF2-40B4-BE49-F238E27FC236}">
                <a16:creationId xmlns:a16="http://schemas.microsoft.com/office/drawing/2014/main" id="{6C572F2B-C91D-48DB-AA98-3A5E2A876E7E}"/>
              </a:ext>
            </a:extLst>
          </p:cNvPr>
          <p:cNvSpPr txBox="1"/>
          <p:nvPr/>
        </p:nvSpPr>
        <p:spPr>
          <a:xfrm>
            <a:off x="383177" y="6592391"/>
            <a:ext cx="7019109" cy="230832"/>
          </a:xfrm>
          <a:prstGeom prst="rect">
            <a:avLst/>
          </a:prstGeom>
          <a:noFill/>
        </p:spPr>
        <p:txBody>
          <a:bodyPr wrap="square" rtlCol="0">
            <a:spAutoFit/>
          </a:bodyPr>
          <a:lstStyle/>
          <a:p>
            <a:r>
              <a:rPr lang="en-US" sz="900" i="1" dirty="0"/>
              <a:t>* Source: Book “Mergers &amp; Acquisitions from A to Z” by Andrew J. Sherman, which we highly recommend</a:t>
            </a:r>
          </a:p>
        </p:txBody>
      </p:sp>
    </p:spTree>
    <p:extLst>
      <p:ext uri="{BB962C8B-B14F-4D97-AF65-F5344CB8AC3E}">
        <p14:creationId xmlns:p14="http://schemas.microsoft.com/office/powerpoint/2010/main" val="394064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7BE-B192-4EBA-977A-D3854CBCD4C8}"/>
              </a:ext>
            </a:extLst>
          </p:cNvPr>
          <p:cNvSpPr>
            <a:spLocks noGrp="1"/>
          </p:cNvSpPr>
          <p:nvPr>
            <p:ph type="title"/>
          </p:nvPr>
        </p:nvSpPr>
        <p:spPr/>
        <p:txBody>
          <a:bodyPr/>
          <a:lstStyle/>
          <a:p>
            <a:r>
              <a:rPr lang="en-US" sz="2400" kern="0" dirty="0">
                <a:solidFill>
                  <a:srgbClr val="002776"/>
                </a:solidFill>
              </a:rPr>
              <a:t>Structuring the deal</a:t>
            </a:r>
            <a:br>
              <a:rPr lang="en-US" sz="2400" kern="0" dirty="0">
                <a:solidFill>
                  <a:srgbClr val="002776"/>
                </a:solidFill>
              </a:rPr>
            </a:br>
            <a:r>
              <a:rPr lang="en-US" sz="2000" b="0" kern="0" dirty="0">
                <a:solidFill>
                  <a:srgbClr val="002776"/>
                </a:solidFill>
              </a:rPr>
              <a:t>Stock versus asset purchases</a:t>
            </a:r>
            <a:endParaRPr lang="en-AU" b="0" dirty="0"/>
          </a:p>
        </p:txBody>
      </p:sp>
      <p:sp>
        <p:nvSpPr>
          <p:cNvPr id="4" name="Slide Number Placeholder 3">
            <a:extLst>
              <a:ext uri="{FF2B5EF4-FFF2-40B4-BE49-F238E27FC236}">
                <a16:creationId xmlns:a16="http://schemas.microsoft.com/office/drawing/2014/main" id="{67590828-6C1C-4AC3-9FBF-8A5D2EB3D413}"/>
              </a:ext>
            </a:extLst>
          </p:cNvPr>
          <p:cNvSpPr>
            <a:spLocks noGrp="1"/>
          </p:cNvSpPr>
          <p:nvPr>
            <p:ph type="sldNum" sz="quarter" idx="4"/>
          </p:nvPr>
        </p:nvSpPr>
        <p:spPr/>
        <p:txBody>
          <a:bodyPr/>
          <a:lstStyle/>
          <a:p>
            <a:fld id="{37F5C94B-8C55-478B-B509-BAE6A06B2E2A}" type="slidenum">
              <a:rPr lang="en-IN" smtClean="0"/>
              <a:pPr/>
              <a:t>37</a:t>
            </a:fld>
            <a:endParaRPr lang="en-IN" dirty="0"/>
          </a:p>
        </p:txBody>
      </p:sp>
      <p:sp>
        <p:nvSpPr>
          <p:cNvPr id="8" name="TextBox 7">
            <a:extLst>
              <a:ext uri="{FF2B5EF4-FFF2-40B4-BE49-F238E27FC236}">
                <a16:creationId xmlns:a16="http://schemas.microsoft.com/office/drawing/2014/main" id="{DC74F9C9-AEDA-40E4-9404-3504FA186796}"/>
              </a:ext>
            </a:extLst>
          </p:cNvPr>
          <p:cNvSpPr txBox="1"/>
          <p:nvPr/>
        </p:nvSpPr>
        <p:spPr>
          <a:xfrm>
            <a:off x="3268692" y="1680752"/>
            <a:ext cx="5605347" cy="369332"/>
          </a:xfrm>
          <a:prstGeom prst="rect">
            <a:avLst/>
          </a:prstGeom>
          <a:noFill/>
        </p:spPr>
        <p:txBody>
          <a:bodyPr wrap="square" rtlCol="0">
            <a:spAutoFit/>
          </a:bodyPr>
          <a:lstStyle/>
          <a:p>
            <a:pPr algn="ctr"/>
            <a:r>
              <a:rPr lang="en-US" b="1" u="sng" dirty="0"/>
              <a:t>Stock</a:t>
            </a:r>
            <a:r>
              <a:rPr lang="en-US" b="1" dirty="0"/>
              <a:t> purchase advantages and disadvantages</a:t>
            </a:r>
          </a:p>
        </p:txBody>
      </p:sp>
      <p:sp>
        <p:nvSpPr>
          <p:cNvPr id="9" name="Rectangle 39">
            <a:extLst>
              <a:ext uri="{FF2B5EF4-FFF2-40B4-BE49-F238E27FC236}">
                <a16:creationId xmlns:a16="http://schemas.microsoft.com/office/drawing/2014/main" id="{3513174C-ED2B-4645-AA24-5CF769437560}"/>
              </a:ext>
            </a:extLst>
          </p:cNvPr>
          <p:cNvSpPr>
            <a:spLocks noChangeArrowheads="1"/>
          </p:cNvSpPr>
          <p:nvPr>
            <p:custDataLst>
              <p:tags r:id="rId1"/>
            </p:custDataLst>
          </p:nvPr>
        </p:nvSpPr>
        <p:spPr bwMode="auto">
          <a:xfrm>
            <a:off x="1020844" y="3414651"/>
            <a:ext cx="1931811" cy="394980"/>
          </a:xfrm>
          <a:prstGeom prst="rect">
            <a:avLst/>
          </a:prstGeom>
          <a:noFill/>
          <a:ln w="9525">
            <a:noFill/>
            <a:miter lim="800000"/>
            <a:headEnd/>
            <a:tailEnd/>
          </a:ln>
          <a:effectLst/>
        </p:spPr>
        <p:txBody>
          <a:bodyPr wrap="none" lIns="180975" tIns="88900" rIns="180975" bIns="88900">
            <a:spAutoFit/>
          </a:bodyPr>
          <a:lstStyle/>
          <a:p>
            <a:pPr marL="0" marR="0" lvl="0" indent="0" algn="l" defTabSz="3489325" rtl="0" eaLnBrk="1" fontAlgn="auto" latinLnBrk="0" hangingPunct="1">
              <a:lnSpc>
                <a:spcPct val="100000"/>
              </a:lnSpc>
              <a:spcBef>
                <a:spcPts val="0"/>
              </a:spcBef>
              <a:spcAft>
                <a:spcPts val="0"/>
              </a:spcAft>
              <a:buClrTx/>
              <a:buSzTx/>
              <a:buFontTx/>
              <a:buNone/>
              <a:tabLst/>
              <a:defRPr/>
            </a:pPr>
            <a:r>
              <a:rPr lang="en-GB" sz="1400" dirty="0"/>
              <a:t>Buyer’s perspective</a:t>
            </a:r>
            <a:endParaRPr kumimoji="0" lang="en-GB" sz="1400" i="0" u="none" strike="noStrike" kern="1200" cap="none" spc="0" normalizeH="0" baseline="0" noProof="0" dirty="0">
              <a:ln>
                <a:noFill/>
              </a:ln>
              <a:effectLst/>
              <a:uLnTx/>
              <a:uFillTx/>
              <a:ea typeface="+mn-ea"/>
              <a:cs typeface="+mn-cs"/>
            </a:endParaRPr>
          </a:p>
        </p:txBody>
      </p:sp>
      <p:sp>
        <p:nvSpPr>
          <p:cNvPr id="13" name="Rectangle 38">
            <a:extLst>
              <a:ext uri="{FF2B5EF4-FFF2-40B4-BE49-F238E27FC236}">
                <a16:creationId xmlns:a16="http://schemas.microsoft.com/office/drawing/2014/main" id="{A699B3C4-BC44-4F6A-84D8-22C974BF1F8E}"/>
              </a:ext>
            </a:extLst>
          </p:cNvPr>
          <p:cNvSpPr>
            <a:spLocks noChangeArrowheads="1"/>
          </p:cNvSpPr>
          <p:nvPr>
            <p:custDataLst>
              <p:tags r:id="rId2"/>
            </p:custDataLst>
          </p:nvPr>
        </p:nvSpPr>
        <p:spPr bwMode="auto">
          <a:xfrm>
            <a:off x="7049465" y="2366001"/>
            <a:ext cx="1777731" cy="308419"/>
          </a:xfrm>
          <a:prstGeom prst="rect">
            <a:avLst/>
          </a:prstGeom>
          <a:noFill/>
          <a:ln w="9525">
            <a:noFill/>
            <a:miter lim="800000"/>
            <a:headEnd/>
            <a:tailEnd/>
          </a:ln>
          <a:effectLst/>
        </p:spPr>
        <p:txBody>
          <a:bodyPr wrap="none" lIns="92075" tIns="46038" rIns="92075" bIns="460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Main disadvantages</a:t>
            </a:r>
            <a:endParaRPr kumimoji="0" lang="en-GB" sz="1400" i="0" u="none" strike="noStrike" kern="1200" cap="none" spc="0" normalizeH="0" baseline="0" noProof="0" dirty="0">
              <a:ln>
                <a:noFill/>
              </a:ln>
              <a:effectLst/>
              <a:uLnTx/>
              <a:uFillTx/>
              <a:ea typeface="+mn-ea"/>
              <a:cs typeface="+mn-cs"/>
            </a:endParaRPr>
          </a:p>
        </p:txBody>
      </p:sp>
      <p:sp>
        <p:nvSpPr>
          <p:cNvPr id="14" name="Rectangle 38">
            <a:extLst>
              <a:ext uri="{FF2B5EF4-FFF2-40B4-BE49-F238E27FC236}">
                <a16:creationId xmlns:a16="http://schemas.microsoft.com/office/drawing/2014/main" id="{F172091E-6D53-4C04-A93C-794E1CCEB2B1}"/>
              </a:ext>
            </a:extLst>
          </p:cNvPr>
          <p:cNvSpPr>
            <a:spLocks noChangeArrowheads="1"/>
          </p:cNvSpPr>
          <p:nvPr>
            <p:custDataLst>
              <p:tags r:id="rId3"/>
            </p:custDataLst>
          </p:nvPr>
        </p:nvSpPr>
        <p:spPr bwMode="auto">
          <a:xfrm>
            <a:off x="3935548" y="2343736"/>
            <a:ext cx="1548501" cy="308419"/>
          </a:xfrm>
          <a:prstGeom prst="rect">
            <a:avLst/>
          </a:prstGeom>
          <a:noFill/>
          <a:ln w="9525">
            <a:noFill/>
            <a:miter lim="800000"/>
            <a:headEnd/>
            <a:tailEnd/>
          </a:ln>
          <a:effectLst/>
        </p:spPr>
        <p:txBody>
          <a:bodyPr wrap="none" lIns="92075" tIns="46038" rIns="92075" bIns="4603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Main advantages</a:t>
            </a:r>
            <a:endParaRPr kumimoji="0" lang="en-GB" sz="1400" i="0" u="none" strike="noStrike" kern="1200" cap="none" spc="0" normalizeH="0" baseline="0" noProof="0" dirty="0">
              <a:ln>
                <a:noFill/>
              </a:ln>
              <a:effectLst/>
              <a:uLnTx/>
              <a:uFillTx/>
              <a:ea typeface="+mn-ea"/>
              <a:cs typeface="+mn-cs"/>
            </a:endParaRPr>
          </a:p>
        </p:txBody>
      </p:sp>
      <p:sp>
        <p:nvSpPr>
          <p:cNvPr id="15" name="Rectangle 14">
            <a:extLst>
              <a:ext uri="{FF2B5EF4-FFF2-40B4-BE49-F238E27FC236}">
                <a16:creationId xmlns:a16="http://schemas.microsoft.com/office/drawing/2014/main" id="{A8E24B1A-C570-44F8-A105-BB99B8E02701}"/>
              </a:ext>
            </a:extLst>
          </p:cNvPr>
          <p:cNvSpPr/>
          <p:nvPr/>
        </p:nvSpPr>
        <p:spPr bwMode="auto">
          <a:xfrm>
            <a:off x="3050973" y="2751428"/>
            <a:ext cx="3230563" cy="1763532"/>
          </a:xfrm>
          <a:prstGeom prst="rect">
            <a:avLst/>
          </a:prstGeom>
          <a:solidFill>
            <a:srgbClr val="D3EFCE"/>
          </a:solidFill>
          <a:ln>
            <a:solidFill>
              <a:schemeClr val="bg1">
                <a:lumMod val="75000"/>
              </a:schemeClr>
            </a:solid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Preserves the right of the buyer to use the seller’s name, licenses, and permits.</a:t>
            </a:r>
          </a:p>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Provides continuity of corporate identity, contracts, and structure.</a:t>
            </a:r>
          </a:p>
        </p:txBody>
      </p:sp>
      <p:sp>
        <p:nvSpPr>
          <p:cNvPr id="16" name="Rectangle 15">
            <a:extLst>
              <a:ext uri="{FF2B5EF4-FFF2-40B4-BE49-F238E27FC236}">
                <a16:creationId xmlns:a16="http://schemas.microsoft.com/office/drawing/2014/main" id="{D06F16EA-721D-4505-B504-1940D31650CA}"/>
              </a:ext>
            </a:extLst>
          </p:cNvPr>
          <p:cNvSpPr/>
          <p:nvPr/>
        </p:nvSpPr>
        <p:spPr bwMode="auto">
          <a:xfrm>
            <a:off x="6376521" y="2751428"/>
            <a:ext cx="3230563" cy="1763532"/>
          </a:xfrm>
          <a:prstGeom prst="rect">
            <a:avLst/>
          </a:prstGeom>
          <a:solidFill>
            <a:schemeClr val="accent5">
              <a:lumMod val="20000"/>
              <a:lumOff val="80000"/>
            </a:schemeClr>
          </a:solidFill>
          <a:ln>
            <a:solidFill>
              <a:schemeClr val="bg1">
                <a:lumMod val="75000"/>
              </a:schemeClr>
            </a:solid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There is less flexibility to cherry-pick key assets of the seller.</a:t>
            </a:r>
          </a:p>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This structure usually does not terminate existing labor union collective bargaining agreement(s) and generally results in the continuation of employee benefits plans.</a:t>
            </a:r>
          </a:p>
        </p:txBody>
      </p:sp>
      <p:sp>
        <p:nvSpPr>
          <p:cNvPr id="17" name="Rectangle 16">
            <a:extLst>
              <a:ext uri="{FF2B5EF4-FFF2-40B4-BE49-F238E27FC236}">
                <a16:creationId xmlns:a16="http://schemas.microsoft.com/office/drawing/2014/main" id="{1D7D95DF-C13D-4104-9EBB-08F65A182694}"/>
              </a:ext>
            </a:extLst>
          </p:cNvPr>
          <p:cNvSpPr/>
          <p:nvPr/>
        </p:nvSpPr>
        <p:spPr bwMode="auto">
          <a:xfrm>
            <a:off x="3050973" y="4610600"/>
            <a:ext cx="3230563" cy="1763532"/>
          </a:xfrm>
          <a:prstGeom prst="rect">
            <a:avLst/>
          </a:prstGeom>
          <a:solidFill>
            <a:srgbClr val="D3EFCE"/>
          </a:solidFill>
          <a:ln>
            <a:solidFill>
              <a:schemeClr val="bg1">
                <a:lumMod val="75000"/>
              </a:schemeClr>
            </a:solid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The seller is taxed only on the sales of stock.</a:t>
            </a:r>
          </a:p>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Any gain or loss is usually capital in nature.</a:t>
            </a:r>
          </a:p>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It does not leave the seller with the problem of disposing of assets that were not bought by the purchaser.</a:t>
            </a:r>
          </a:p>
        </p:txBody>
      </p:sp>
      <p:sp>
        <p:nvSpPr>
          <p:cNvPr id="18" name="Rectangle 17">
            <a:extLst>
              <a:ext uri="{FF2B5EF4-FFF2-40B4-BE49-F238E27FC236}">
                <a16:creationId xmlns:a16="http://schemas.microsoft.com/office/drawing/2014/main" id="{DBDC6177-EF65-4C0F-89D8-232DE11D358A}"/>
              </a:ext>
            </a:extLst>
          </p:cNvPr>
          <p:cNvSpPr/>
          <p:nvPr/>
        </p:nvSpPr>
        <p:spPr bwMode="auto">
          <a:xfrm>
            <a:off x="6376521" y="4610600"/>
            <a:ext cx="3230563" cy="1763532"/>
          </a:xfrm>
          <a:prstGeom prst="rect">
            <a:avLst/>
          </a:prstGeom>
          <a:solidFill>
            <a:schemeClr val="accent5">
              <a:lumMod val="20000"/>
              <a:lumOff val="80000"/>
            </a:schemeClr>
          </a:solidFill>
          <a:ln>
            <a:solidFill>
              <a:schemeClr val="bg1">
                <a:lumMod val="75000"/>
              </a:schemeClr>
            </a:solid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The seller cannot pick and choose the assets to be retained.</a:t>
            </a:r>
          </a:p>
          <a:p>
            <a:pPr marL="171450" indent="-171450" defTabSz="623853" fontAlgn="base">
              <a:spcBef>
                <a:spcPts val="200"/>
              </a:spcBef>
              <a:spcAft>
                <a:spcPts val="200"/>
              </a:spcAft>
              <a:buClr>
                <a:schemeClr val="tx1"/>
              </a:buClr>
              <a:buFont typeface="Arial" panose="020B0604020202020204" pitchFamily="34" charset="0"/>
              <a:buChar char="•"/>
            </a:pPr>
            <a:r>
              <a:rPr lang="en-US" sz="1100" dirty="0">
                <a:cs typeface="Times New Roman" pitchFamily="18" charset="0"/>
              </a:rPr>
              <a:t>A loss on the sale of stock may not be recognized by a corporate shareholder who included the company in its consolidated income tax return.</a:t>
            </a:r>
          </a:p>
        </p:txBody>
      </p:sp>
      <p:sp>
        <p:nvSpPr>
          <p:cNvPr id="19" name="Rectangle 39">
            <a:extLst>
              <a:ext uri="{FF2B5EF4-FFF2-40B4-BE49-F238E27FC236}">
                <a16:creationId xmlns:a16="http://schemas.microsoft.com/office/drawing/2014/main" id="{D5F0FE6B-18ED-4EA6-BC22-27860DE222A5}"/>
              </a:ext>
            </a:extLst>
          </p:cNvPr>
          <p:cNvSpPr>
            <a:spLocks noChangeArrowheads="1"/>
          </p:cNvSpPr>
          <p:nvPr>
            <p:custDataLst>
              <p:tags r:id="rId4"/>
            </p:custDataLst>
          </p:nvPr>
        </p:nvSpPr>
        <p:spPr bwMode="auto">
          <a:xfrm>
            <a:off x="1020844" y="5226047"/>
            <a:ext cx="1922193" cy="394980"/>
          </a:xfrm>
          <a:prstGeom prst="rect">
            <a:avLst/>
          </a:prstGeom>
          <a:noFill/>
          <a:ln w="9525">
            <a:noFill/>
            <a:miter lim="800000"/>
            <a:headEnd/>
            <a:tailEnd/>
          </a:ln>
          <a:effectLst/>
        </p:spPr>
        <p:txBody>
          <a:bodyPr wrap="none" lIns="180975" tIns="88900" rIns="180975" bIns="88900">
            <a:spAutoFit/>
          </a:bodyPr>
          <a:lstStyle/>
          <a:p>
            <a:pPr marL="0" marR="0" lvl="0" indent="0" algn="l" defTabSz="3489325" rtl="0" eaLnBrk="1" fontAlgn="auto" latinLnBrk="0" hangingPunct="1">
              <a:lnSpc>
                <a:spcPct val="100000"/>
              </a:lnSpc>
              <a:spcBef>
                <a:spcPts val="0"/>
              </a:spcBef>
              <a:spcAft>
                <a:spcPts val="0"/>
              </a:spcAft>
              <a:buClrTx/>
              <a:buSzTx/>
              <a:buFontTx/>
              <a:buNone/>
              <a:tabLst/>
              <a:defRPr/>
            </a:pPr>
            <a:r>
              <a:rPr lang="en-GB" sz="1400" dirty="0"/>
              <a:t>Seller’s perspective</a:t>
            </a:r>
            <a:endParaRPr kumimoji="0" lang="en-GB" sz="1400" i="0" u="none" strike="noStrike" kern="1200" cap="none" spc="0" normalizeH="0" baseline="0" noProof="0" dirty="0">
              <a:ln>
                <a:noFill/>
              </a:ln>
              <a:effectLst/>
              <a:uLnTx/>
              <a:uFillTx/>
              <a:ea typeface="+mn-ea"/>
              <a:cs typeface="+mn-cs"/>
            </a:endParaRPr>
          </a:p>
        </p:txBody>
      </p:sp>
    </p:spTree>
    <p:extLst>
      <p:ext uri="{BB962C8B-B14F-4D97-AF65-F5344CB8AC3E}">
        <p14:creationId xmlns:p14="http://schemas.microsoft.com/office/powerpoint/2010/main" val="3563606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In the next slides, you’ll see a small preview of Phase VI of our M&amp;A approach</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38</a:t>
            </a:fld>
            <a:endParaRPr lang="en-US" sz="1000" dirty="0">
              <a:solidFill>
                <a:srgbClr val="ADAFBB"/>
              </a:solidFill>
            </a:endParaRPr>
          </a:p>
        </p:txBody>
      </p:sp>
      <p:sp>
        <p:nvSpPr>
          <p:cNvPr id="2" name="Chevron 10">
            <a:extLst>
              <a:ext uri="{FF2B5EF4-FFF2-40B4-BE49-F238E27FC236}">
                <a16:creationId xmlns:a16="http://schemas.microsoft.com/office/drawing/2014/main" id="{7F9CC2E5-9EED-EAC1-ECC3-91276209A431}"/>
              </a:ext>
            </a:extLst>
          </p:cNvPr>
          <p:cNvSpPr/>
          <p:nvPr/>
        </p:nvSpPr>
        <p:spPr bwMode="auto">
          <a:xfrm>
            <a:off x="2363718"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rtl="0" fontAlgn="base">
              <a:spcBef>
                <a:spcPts val="600"/>
              </a:spcBef>
              <a:spcAft>
                <a:spcPts val="600"/>
              </a:spcAft>
              <a:buClr>
                <a:srgbClr val="000000"/>
              </a:buClr>
            </a:pPr>
            <a:r>
              <a:rPr lang="en-US" sz="1200" b="1" kern="1200" dirty="0">
                <a:solidFill>
                  <a:schemeClr val="bg1"/>
                </a:solidFill>
                <a:ea typeface="+mn-ea"/>
                <a:cs typeface="Times New Roman" pitchFamily="18" charset="0"/>
              </a:rPr>
              <a:t>II. Identify Target </a:t>
            </a:r>
            <a:r>
              <a:rPr lang="en-US" sz="1200" b="1" dirty="0">
                <a:solidFill>
                  <a:schemeClr val="bg1"/>
                </a:solidFill>
                <a:cs typeface="Times New Roman" pitchFamily="18" charset="0"/>
              </a:rPr>
              <a:t>C</a:t>
            </a:r>
            <a:r>
              <a:rPr lang="en-US" sz="1200" b="1" kern="1200" dirty="0">
                <a:solidFill>
                  <a:schemeClr val="bg1"/>
                </a:solidFill>
                <a:ea typeface="+mn-ea"/>
                <a:cs typeface="Times New Roman" pitchFamily="18" charset="0"/>
              </a:rPr>
              <a:t>ompanies</a:t>
            </a:r>
          </a:p>
        </p:txBody>
      </p:sp>
      <p:sp>
        <p:nvSpPr>
          <p:cNvPr id="3" name="Chevron 12">
            <a:extLst>
              <a:ext uri="{FF2B5EF4-FFF2-40B4-BE49-F238E27FC236}">
                <a16:creationId xmlns:a16="http://schemas.microsoft.com/office/drawing/2014/main" id="{ED45E779-E4D1-1BF6-B971-A2A39B9009C3}"/>
              </a:ext>
            </a:extLst>
          </p:cNvPr>
          <p:cNvSpPr/>
          <p:nvPr/>
        </p:nvSpPr>
        <p:spPr bwMode="auto">
          <a:xfrm>
            <a:off x="4183407"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III. Build a Business Case and an M&amp;A Financial Model</a:t>
            </a:r>
          </a:p>
        </p:txBody>
      </p:sp>
      <p:sp>
        <p:nvSpPr>
          <p:cNvPr id="6" name="Chevron 14">
            <a:extLst>
              <a:ext uri="{FF2B5EF4-FFF2-40B4-BE49-F238E27FC236}">
                <a16:creationId xmlns:a16="http://schemas.microsoft.com/office/drawing/2014/main" id="{8185BAAB-CD7F-8CEF-7645-73B42746E404}"/>
              </a:ext>
            </a:extLst>
          </p:cNvPr>
          <p:cNvSpPr/>
          <p:nvPr/>
        </p:nvSpPr>
        <p:spPr bwMode="auto">
          <a:xfrm>
            <a:off x="6003095"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IV. Conduct Due Diligence</a:t>
            </a:r>
          </a:p>
        </p:txBody>
      </p:sp>
      <p:sp>
        <p:nvSpPr>
          <p:cNvPr id="20" name="Chevron 17">
            <a:extLst>
              <a:ext uri="{FF2B5EF4-FFF2-40B4-BE49-F238E27FC236}">
                <a16:creationId xmlns:a16="http://schemas.microsoft.com/office/drawing/2014/main" id="{667F4A48-47AA-37A8-E6AA-BC9C3168D13C}"/>
              </a:ext>
            </a:extLst>
          </p:cNvPr>
          <p:cNvSpPr/>
          <p:nvPr/>
        </p:nvSpPr>
        <p:spPr bwMode="auto">
          <a:xfrm>
            <a:off x="7822784"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 Execute Transaction</a:t>
            </a:r>
          </a:p>
        </p:txBody>
      </p:sp>
      <p:sp>
        <p:nvSpPr>
          <p:cNvPr id="21" name="Chevron 103">
            <a:extLst>
              <a:ext uri="{FF2B5EF4-FFF2-40B4-BE49-F238E27FC236}">
                <a16:creationId xmlns:a16="http://schemas.microsoft.com/office/drawing/2014/main" id="{E7F14850-4604-28D8-03A4-D301DC9FD912}"/>
              </a:ext>
            </a:extLst>
          </p:cNvPr>
          <p:cNvSpPr/>
          <p:nvPr/>
        </p:nvSpPr>
        <p:spPr bwMode="auto">
          <a:xfrm>
            <a:off x="9642473" y="2067591"/>
            <a:ext cx="2005499" cy="720000"/>
          </a:xfrm>
          <a:prstGeom prst="chevron">
            <a:avLst>
              <a:gd name="adj" fmla="val 31818"/>
            </a:avLst>
          </a:prstGeom>
          <a:solidFill>
            <a:schemeClr val="accent2"/>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VI. Conduct the Post Merger Integration</a:t>
            </a:r>
            <a:endParaRPr lang="en-US" sz="1200" b="1" kern="1200" dirty="0">
              <a:solidFill>
                <a:schemeClr val="bg1"/>
              </a:solidFill>
              <a:cs typeface="Times New Roman" pitchFamily="18" charset="0"/>
            </a:endParaRPr>
          </a:p>
        </p:txBody>
      </p:sp>
      <p:sp>
        <p:nvSpPr>
          <p:cNvPr id="22" name="Chevron 167">
            <a:extLst>
              <a:ext uri="{FF2B5EF4-FFF2-40B4-BE49-F238E27FC236}">
                <a16:creationId xmlns:a16="http://schemas.microsoft.com/office/drawing/2014/main" id="{7D164E70-AD3F-55FD-70C4-C3588C0F8C3F}"/>
              </a:ext>
            </a:extLst>
          </p:cNvPr>
          <p:cNvSpPr/>
          <p:nvPr/>
        </p:nvSpPr>
        <p:spPr bwMode="auto">
          <a:xfrm>
            <a:off x="544029" y="2067591"/>
            <a:ext cx="2005499" cy="720000"/>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200" b="1" dirty="0">
                <a:solidFill>
                  <a:schemeClr val="bg1"/>
                </a:solidFill>
                <a:cs typeface="Times New Roman" pitchFamily="18" charset="0"/>
              </a:rPr>
              <a:t>I. Define your M&amp;A Strategy</a:t>
            </a:r>
          </a:p>
        </p:txBody>
      </p:sp>
      <p:pic>
        <p:nvPicPr>
          <p:cNvPr id="23" name="Graphic 22" descr="Checklist">
            <a:extLst>
              <a:ext uri="{FF2B5EF4-FFF2-40B4-BE49-F238E27FC236}">
                <a16:creationId xmlns:a16="http://schemas.microsoft.com/office/drawing/2014/main" id="{B8715FD3-28D3-7123-7BC5-36C7AD8B4F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3233" y="1549950"/>
            <a:ext cx="485912" cy="485912"/>
          </a:xfrm>
          <a:prstGeom prst="rect">
            <a:avLst/>
          </a:prstGeom>
        </p:spPr>
      </p:pic>
      <p:pic>
        <p:nvPicPr>
          <p:cNvPr id="24" name="Graphic 23" descr="Handshake">
            <a:extLst>
              <a:ext uri="{FF2B5EF4-FFF2-40B4-BE49-F238E27FC236}">
                <a16:creationId xmlns:a16="http://schemas.microsoft.com/office/drawing/2014/main" id="{4B60119B-A111-9340-ED7C-B1B11B742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49096" y="1508321"/>
            <a:ext cx="521870" cy="521870"/>
          </a:xfrm>
          <a:prstGeom prst="rect">
            <a:avLst/>
          </a:prstGeom>
        </p:spPr>
      </p:pic>
      <p:pic>
        <p:nvPicPr>
          <p:cNvPr id="25" name="Graphic 24" descr="Magnifying glass">
            <a:extLst>
              <a:ext uri="{FF2B5EF4-FFF2-40B4-BE49-F238E27FC236}">
                <a16:creationId xmlns:a16="http://schemas.microsoft.com/office/drawing/2014/main" id="{36986096-D9F3-2FD3-5E35-8488F4118E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220" y="1593612"/>
            <a:ext cx="391754" cy="391754"/>
          </a:xfrm>
          <a:prstGeom prst="rect">
            <a:avLst/>
          </a:prstGeom>
        </p:spPr>
      </p:pic>
      <p:pic>
        <p:nvPicPr>
          <p:cNvPr id="26" name="Graphic 25" descr="Map compass">
            <a:extLst>
              <a:ext uri="{FF2B5EF4-FFF2-40B4-BE49-F238E27FC236}">
                <a16:creationId xmlns:a16="http://schemas.microsoft.com/office/drawing/2014/main" id="{721C4429-1354-FB7B-CA68-F090E954C0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12609" y="1558446"/>
            <a:ext cx="485912" cy="485912"/>
          </a:xfrm>
          <a:prstGeom prst="rect">
            <a:avLst/>
          </a:prstGeom>
        </p:spPr>
      </p:pic>
      <p:pic>
        <p:nvPicPr>
          <p:cNvPr id="33" name="Graphic 32" descr="Gears">
            <a:extLst>
              <a:ext uri="{FF2B5EF4-FFF2-40B4-BE49-F238E27FC236}">
                <a16:creationId xmlns:a16="http://schemas.microsoft.com/office/drawing/2014/main" id="{C274642D-7F9F-9B12-1EEE-F2CB1D0B87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50982" y="1526124"/>
            <a:ext cx="521870" cy="521870"/>
          </a:xfrm>
          <a:prstGeom prst="rect">
            <a:avLst/>
          </a:prstGeom>
        </p:spPr>
      </p:pic>
      <p:cxnSp>
        <p:nvCxnSpPr>
          <p:cNvPr id="38" name="Straight Connector 37">
            <a:extLst>
              <a:ext uri="{FF2B5EF4-FFF2-40B4-BE49-F238E27FC236}">
                <a16:creationId xmlns:a16="http://schemas.microsoft.com/office/drawing/2014/main" id="{80DF3534-8774-FECC-F2E7-0B11D77F5FB7}"/>
              </a:ext>
            </a:extLst>
          </p:cNvPr>
          <p:cNvCxnSpPr>
            <a:cxnSpLocks/>
          </p:cNvCxnSpPr>
          <p:nvPr/>
        </p:nvCxnSpPr>
        <p:spPr>
          <a:xfrm>
            <a:off x="2319474"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E7DA61-0746-DA64-4349-9AE0FF5ABD3D}"/>
              </a:ext>
            </a:extLst>
          </p:cNvPr>
          <p:cNvCxnSpPr>
            <a:cxnSpLocks/>
          </p:cNvCxnSpPr>
          <p:nvPr/>
        </p:nvCxnSpPr>
        <p:spPr>
          <a:xfrm>
            <a:off x="417263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CBC8A4A-AAB7-518C-FD04-6015F286E212}"/>
              </a:ext>
            </a:extLst>
          </p:cNvPr>
          <p:cNvCxnSpPr>
            <a:cxnSpLocks/>
          </p:cNvCxnSpPr>
          <p:nvPr/>
        </p:nvCxnSpPr>
        <p:spPr>
          <a:xfrm>
            <a:off x="5958851"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5157238-C340-3A10-4D8D-5EE5B26D4728}"/>
              </a:ext>
            </a:extLst>
          </p:cNvPr>
          <p:cNvCxnSpPr>
            <a:cxnSpLocks/>
          </p:cNvCxnSpPr>
          <p:nvPr/>
        </p:nvCxnSpPr>
        <p:spPr>
          <a:xfrm>
            <a:off x="7767769"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59DD4F0-EE41-CF12-852C-CC11771D85F8}"/>
              </a:ext>
            </a:extLst>
          </p:cNvPr>
          <p:cNvCxnSpPr>
            <a:cxnSpLocks/>
          </p:cNvCxnSpPr>
          <p:nvPr/>
        </p:nvCxnSpPr>
        <p:spPr>
          <a:xfrm>
            <a:off x="9608346" y="2808302"/>
            <a:ext cx="0" cy="37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47A4AB8-9400-7F57-AD1B-9118F27D2CF7}"/>
              </a:ext>
            </a:extLst>
          </p:cNvPr>
          <p:cNvSpPr/>
          <p:nvPr/>
        </p:nvSpPr>
        <p:spPr>
          <a:xfrm>
            <a:off x="559312" y="2792816"/>
            <a:ext cx="1711407" cy="2821285"/>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Company mission, vision and values</a:t>
            </a:r>
          </a:p>
          <a:p>
            <a:pPr marL="169863" indent="-169863">
              <a:spcBef>
                <a:spcPts val="400"/>
              </a:spcBef>
              <a:spcAft>
                <a:spcPts val="400"/>
              </a:spcAft>
              <a:buFont typeface="+mj-lt"/>
              <a:buAutoNum type="arabicPeriod"/>
              <a:defRPr/>
            </a:pPr>
            <a:r>
              <a:rPr lang="en-GB" sz="1200" dirty="0">
                <a:solidFill>
                  <a:srgbClr val="002776"/>
                </a:solidFill>
              </a:rPr>
              <a:t>M&amp;A strategic objectives and key performance indicators</a:t>
            </a:r>
          </a:p>
          <a:p>
            <a:pPr marL="169863" indent="-169863">
              <a:spcBef>
                <a:spcPts val="400"/>
              </a:spcBef>
              <a:spcAft>
                <a:spcPts val="400"/>
              </a:spcAft>
              <a:buFont typeface="+mj-lt"/>
              <a:buAutoNum type="arabicPeriod"/>
              <a:defRPr/>
            </a:pPr>
            <a:r>
              <a:rPr lang="en-GB" sz="1200" dirty="0">
                <a:solidFill>
                  <a:srgbClr val="002776"/>
                </a:solidFill>
              </a:rPr>
              <a:t>M&amp;A team</a:t>
            </a:r>
          </a:p>
          <a:p>
            <a:pPr marL="169863" indent="-169863">
              <a:spcBef>
                <a:spcPts val="400"/>
              </a:spcBef>
              <a:spcAft>
                <a:spcPts val="400"/>
              </a:spcAft>
              <a:buFont typeface="+mj-lt"/>
              <a:buAutoNum type="arabicPeriod"/>
              <a:defRPr/>
            </a:pPr>
            <a:r>
              <a:rPr lang="en-GB" sz="1200" dirty="0">
                <a:solidFill>
                  <a:srgbClr val="002776"/>
                </a:solidFill>
              </a:rPr>
              <a:t>M&amp;A guiding principles</a:t>
            </a:r>
          </a:p>
          <a:p>
            <a:pPr marL="169863" indent="-169863">
              <a:spcBef>
                <a:spcPts val="400"/>
              </a:spcBef>
              <a:spcAft>
                <a:spcPts val="400"/>
              </a:spcAft>
              <a:buFont typeface="+mj-lt"/>
              <a:buAutoNum type="arabicPeriod"/>
              <a:defRPr/>
            </a:pPr>
            <a:r>
              <a:rPr lang="en-GB" sz="1200" dirty="0">
                <a:solidFill>
                  <a:srgbClr val="002776"/>
                </a:solidFill>
              </a:rPr>
              <a:t>Target screening criteria</a:t>
            </a:r>
          </a:p>
          <a:p>
            <a:pPr>
              <a:spcBef>
                <a:spcPts val="400"/>
              </a:spcBef>
              <a:spcAft>
                <a:spcPts val="400"/>
              </a:spcAft>
              <a:defRPr/>
            </a:pPr>
            <a:endParaRPr lang="en-US" sz="1200" dirty="0">
              <a:solidFill>
                <a:srgbClr val="002776"/>
              </a:solidFill>
            </a:endParaRPr>
          </a:p>
        </p:txBody>
      </p:sp>
      <p:sp>
        <p:nvSpPr>
          <p:cNvPr id="45" name="Rectangle 44">
            <a:extLst>
              <a:ext uri="{FF2B5EF4-FFF2-40B4-BE49-F238E27FC236}">
                <a16:creationId xmlns:a16="http://schemas.microsoft.com/office/drawing/2014/main" id="{F2389D34-A963-A4EF-2613-31C40C9E783A}"/>
              </a:ext>
            </a:extLst>
          </p:cNvPr>
          <p:cNvSpPr/>
          <p:nvPr/>
        </p:nvSpPr>
        <p:spPr>
          <a:xfrm>
            <a:off x="9633443" y="2792816"/>
            <a:ext cx="2124270" cy="3836948"/>
          </a:xfrm>
          <a:prstGeom prst="rect">
            <a:avLst/>
          </a:prstGeom>
          <a:effectLst/>
        </p:spPr>
        <p:txBody>
          <a:bodyPr wrap="square" lIns="0">
            <a:spAutoFit/>
          </a:bodyPr>
          <a:lstStyle/>
          <a:p>
            <a:pPr marL="169863" indent="-169863">
              <a:spcBef>
                <a:spcPts val="100"/>
              </a:spcBef>
              <a:spcAft>
                <a:spcPts val="100"/>
              </a:spcAft>
              <a:buFont typeface="+mj-lt"/>
              <a:buAutoNum type="arabicPeriod"/>
              <a:defRPr/>
            </a:pPr>
            <a:r>
              <a:rPr lang="en-GB" sz="1200" dirty="0">
                <a:solidFill>
                  <a:srgbClr val="002776"/>
                </a:solidFill>
              </a:rPr>
              <a:t>Post merger integration strategy &amp; high-level plan: Strategic objectives, integration management office, guiding principles, high-level plan, organizational structure, top management appointment, synergies, integration &amp; synergy initiatives, business cases and financial models</a:t>
            </a:r>
          </a:p>
          <a:p>
            <a:pPr marL="169863" indent="-169863">
              <a:spcBef>
                <a:spcPts val="100"/>
              </a:spcBef>
              <a:spcAft>
                <a:spcPts val="100"/>
              </a:spcAft>
              <a:buFont typeface="+mj-lt"/>
              <a:buAutoNum type="arabicPeriod"/>
              <a:defRPr/>
            </a:pPr>
            <a:r>
              <a:rPr lang="en-GB" sz="1200" dirty="0">
                <a:solidFill>
                  <a:srgbClr val="002776"/>
                </a:solidFill>
              </a:rPr>
              <a:t>Post merger integration detailed plans: </a:t>
            </a:r>
            <a:r>
              <a:rPr lang="en-US" sz="1200" dirty="0">
                <a:solidFill>
                  <a:srgbClr val="002776"/>
                </a:solidFill>
              </a:rPr>
              <a:t>Detailed integration plan including the day 1 readiness checklist, integration &amp; synergy initiatives plan, etc.</a:t>
            </a:r>
            <a:endParaRPr lang="en-GB" sz="1200" dirty="0">
              <a:solidFill>
                <a:srgbClr val="002776"/>
              </a:solidFill>
            </a:endParaRPr>
          </a:p>
          <a:p>
            <a:pPr marL="169863" indent="-169863">
              <a:spcBef>
                <a:spcPts val="100"/>
              </a:spcBef>
              <a:spcAft>
                <a:spcPts val="100"/>
              </a:spcAft>
              <a:buFont typeface="+mj-lt"/>
              <a:buAutoNum type="arabicPeriod"/>
              <a:defRPr/>
            </a:pPr>
            <a:r>
              <a:rPr lang="en-US" sz="1200" dirty="0">
                <a:solidFill>
                  <a:srgbClr val="002776"/>
                </a:solidFill>
              </a:rPr>
              <a:t>Implementation and monitoring</a:t>
            </a:r>
          </a:p>
        </p:txBody>
      </p:sp>
      <p:sp>
        <p:nvSpPr>
          <p:cNvPr id="46" name="Rectangle 45">
            <a:extLst>
              <a:ext uri="{FF2B5EF4-FFF2-40B4-BE49-F238E27FC236}">
                <a16:creationId xmlns:a16="http://schemas.microsoft.com/office/drawing/2014/main" id="{9A772A94-1B99-7966-9A8D-C0D5AE0D0BCC}"/>
              </a:ext>
            </a:extLst>
          </p:cNvPr>
          <p:cNvSpPr/>
          <p:nvPr/>
        </p:nvSpPr>
        <p:spPr>
          <a:xfrm>
            <a:off x="2396645" y="2792816"/>
            <a:ext cx="1711407" cy="3857466"/>
          </a:xfrm>
          <a:prstGeom prst="rect">
            <a:avLst/>
          </a:prstGeom>
          <a:effectLst/>
        </p:spPr>
        <p:txBody>
          <a:bodyPr wrap="square" lIns="0">
            <a:spAutoFit/>
          </a:bodyPr>
          <a:lstStyle/>
          <a:p>
            <a:pPr marL="169863" indent="-169863">
              <a:spcBef>
                <a:spcPts val="200"/>
              </a:spcBef>
              <a:spcAft>
                <a:spcPts val="200"/>
              </a:spcAft>
              <a:buFont typeface="+mj-lt"/>
              <a:buAutoNum type="arabicPeriod"/>
              <a:defRPr/>
            </a:pPr>
            <a:r>
              <a:rPr lang="en-GB" sz="1200" dirty="0">
                <a:solidFill>
                  <a:srgbClr val="002776"/>
                </a:solidFill>
              </a:rPr>
              <a:t>Potential target companies and data collection</a:t>
            </a:r>
          </a:p>
          <a:p>
            <a:pPr marL="169863" indent="-169863">
              <a:spcBef>
                <a:spcPts val="200"/>
              </a:spcBef>
              <a:spcAft>
                <a:spcPts val="200"/>
              </a:spcAft>
              <a:buFont typeface="+mj-lt"/>
              <a:buAutoNum type="arabicPeriod"/>
              <a:defRPr/>
            </a:pPr>
            <a:r>
              <a:rPr lang="en-GB" sz="1200" dirty="0">
                <a:solidFill>
                  <a:srgbClr val="002776"/>
                </a:solidFill>
              </a:rPr>
              <a:t>High-level assessment of potential target companies</a:t>
            </a:r>
          </a:p>
          <a:p>
            <a:pPr marL="169863" indent="-169863">
              <a:spcBef>
                <a:spcPts val="200"/>
              </a:spcBef>
              <a:spcAft>
                <a:spcPts val="200"/>
              </a:spcAft>
              <a:buFont typeface="+mj-lt"/>
              <a:buAutoNum type="arabicPeriod"/>
              <a:defRPr/>
            </a:pPr>
            <a:r>
              <a:rPr lang="en-GB" sz="1200" dirty="0">
                <a:solidFill>
                  <a:srgbClr val="002776"/>
                </a:solidFill>
              </a:rPr>
              <a:t>Shortlisted potential targets</a:t>
            </a:r>
          </a:p>
          <a:p>
            <a:pPr marL="169863" indent="-169863">
              <a:spcBef>
                <a:spcPts val="200"/>
              </a:spcBef>
              <a:spcAft>
                <a:spcPts val="200"/>
              </a:spcAft>
              <a:buFont typeface="+mj-lt"/>
              <a:buAutoNum type="arabicPeriod"/>
              <a:defRPr/>
            </a:pPr>
            <a:r>
              <a:rPr lang="en-GB" sz="1200" dirty="0">
                <a:solidFill>
                  <a:srgbClr val="002776"/>
                </a:solidFill>
              </a:rPr>
              <a:t>Financial statements analysis</a:t>
            </a:r>
          </a:p>
          <a:p>
            <a:pPr marL="169863" indent="-169863">
              <a:spcBef>
                <a:spcPts val="200"/>
              </a:spcBef>
              <a:spcAft>
                <a:spcPts val="200"/>
              </a:spcAft>
              <a:buFont typeface="+mj-lt"/>
              <a:buAutoNum type="arabicPeriod"/>
              <a:defRPr/>
            </a:pPr>
            <a:r>
              <a:rPr lang="en-GB" sz="1200" dirty="0">
                <a:solidFill>
                  <a:srgbClr val="002776"/>
                </a:solidFill>
              </a:rPr>
              <a:t>Valuation: DCF model, comparable company analysis, and precedent transaction analysis</a:t>
            </a:r>
          </a:p>
          <a:p>
            <a:pPr marL="169863" indent="-169863">
              <a:spcBef>
                <a:spcPts val="200"/>
              </a:spcBef>
              <a:spcAft>
                <a:spcPts val="200"/>
              </a:spcAft>
              <a:buFont typeface="+mj-lt"/>
              <a:buAutoNum type="arabicPeriod"/>
              <a:defRPr/>
            </a:pPr>
            <a:r>
              <a:rPr lang="en-GB" sz="1200" dirty="0">
                <a:solidFill>
                  <a:srgbClr val="002776"/>
                </a:solidFill>
              </a:rPr>
              <a:t>Targets approved for the business case phase</a:t>
            </a:r>
          </a:p>
        </p:txBody>
      </p:sp>
      <p:sp>
        <p:nvSpPr>
          <p:cNvPr id="47" name="Rectangle 46">
            <a:extLst>
              <a:ext uri="{FF2B5EF4-FFF2-40B4-BE49-F238E27FC236}">
                <a16:creationId xmlns:a16="http://schemas.microsoft.com/office/drawing/2014/main" id="{A8883E13-E5AF-01A5-9BAD-8253CA33DBD6}"/>
              </a:ext>
            </a:extLst>
          </p:cNvPr>
          <p:cNvSpPr/>
          <p:nvPr/>
        </p:nvSpPr>
        <p:spPr>
          <a:xfrm>
            <a:off x="6019837" y="2792816"/>
            <a:ext cx="1711407" cy="3170099"/>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Work plan including key business case hypotheses &amp; assumptions</a:t>
            </a:r>
          </a:p>
          <a:p>
            <a:pPr marL="169863" indent="-169863">
              <a:spcBef>
                <a:spcPts val="400"/>
              </a:spcBef>
              <a:spcAft>
                <a:spcPts val="400"/>
              </a:spcAft>
              <a:buFont typeface="+mj-lt"/>
              <a:buAutoNum type="arabicPeriod"/>
              <a:defRPr/>
            </a:pPr>
            <a:r>
              <a:rPr lang="en-GB" sz="1200" dirty="0">
                <a:solidFill>
                  <a:srgbClr val="002776"/>
                </a:solidFill>
              </a:rPr>
              <a:t>Due diligence to validate key hypotheses and assumptions</a:t>
            </a:r>
          </a:p>
          <a:p>
            <a:pPr marL="169863" indent="-169863">
              <a:spcBef>
                <a:spcPts val="400"/>
              </a:spcBef>
              <a:spcAft>
                <a:spcPts val="400"/>
              </a:spcAft>
              <a:buFont typeface="+mj-lt"/>
              <a:buAutoNum type="arabicPeriod"/>
              <a:defRPr/>
            </a:pPr>
            <a:r>
              <a:rPr lang="en-GB" sz="1200" dirty="0">
                <a:solidFill>
                  <a:srgbClr val="002776"/>
                </a:solidFill>
              </a:rPr>
              <a:t>Updated business valuation</a:t>
            </a:r>
          </a:p>
          <a:p>
            <a:pPr marL="169863" indent="-169863">
              <a:spcBef>
                <a:spcPts val="400"/>
              </a:spcBef>
              <a:spcAft>
                <a:spcPts val="400"/>
              </a:spcAft>
              <a:buFont typeface="+mj-lt"/>
              <a:buAutoNum type="arabicPeriod"/>
              <a:defRPr/>
            </a:pPr>
            <a:r>
              <a:rPr lang="en-GB" sz="1200" dirty="0">
                <a:solidFill>
                  <a:srgbClr val="002776"/>
                </a:solidFill>
              </a:rPr>
              <a:t>Recommendation to make (or not) a formal offer to acquire the target company</a:t>
            </a:r>
          </a:p>
        </p:txBody>
      </p:sp>
      <p:sp>
        <p:nvSpPr>
          <p:cNvPr id="48" name="Rectangle 47">
            <a:extLst>
              <a:ext uri="{FF2B5EF4-FFF2-40B4-BE49-F238E27FC236}">
                <a16:creationId xmlns:a16="http://schemas.microsoft.com/office/drawing/2014/main" id="{F4D3B892-12BE-5AC4-EF37-BFA1C17C5A0C}"/>
              </a:ext>
            </a:extLst>
          </p:cNvPr>
          <p:cNvSpPr/>
          <p:nvPr/>
        </p:nvSpPr>
        <p:spPr>
          <a:xfrm>
            <a:off x="7850363" y="2792816"/>
            <a:ext cx="1711407" cy="1036181"/>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rgbClr val="002776"/>
                </a:solidFill>
              </a:rPr>
              <a:t>Deal structure</a:t>
            </a:r>
          </a:p>
          <a:p>
            <a:pPr marL="169863" indent="-169863">
              <a:spcBef>
                <a:spcPts val="400"/>
              </a:spcBef>
              <a:spcAft>
                <a:spcPts val="400"/>
              </a:spcAft>
              <a:buFont typeface="+mj-lt"/>
              <a:buAutoNum type="arabicPeriod"/>
              <a:defRPr/>
            </a:pPr>
            <a:r>
              <a:rPr lang="en-GB" sz="1200" dirty="0">
                <a:solidFill>
                  <a:srgbClr val="002776"/>
                </a:solidFill>
              </a:rPr>
              <a:t>M&amp;A negotiations</a:t>
            </a:r>
          </a:p>
          <a:p>
            <a:pPr marL="169863" indent="-169863">
              <a:spcBef>
                <a:spcPts val="400"/>
              </a:spcBef>
              <a:spcAft>
                <a:spcPts val="400"/>
              </a:spcAft>
              <a:buFont typeface="+mj-lt"/>
              <a:buAutoNum type="arabicPeriod"/>
              <a:defRPr/>
            </a:pPr>
            <a:r>
              <a:rPr lang="en-GB" sz="1200" dirty="0">
                <a:solidFill>
                  <a:srgbClr val="002776"/>
                </a:solidFill>
              </a:rPr>
              <a:t>Signing and closing the M&amp;A deal</a:t>
            </a:r>
          </a:p>
        </p:txBody>
      </p:sp>
      <p:pic>
        <p:nvPicPr>
          <p:cNvPr id="49" name="Graphic 48" descr="Statistics outline">
            <a:extLst>
              <a:ext uri="{FF2B5EF4-FFF2-40B4-BE49-F238E27FC236}">
                <a16:creationId xmlns:a16="http://schemas.microsoft.com/office/drawing/2014/main" id="{09D3EB00-3434-E945-DE1C-DD303AD62E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5208" y="1593612"/>
            <a:ext cx="457200" cy="457200"/>
          </a:xfrm>
          <a:prstGeom prst="rect">
            <a:avLst/>
          </a:prstGeom>
        </p:spPr>
      </p:pic>
      <p:sp>
        <p:nvSpPr>
          <p:cNvPr id="50" name="Rectangle 49">
            <a:extLst>
              <a:ext uri="{FF2B5EF4-FFF2-40B4-BE49-F238E27FC236}">
                <a16:creationId xmlns:a16="http://schemas.microsoft.com/office/drawing/2014/main" id="{F4A6DFA0-6276-FC54-3869-36AD87BCE05C}"/>
              </a:ext>
            </a:extLst>
          </p:cNvPr>
          <p:cNvSpPr/>
          <p:nvPr/>
        </p:nvSpPr>
        <p:spPr>
          <a:xfrm>
            <a:off x="4233622" y="2792816"/>
            <a:ext cx="1711407" cy="3929281"/>
          </a:xfrm>
          <a:prstGeom prst="rect">
            <a:avLst/>
          </a:prstGeom>
          <a:effectLst/>
        </p:spPr>
        <p:txBody>
          <a:bodyPr wrap="square" lIns="0">
            <a:spAutoFit/>
          </a:bodyPr>
          <a:lstStyle/>
          <a:p>
            <a:pPr marL="169863" indent="-169863">
              <a:spcBef>
                <a:spcPts val="300"/>
              </a:spcBef>
              <a:spcAft>
                <a:spcPts val="300"/>
              </a:spcAft>
              <a:buFont typeface="+mj-lt"/>
              <a:buAutoNum type="arabicPeriod"/>
              <a:defRPr/>
            </a:pPr>
            <a:r>
              <a:rPr lang="en-GB" sz="1200" dirty="0">
                <a:solidFill>
                  <a:srgbClr val="002776"/>
                </a:solidFill>
              </a:rPr>
              <a:t>Strategic benefit </a:t>
            </a:r>
          </a:p>
          <a:p>
            <a:pPr marL="169863" indent="-169863">
              <a:spcBef>
                <a:spcPts val="300"/>
              </a:spcBef>
              <a:spcAft>
                <a:spcPts val="300"/>
              </a:spcAft>
              <a:buFont typeface="+mj-lt"/>
              <a:buAutoNum type="arabicPeriod"/>
              <a:defRPr/>
            </a:pPr>
            <a:r>
              <a:rPr lang="en-GB" sz="1200" dirty="0">
                <a:solidFill>
                  <a:srgbClr val="002776"/>
                </a:solidFill>
              </a:rPr>
              <a:t>Feasibility</a:t>
            </a:r>
          </a:p>
          <a:p>
            <a:pPr marL="169863" indent="-169863">
              <a:spcBef>
                <a:spcPts val="300"/>
              </a:spcBef>
              <a:spcAft>
                <a:spcPts val="300"/>
              </a:spcAft>
              <a:buFont typeface="+mj-lt"/>
              <a:buAutoNum type="arabicPeriod"/>
              <a:defRPr/>
            </a:pPr>
            <a:r>
              <a:rPr lang="en-GB" sz="1200" dirty="0">
                <a:solidFill>
                  <a:srgbClr val="002776"/>
                </a:solidFill>
              </a:rPr>
              <a:t>Financial benefit</a:t>
            </a:r>
          </a:p>
          <a:p>
            <a:pPr marL="169863" indent="-169863">
              <a:spcBef>
                <a:spcPts val="300"/>
              </a:spcBef>
              <a:spcAft>
                <a:spcPts val="300"/>
              </a:spcAft>
              <a:buFont typeface="+mj-lt"/>
              <a:buAutoNum type="arabicPeriod"/>
              <a:defRPr/>
            </a:pPr>
            <a:r>
              <a:rPr lang="en-GB" sz="1200" dirty="0">
                <a:solidFill>
                  <a:srgbClr val="002776"/>
                </a:solidFill>
              </a:rPr>
              <a:t>Comprehensive M&amp;A financial model including acquirer model, target model, merger assumptions &amp; analysis, and pro forma model</a:t>
            </a:r>
          </a:p>
          <a:p>
            <a:pPr marL="169863" indent="-169863">
              <a:spcBef>
                <a:spcPts val="300"/>
              </a:spcBef>
              <a:spcAft>
                <a:spcPts val="300"/>
              </a:spcAft>
              <a:buFont typeface="+mj-lt"/>
              <a:buAutoNum type="arabicPeriod"/>
              <a:defRPr/>
            </a:pPr>
            <a:r>
              <a:rPr lang="en-GB" sz="1200" dirty="0">
                <a:solidFill>
                  <a:srgbClr val="002776"/>
                </a:solidFill>
              </a:rPr>
              <a:t>Simple Financial model including integration cost, revenue synergy, cost synergy, NPV, ROI, and IRR</a:t>
            </a:r>
          </a:p>
          <a:p>
            <a:pPr marL="169863" indent="-169863">
              <a:spcBef>
                <a:spcPts val="300"/>
              </a:spcBef>
              <a:spcAft>
                <a:spcPts val="300"/>
              </a:spcAft>
              <a:buFont typeface="+mj-lt"/>
              <a:buAutoNum type="arabicPeriod"/>
              <a:defRPr/>
            </a:pPr>
            <a:r>
              <a:rPr lang="en-GB" sz="1200" dirty="0">
                <a:solidFill>
                  <a:srgbClr val="002776"/>
                </a:solidFill>
              </a:rPr>
              <a:t>Letter of intent or term sheet</a:t>
            </a:r>
          </a:p>
        </p:txBody>
      </p:sp>
    </p:spTree>
    <p:extLst>
      <p:ext uri="{BB962C8B-B14F-4D97-AF65-F5344CB8AC3E}">
        <p14:creationId xmlns:p14="http://schemas.microsoft.com/office/powerpoint/2010/main" val="1864138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1280486" cy="1090613"/>
          </a:xfrm>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3-phase approach</a:t>
            </a:r>
            <a:br>
              <a:rPr lang="en-US" sz="2400" dirty="0"/>
            </a:br>
            <a:r>
              <a:rPr lang="en-US" sz="1700" b="0" dirty="0"/>
              <a:t>The Post Merger Integration Toolkit includes a 3-phase approach that we have built and refined over the past 20 years through constant trial and error. The good news is that you don’t have to waste your time, energy, and money going through that lengthy trial-and-error process. You can simply leverage our work and customize it based on the specificities of your organization.</a:t>
            </a:r>
            <a:endParaRPr lang="en-US" sz="17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39</a:t>
            </a:fld>
            <a:endParaRPr lang="en-US" sz="1000" dirty="0">
              <a:solidFill>
                <a:srgbClr val="ADAFBB"/>
              </a:solidFill>
            </a:endParaRPr>
          </a:p>
        </p:txBody>
      </p:sp>
      <p:sp>
        <p:nvSpPr>
          <p:cNvPr id="15" name="Chevron 17">
            <a:extLst>
              <a:ext uri="{FF2B5EF4-FFF2-40B4-BE49-F238E27FC236}">
                <a16:creationId xmlns:a16="http://schemas.microsoft.com/office/drawing/2014/main" id="{732724F5-813D-4E0C-955B-93EC1AD01210}"/>
              </a:ext>
            </a:extLst>
          </p:cNvPr>
          <p:cNvSpPr/>
          <p:nvPr/>
        </p:nvSpPr>
        <p:spPr bwMode="auto">
          <a:xfrm>
            <a:off x="606385"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 </a:t>
            </a:r>
            <a:r>
              <a:rPr lang="en-GB" sz="1300" b="1" dirty="0">
                <a:solidFill>
                  <a:schemeClr val="bg1"/>
                </a:solidFill>
                <a:cs typeface="Times New Roman" pitchFamily="18" charset="0"/>
              </a:rPr>
              <a:t>Define &amp; Communicate the Strategy &amp; High-Level Plan</a:t>
            </a:r>
            <a:endParaRPr lang="en-US" sz="1300" b="1" dirty="0">
              <a:solidFill>
                <a:schemeClr val="bg1"/>
              </a:solidFill>
              <a:cs typeface="Times New Roman" pitchFamily="18" charset="0"/>
            </a:endParaRPr>
          </a:p>
        </p:txBody>
      </p:sp>
      <p:sp>
        <p:nvSpPr>
          <p:cNvPr id="17" name="Chevron 17">
            <a:extLst>
              <a:ext uri="{FF2B5EF4-FFF2-40B4-BE49-F238E27FC236}">
                <a16:creationId xmlns:a16="http://schemas.microsoft.com/office/drawing/2014/main" id="{BAEEACBE-E39A-4BC1-B55D-166857BB1CEC}"/>
              </a:ext>
            </a:extLst>
          </p:cNvPr>
          <p:cNvSpPr/>
          <p:nvPr/>
        </p:nvSpPr>
        <p:spPr bwMode="auto">
          <a:xfrm>
            <a:off x="4223481"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 Develop &amp; Communicate the Detailed Plans</a:t>
            </a:r>
            <a:endParaRPr lang="en-US" sz="1300" b="1" kern="1200" dirty="0">
              <a:solidFill>
                <a:schemeClr val="bg1"/>
              </a:solidFill>
              <a:cs typeface="Times New Roman" pitchFamily="18" charset="0"/>
            </a:endParaRPr>
          </a:p>
        </p:txBody>
      </p:sp>
      <p:sp>
        <p:nvSpPr>
          <p:cNvPr id="18" name="Chevron 17">
            <a:extLst>
              <a:ext uri="{FF2B5EF4-FFF2-40B4-BE49-F238E27FC236}">
                <a16:creationId xmlns:a16="http://schemas.microsoft.com/office/drawing/2014/main" id="{FCD01D50-6898-4F94-A2D3-151F072B5E6A}"/>
              </a:ext>
            </a:extLst>
          </p:cNvPr>
          <p:cNvSpPr/>
          <p:nvPr/>
        </p:nvSpPr>
        <p:spPr bwMode="auto">
          <a:xfrm>
            <a:off x="7844502"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III: Implement &amp; Monitor</a:t>
            </a:r>
            <a:endParaRPr lang="en-US" sz="1300" b="1" kern="1200" dirty="0">
              <a:solidFill>
                <a:schemeClr val="bg1"/>
              </a:solidFill>
              <a:cs typeface="Times New Roman" pitchFamily="18" charset="0"/>
            </a:endParaRPr>
          </a:p>
        </p:txBody>
      </p:sp>
      <p:sp>
        <p:nvSpPr>
          <p:cNvPr id="21" name="Rectangle 20">
            <a:extLst>
              <a:ext uri="{FF2B5EF4-FFF2-40B4-BE49-F238E27FC236}">
                <a16:creationId xmlns:a16="http://schemas.microsoft.com/office/drawing/2014/main" id="{04475BBB-2493-447A-9108-B1FDDAAEE739}"/>
              </a:ext>
            </a:extLst>
          </p:cNvPr>
          <p:cNvSpPr/>
          <p:nvPr/>
        </p:nvSpPr>
        <p:spPr>
          <a:xfrm>
            <a:off x="652311" y="2833471"/>
            <a:ext cx="3556312" cy="3436838"/>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US" sz="1200" dirty="0">
                <a:solidFill>
                  <a:srgbClr val="002776"/>
                </a:solidFill>
              </a:rPr>
              <a:t>Merger strategic objectives</a:t>
            </a:r>
          </a:p>
          <a:p>
            <a:pPr marL="169863" indent="-169863">
              <a:spcBef>
                <a:spcPts val="400"/>
              </a:spcBef>
              <a:spcAft>
                <a:spcPts val="400"/>
              </a:spcAft>
              <a:buFont typeface="+mj-lt"/>
              <a:buAutoNum type="arabicPeriod"/>
              <a:defRPr/>
            </a:pPr>
            <a:r>
              <a:rPr lang="en-US" sz="1200" dirty="0">
                <a:solidFill>
                  <a:srgbClr val="002776"/>
                </a:solidFill>
              </a:rPr>
              <a:t>Integration management office</a:t>
            </a:r>
          </a:p>
          <a:p>
            <a:pPr marL="169863" indent="-169863">
              <a:spcBef>
                <a:spcPts val="400"/>
              </a:spcBef>
              <a:spcAft>
                <a:spcPts val="400"/>
              </a:spcAft>
              <a:buFont typeface="+mj-lt"/>
              <a:buAutoNum type="arabicPeriod"/>
              <a:defRPr/>
            </a:pPr>
            <a:r>
              <a:rPr lang="en-US" sz="1200" dirty="0">
                <a:solidFill>
                  <a:srgbClr val="002776"/>
                </a:solidFill>
              </a:rPr>
              <a:t>Guiding principles</a:t>
            </a:r>
          </a:p>
          <a:p>
            <a:pPr marL="169863" indent="-169863">
              <a:spcBef>
                <a:spcPts val="400"/>
              </a:spcBef>
              <a:spcAft>
                <a:spcPts val="400"/>
              </a:spcAft>
              <a:buFont typeface="+mj-lt"/>
              <a:buAutoNum type="arabicPeriod"/>
              <a:defRPr/>
            </a:pPr>
            <a:r>
              <a:rPr lang="en-US" sz="1200" dirty="0">
                <a:solidFill>
                  <a:srgbClr val="002776"/>
                </a:solidFill>
              </a:rPr>
              <a:t>Post merger integration high-level plan</a:t>
            </a:r>
          </a:p>
          <a:p>
            <a:pPr marL="169863" indent="-169863">
              <a:spcBef>
                <a:spcPts val="400"/>
              </a:spcBef>
              <a:spcAft>
                <a:spcPts val="400"/>
              </a:spcAft>
              <a:buFont typeface="+mj-lt"/>
              <a:buAutoNum type="arabicPeriod"/>
              <a:defRPr/>
            </a:pPr>
            <a:r>
              <a:rPr lang="en-US" sz="1200" dirty="0">
                <a:solidFill>
                  <a:srgbClr val="002776"/>
                </a:solidFill>
              </a:rPr>
              <a:t>Organizational structure (Top layers)</a:t>
            </a:r>
          </a:p>
          <a:p>
            <a:pPr marL="169863" indent="-169863">
              <a:spcBef>
                <a:spcPts val="400"/>
              </a:spcBef>
              <a:spcAft>
                <a:spcPts val="400"/>
              </a:spcAft>
              <a:buFont typeface="+mj-lt"/>
              <a:buAutoNum type="arabicPeriod"/>
              <a:defRPr/>
            </a:pPr>
            <a:r>
              <a:rPr lang="en-US" sz="1200" dirty="0">
                <a:solidFill>
                  <a:srgbClr val="002776"/>
                </a:solidFill>
              </a:rPr>
              <a:t>Top management appointment</a:t>
            </a:r>
          </a:p>
          <a:p>
            <a:pPr marL="169863" indent="-169863">
              <a:spcBef>
                <a:spcPts val="400"/>
              </a:spcBef>
              <a:spcAft>
                <a:spcPts val="400"/>
              </a:spcAft>
              <a:buFont typeface="+mj-lt"/>
              <a:buAutoNum type="arabicPeriod"/>
              <a:defRPr/>
            </a:pPr>
            <a:r>
              <a:rPr lang="en-US" sz="1200" dirty="0">
                <a:solidFill>
                  <a:srgbClr val="002776"/>
                </a:solidFill>
              </a:rPr>
              <a:t>Training to help managers set up their team</a:t>
            </a:r>
          </a:p>
          <a:p>
            <a:pPr marL="169863" indent="-169863">
              <a:spcBef>
                <a:spcPts val="400"/>
              </a:spcBef>
              <a:spcAft>
                <a:spcPts val="400"/>
              </a:spcAft>
              <a:buFont typeface="+mj-lt"/>
              <a:buAutoNum type="arabicPeriod"/>
              <a:defRPr/>
            </a:pPr>
            <a:r>
              <a:rPr lang="en-US" sz="1200" dirty="0">
                <a:solidFill>
                  <a:srgbClr val="002776"/>
                </a:solidFill>
              </a:rPr>
              <a:t>Integrated synergy baseline</a:t>
            </a:r>
          </a:p>
          <a:p>
            <a:pPr marL="169863" indent="-169863">
              <a:spcBef>
                <a:spcPts val="400"/>
              </a:spcBef>
              <a:spcAft>
                <a:spcPts val="400"/>
              </a:spcAft>
              <a:buFont typeface="+mj-lt"/>
              <a:buAutoNum type="arabicPeriod"/>
              <a:defRPr/>
            </a:pPr>
            <a:r>
              <a:rPr lang="en-US" sz="1200" dirty="0">
                <a:solidFill>
                  <a:srgbClr val="002776"/>
                </a:solidFill>
              </a:rPr>
              <a:t>Synergy targets </a:t>
            </a:r>
          </a:p>
          <a:p>
            <a:pPr marL="169863" indent="-169863">
              <a:spcBef>
                <a:spcPts val="400"/>
              </a:spcBef>
              <a:spcAft>
                <a:spcPts val="400"/>
              </a:spcAft>
              <a:buFont typeface="+mj-lt"/>
              <a:buAutoNum type="arabicPeriod"/>
              <a:defRPr/>
            </a:pPr>
            <a:r>
              <a:rPr lang="en-US" sz="1200" dirty="0">
                <a:solidFill>
                  <a:srgbClr val="002776"/>
                </a:solidFill>
              </a:rPr>
              <a:t>Potential integration &amp; synergy initiatives</a:t>
            </a:r>
          </a:p>
          <a:p>
            <a:pPr marL="169863" indent="-169863">
              <a:spcBef>
                <a:spcPts val="400"/>
              </a:spcBef>
              <a:spcAft>
                <a:spcPts val="400"/>
              </a:spcAft>
              <a:buFont typeface="+mj-lt"/>
              <a:buAutoNum type="arabicPeriod"/>
              <a:defRPr/>
            </a:pPr>
            <a:r>
              <a:rPr lang="en-GB" sz="1200" dirty="0">
                <a:solidFill>
                  <a:srgbClr val="002776"/>
                </a:solidFill>
              </a:rPr>
              <a:t>Business cases and financial models</a:t>
            </a:r>
            <a:endParaRPr lang="en-US" sz="1200" dirty="0">
              <a:solidFill>
                <a:srgbClr val="002776"/>
              </a:solidFill>
            </a:endParaRPr>
          </a:p>
          <a:p>
            <a:pPr marL="169863" indent="-169863">
              <a:spcBef>
                <a:spcPts val="400"/>
              </a:spcBef>
              <a:spcAft>
                <a:spcPts val="400"/>
              </a:spcAft>
              <a:buFont typeface="+mj-lt"/>
              <a:buAutoNum type="arabicPeriod"/>
              <a:defRPr/>
            </a:pPr>
            <a:r>
              <a:rPr lang="en-US" sz="1200" dirty="0">
                <a:solidFill>
                  <a:srgbClr val="002776"/>
                </a:solidFill>
              </a:rPr>
              <a:t>Integration &amp; synergy initiatives prioritization</a:t>
            </a:r>
          </a:p>
        </p:txBody>
      </p:sp>
      <p:sp>
        <p:nvSpPr>
          <p:cNvPr id="22" name="Rectangle 21">
            <a:extLst>
              <a:ext uri="{FF2B5EF4-FFF2-40B4-BE49-F238E27FC236}">
                <a16:creationId xmlns:a16="http://schemas.microsoft.com/office/drawing/2014/main" id="{BFED4C53-91DC-4B0E-A0FE-AEA7E1F6E302}"/>
              </a:ext>
            </a:extLst>
          </p:cNvPr>
          <p:cNvSpPr/>
          <p:nvPr/>
        </p:nvSpPr>
        <p:spPr>
          <a:xfrm>
            <a:off x="7844501" y="2833471"/>
            <a:ext cx="3950333" cy="2862322"/>
          </a:xfrm>
          <a:prstGeom prst="rect">
            <a:avLst/>
          </a:prstGeom>
          <a:effectLst/>
        </p:spPr>
        <p:txBody>
          <a:bodyPr wrap="square">
            <a:spAutoFit/>
          </a:bodyPr>
          <a:lstStyle/>
          <a:p>
            <a:pPr marL="169863" indent="-169863">
              <a:spcBef>
                <a:spcPts val="400"/>
              </a:spcBef>
              <a:spcAft>
                <a:spcPts val="400"/>
              </a:spcAft>
              <a:buFont typeface="+mj-lt"/>
              <a:buAutoNum type="arabicPeriod"/>
              <a:defRPr/>
            </a:pPr>
            <a:r>
              <a:rPr lang="en-US" sz="1200" dirty="0">
                <a:solidFill>
                  <a:srgbClr val="002776"/>
                </a:solidFill>
              </a:rPr>
              <a:t>Status of the post-merger integration high-level plan</a:t>
            </a:r>
          </a:p>
          <a:p>
            <a:pPr marL="169863" lvl="0" indent="-169863">
              <a:spcBef>
                <a:spcPts val="400"/>
              </a:spcBef>
              <a:spcAft>
                <a:spcPts val="400"/>
              </a:spcAft>
              <a:buFont typeface="+mj-lt"/>
              <a:buAutoNum type="arabicPeriod"/>
              <a:defRPr/>
            </a:pPr>
            <a:r>
              <a:rPr lang="en-US" sz="1200" dirty="0">
                <a:solidFill>
                  <a:srgbClr val="002776"/>
                </a:solidFill>
              </a:rPr>
              <a:t>Status of the detailed integration plan</a:t>
            </a:r>
          </a:p>
          <a:p>
            <a:pPr marL="169863" indent="-169863">
              <a:spcBef>
                <a:spcPts val="400"/>
              </a:spcBef>
              <a:spcAft>
                <a:spcPts val="400"/>
              </a:spcAft>
              <a:buFont typeface="+mj-lt"/>
              <a:buAutoNum type="arabicPeriod"/>
              <a:defRPr/>
            </a:pPr>
            <a:r>
              <a:rPr lang="en-US" sz="1200" dirty="0">
                <a:solidFill>
                  <a:srgbClr val="002776"/>
                </a:solidFill>
              </a:rPr>
              <a:t>Status of the integration and synergy initiatives plan</a:t>
            </a:r>
          </a:p>
          <a:p>
            <a:pPr marL="169863" indent="-169863">
              <a:spcBef>
                <a:spcPts val="400"/>
              </a:spcBef>
              <a:spcAft>
                <a:spcPts val="400"/>
              </a:spcAft>
              <a:buFont typeface="+mj-lt"/>
              <a:buAutoNum type="arabicPeriod"/>
              <a:defRPr/>
            </a:pPr>
            <a:r>
              <a:rPr lang="en-US" sz="1200" dirty="0">
                <a:solidFill>
                  <a:srgbClr val="002776"/>
                </a:solidFill>
              </a:rPr>
              <a:t>Status of the change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the communication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staffing and the retention plan</a:t>
            </a:r>
          </a:p>
          <a:p>
            <a:pPr marL="169863" indent="-169863">
              <a:spcBef>
                <a:spcPts val="400"/>
              </a:spcBef>
              <a:spcAft>
                <a:spcPts val="400"/>
              </a:spcAft>
              <a:buFont typeface="+mj-lt"/>
              <a:buAutoNum type="arabicPeriod"/>
              <a:defRPr/>
            </a:pPr>
            <a:r>
              <a:rPr lang="en-US" sz="1200" dirty="0">
                <a:solidFill>
                  <a:srgbClr val="002776"/>
                </a:solidFill>
              </a:rPr>
              <a:t>Integration lessons learned</a:t>
            </a:r>
          </a:p>
          <a:p>
            <a:pPr marL="169863" indent="-169863">
              <a:spcBef>
                <a:spcPts val="400"/>
              </a:spcBef>
              <a:spcAft>
                <a:spcPts val="400"/>
              </a:spcAft>
              <a:buFont typeface="+mj-lt"/>
              <a:buAutoNum type="arabicPeriod"/>
              <a:defRPr/>
            </a:pPr>
            <a:r>
              <a:rPr lang="en-US" sz="1200" dirty="0">
                <a:solidFill>
                  <a:srgbClr val="002776"/>
                </a:solidFill>
              </a:rPr>
              <a:t> Institutionalization of the updated PMI Toolkit</a:t>
            </a:r>
          </a:p>
        </p:txBody>
      </p:sp>
      <p:sp>
        <p:nvSpPr>
          <p:cNvPr id="23" name="Rectangle 22">
            <a:extLst>
              <a:ext uri="{FF2B5EF4-FFF2-40B4-BE49-F238E27FC236}">
                <a16:creationId xmlns:a16="http://schemas.microsoft.com/office/drawing/2014/main" id="{06434AF8-353F-4315-B496-98AFB94390E4}"/>
              </a:ext>
            </a:extLst>
          </p:cNvPr>
          <p:cNvSpPr/>
          <p:nvPr/>
        </p:nvSpPr>
        <p:spPr>
          <a:xfrm>
            <a:off x="4281663" y="2833471"/>
            <a:ext cx="3459563" cy="2185214"/>
          </a:xfrm>
          <a:prstGeom prst="rect">
            <a:avLst/>
          </a:prstGeom>
          <a:effectLst/>
        </p:spPr>
        <p:txBody>
          <a:bodyPr wrap="square">
            <a:spAutoFit/>
          </a:bodyPr>
          <a:lstStyle/>
          <a:p>
            <a:pPr marL="169863" lvl="0" indent="-169863">
              <a:spcBef>
                <a:spcPts val="400"/>
              </a:spcBef>
              <a:spcAft>
                <a:spcPts val="400"/>
              </a:spcAft>
              <a:buFont typeface="+mj-lt"/>
              <a:buAutoNum type="arabicPeriod"/>
              <a:defRPr/>
            </a:pPr>
            <a:r>
              <a:rPr lang="en-US" sz="1200" dirty="0">
                <a:solidFill>
                  <a:srgbClr val="002776"/>
                </a:solidFill>
              </a:rPr>
              <a:t>Detailed integration plan including the Day 1 readiness checklist</a:t>
            </a:r>
          </a:p>
          <a:p>
            <a:pPr marL="169863" lvl="0" indent="-169863">
              <a:spcBef>
                <a:spcPts val="400"/>
              </a:spcBef>
              <a:spcAft>
                <a:spcPts val="400"/>
              </a:spcAft>
              <a:buFont typeface="+mj-lt"/>
              <a:buAutoNum type="arabicPeriod"/>
              <a:defRPr/>
            </a:pPr>
            <a:r>
              <a:rPr lang="en-US" sz="1200" dirty="0">
                <a:solidFill>
                  <a:srgbClr val="002776"/>
                </a:solidFill>
              </a:rPr>
              <a:t>Integration &amp; synergy initiatives plan</a:t>
            </a:r>
          </a:p>
          <a:p>
            <a:pPr marL="169863" indent="-169863">
              <a:spcBef>
                <a:spcPts val="400"/>
              </a:spcBef>
              <a:spcAft>
                <a:spcPts val="400"/>
              </a:spcAft>
              <a:buFont typeface="+mj-lt"/>
              <a:buAutoNum type="arabicPeriod"/>
              <a:defRPr/>
            </a:pPr>
            <a:r>
              <a:rPr lang="en-US" sz="1200" dirty="0">
                <a:solidFill>
                  <a:srgbClr val="002776"/>
                </a:solidFill>
              </a:rPr>
              <a:t>Change management strategy and plan</a:t>
            </a:r>
          </a:p>
          <a:p>
            <a:pPr marL="169863" indent="-169863">
              <a:spcBef>
                <a:spcPts val="400"/>
              </a:spcBef>
              <a:spcAft>
                <a:spcPts val="400"/>
              </a:spcAft>
              <a:buFont typeface="+mj-lt"/>
              <a:buAutoNum type="arabicPeriod"/>
              <a:defRPr/>
            </a:pPr>
            <a:r>
              <a:rPr lang="en-US" sz="1200" dirty="0">
                <a:solidFill>
                  <a:srgbClr val="002776"/>
                </a:solidFill>
              </a:rPr>
              <a:t>Communication strategy and plan</a:t>
            </a:r>
          </a:p>
          <a:p>
            <a:pPr marL="169863" indent="-169863">
              <a:spcBef>
                <a:spcPts val="400"/>
              </a:spcBef>
              <a:spcAft>
                <a:spcPts val="400"/>
              </a:spcAft>
              <a:buFont typeface="+mj-lt"/>
              <a:buAutoNum type="arabicPeriod"/>
              <a:defRPr/>
            </a:pPr>
            <a:r>
              <a:rPr lang="en-US" sz="1200" dirty="0">
                <a:solidFill>
                  <a:srgbClr val="002776"/>
                </a:solidFill>
              </a:rPr>
              <a:t>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Staffing &amp; retention plan</a:t>
            </a:r>
          </a:p>
        </p:txBody>
      </p:sp>
      <p:cxnSp>
        <p:nvCxnSpPr>
          <p:cNvPr id="24" name="Straight Connector 23">
            <a:extLst>
              <a:ext uri="{FF2B5EF4-FFF2-40B4-BE49-F238E27FC236}">
                <a16:creationId xmlns:a16="http://schemas.microsoft.com/office/drawing/2014/main" id="{7DA920B0-69B0-48D7-8090-86754EC05ABA}"/>
              </a:ext>
            </a:extLst>
          </p:cNvPr>
          <p:cNvCxnSpPr>
            <a:cxnSpLocks/>
          </p:cNvCxnSpPr>
          <p:nvPr/>
        </p:nvCxnSpPr>
        <p:spPr>
          <a:xfrm>
            <a:off x="4208622" y="2833470"/>
            <a:ext cx="0" cy="3420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BC7EE2-0F73-4E32-BDF4-026FD95A0CE3}"/>
              </a:ext>
            </a:extLst>
          </p:cNvPr>
          <p:cNvCxnSpPr>
            <a:cxnSpLocks/>
          </p:cNvCxnSpPr>
          <p:nvPr/>
        </p:nvCxnSpPr>
        <p:spPr>
          <a:xfrm>
            <a:off x="7792864" y="2833470"/>
            <a:ext cx="0" cy="3384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3" name="Graphic 2" descr="Gantt Chart outline">
            <a:extLst>
              <a:ext uri="{FF2B5EF4-FFF2-40B4-BE49-F238E27FC236}">
                <a16:creationId xmlns:a16="http://schemas.microsoft.com/office/drawing/2014/main" id="{A24F5ABE-8280-B523-3D84-A905D758B8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5173" y="1514524"/>
            <a:ext cx="578840" cy="578840"/>
          </a:xfrm>
          <a:prstGeom prst="rect">
            <a:avLst/>
          </a:prstGeom>
        </p:spPr>
      </p:pic>
      <p:pic>
        <p:nvPicPr>
          <p:cNvPr id="8" name="Graphic 7" descr="Clipboard Partially Checked outline">
            <a:extLst>
              <a:ext uri="{FF2B5EF4-FFF2-40B4-BE49-F238E27FC236}">
                <a16:creationId xmlns:a16="http://schemas.microsoft.com/office/drawing/2014/main" id="{BF8FAC04-6E33-E7A8-2BF5-4788754B5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6679" y="1491664"/>
            <a:ext cx="587026" cy="587026"/>
          </a:xfrm>
          <a:prstGeom prst="rect">
            <a:avLst/>
          </a:prstGeom>
        </p:spPr>
      </p:pic>
      <p:pic>
        <p:nvPicPr>
          <p:cNvPr id="10" name="Graphic 9" descr="Target outline">
            <a:extLst>
              <a:ext uri="{FF2B5EF4-FFF2-40B4-BE49-F238E27FC236}">
                <a16:creationId xmlns:a16="http://schemas.microsoft.com/office/drawing/2014/main" id="{7E38D6F6-FF20-70A6-C160-4B18FED74D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8295" y="1489224"/>
            <a:ext cx="578840" cy="578840"/>
          </a:xfrm>
          <a:prstGeom prst="rect">
            <a:avLst/>
          </a:prstGeom>
        </p:spPr>
      </p:pic>
    </p:spTree>
    <p:extLst>
      <p:ext uri="{BB962C8B-B14F-4D97-AF65-F5344CB8AC3E}">
        <p14:creationId xmlns:p14="http://schemas.microsoft.com/office/powerpoint/2010/main" val="319308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t>Organic Growth Strategy</a:t>
            </a:r>
          </a:p>
        </p:txBody>
      </p:sp>
      <p:sp>
        <p:nvSpPr>
          <p:cNvPr id="11" name="Slide Number Placeholder 7">
            <a:extLst>
              <a:ext uri="{FF2B5EF4-FFF2-40B4-BE49-F238E27FC236}">
                <a16:creationId xmlns:a16="http://schemas.microsoft.com/office/drawing/2014/main" id="{0E588274-2A9C-4BAF-BABD-F430726CFFF7}"/>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4</a:t>
            </a:fld>
            <a:endParaRPr lang="en-US" sz="1000" dirty="0">
              <a:solidFill>
                <a:srgbClr val="ADAFBB"/>
              </a:solidFill>
            </a:endParaRPr>
          </a:p>
        </p:txBody>
      </p:sp>
      <p:sp>
        <p:nvSpPr>
          <p:cNvPr id="4" name="Rectangle 3">
            <a:extLst>
              <a:ext uri="{FF2B5EF4-FFF2-40B4-BE49-F238E27FC236}">
                <a16:creationId xmlns:a16="http://schemas.microsoft.com/office/drawing/2014/main" id="{713CA82A-0747-4276-A528-00BDB6326BBA}"/>
              </a:ext>
            </a:extLst>
          </p:cNvPr>
          <p:cNvSpPr/>
          <p:nvPr/>
        </p:nvSpPr>
        <p:spPr>
          <a:xfrm>
            <a:off x="1660071" y="2325090"/>
            <a:ext cx="1805948" cy="3765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Organic Growth Strategy</a:t>
            </a:r>
          </a:p>
        </p:txBody>
      </p:sp>
      <p:sp>
        <p:nvSpPr>
          <p:cNvPr id="5" name="Rectangle 4">
            <a:extLst>
              <a:ext uri="{FF2B5EF4-FFF2-40B4-BE49-F238E27FC236}">
                <a16:creationId xmlns:a16="http://schemas.microsoft.com/office/drawing/2014/main" id="{859A9C11-782F-43C4-95DD-994D1543372C}"/>
              </a:ext>
            </a:extLst>
          </p:cNvPr>
          <p:cNvSpPr/>
          <p:nvPr/>
        </p:nvSpPr>
        <p:spPr>
          <a:xfrm>
            <a:off x="35650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Description</a:t>
            </a:r>
          </a:p>
        </p:txBody>
      </p:sp>
      <p:sp>
        <p:nvSpPr>
          <p:cNvPr id="6" name="Rectangle 5">
            <a:extLst>
              <a:ext uri="{FF2B5EF4-FFF2-40B4-BE49-F238E27FC236}">
                <a16:creationId xmlns:a16="http://schemas.microsoft.com/office/drawing/2014/main" id="{D07DDC80-C57A-4142-A618-FA98696AE8B0}"/>
              </a:ext>
            </a:extLst>
          </p:cNvPr>
          <p:cNvSpPr/>
          <p:nvPr/>
        </p:nvSpPr>
        <p:spPr>
          <a:xfrm>
            <a:off x="57748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Advantages</a:t>
            </a:r>
          </a:p>
        </p:txBody>
      </p:sp>
      <p:sp>
        <p:nvSpPr>
          <p:cNvPr id="7" name="Rectangle 6">
            <a:extLst>
              <a:ext uri="{FF2B5EF4-FFF2-40B4-BE49-F238E27FC236}">
                <a16:creationId xmlns:a16="http://schemas.microsoft.com/office/drawing/2014/main" id="{D4E74DF2-081E-4238-8F6C-8BABD886C5B9}"/>
              </a:ext>
            </a:extLst>
          </p:cNvPr>
          <p:cNvSpPr/>
          <p:nvPr/>
        </p:nvSpPr>
        <p:spPr>
          <a:xfrm>
            <a:off x="79846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Disadvantages</a:t>
            </a:r>
          </a:p>
        </p:txBody>
      </p:sp>
      <p:sp>
        <p:nvSpPr>
          <p:cNvPr id="8" name="Rectangle 7">
            <a:extLst>
              <a:ext uri="{FF2B5EF4-FFF2-40B4-BE49-F238E27FC236}">
                <a16:creationId xmlns:a16="http://schemas.microsoft.com/office/drawing/2014/main" id="{DCA7AA34-93A1-4C61-85DE-E4155C379757}"/>
              </a:ext>
            </a:extLst>
          </p:cNvPr>
          <p:cNvSpPr/>
          <p:nvPr/>
        </p:nvSpPr>
        <p:spPr>
          <a:xfrm>
            <a:off x="35650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sz="1400" b="1" dirty="0">
                <a:solidFill>
                  <a:schemeClr val="tx2"/>
                </a:solidFill>
              </a:rPr>
              <a:t>Often perceived as the default growth option for companies, an organic growth strategy relies on developing a company’s internal resources and capabilities</a:t>
            </a:r>
          </a:p>
        </p:txBody>
      </p:sp>
      <p:sp>
        <p:nvSpPr>
          <p:cNvPr id="10" name="Rectangle 9">
            <a:extLst>
              <a:ext uri="{FF2B5EF4-FFF2-40B4-BE49-F238E27FC236}">
                <a16:creationId xmlns:a16="http://schemas.microsoft.com/office/drawing/2014/main" id="{19AF937B-1F2F-4114-8C42-25884CAB1279}"/>
              </a:ext>
            </a:extLst>
          </p:cNvPr>
          <p:cNvSpPr/>
          <p:nvPr/>
        </p:nvSpPr>
        <p:spPr>
          <a:xfrm>
            <a:off x="57748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spcBef>
                <a:spcPts val="300"/>
              </a:spcBef>
              <a:spcAft>
                <a:spcPts val="300"/>
              </a:spcAft>
              <a:buFont typeface="Arial" pitchFamily="34" charset="0"/>
              <a:buChar char="•"/>
            </a:pPr>
            <a:r>
              <a:rPr lang="en-AU" sz="1200" dirty="0">
                <a:solidFill>
                  <a:schemeClr val="tx2"/>
                </a:solidFill>
              </a:rPr>
              <a:t>Provides deeper first-hand knowledge that is likely to be internalized in the company</a:t>
            </a:r>
          </a:p>
          <a:p>
            <a:pPr marL="85725" indent="-85725">
              <a:spcBef>
                <a:spcPts val="300"/>
              </a:spcBef>
              <a:spcAft>
                <a:spcPts val="300"/>
              </a:spcAft>
              <a:buFont typeface="Arial" pitchFamily="34" charset="0"/>
              <a:buChar char="•"/>
            </a:pPr>
            <a:r>
              <a:rPr lang="en-AU" sz="1200" dirty="0">
                <a:solidFill>
                  <a:schemeClr val="tx2"/>
                </a:solidFill>
              </a:rPr>
              <a:t>Helps spread investment over time and reduce upfront commitment</a:t>
            </a:r>
          </a:p>
          <a:p>
            <a:pPr marL="85725" indent="-85725">
              <a:spcBef>
                <a:spcPts val="300"/>
              </a:spcBef>
              <a:spcAft>
                <a:spcPts val="300"/>
              </a:spcAft>
              <a:buFont typeface="Arial" pitchFamily="34" charset="0"/>
              <a:buChar char="•"/>
            </a:pPr>
            <a:r>
              <a:rPr lang="en-US" sz="1200" dirty="0">
                <a:solidFill>
                  <a:schemeClr val="tx2"/>
                </a:solidFill>
              </a:rPr>
              <a:t>There are no availability constraints, that is to say that the company is not dependent on the availability of suitable acquisition targets or potential alliance partners</a:t>
            </a:r>
          </a:p>
          <a:p>
            <a:pPr marL="85725" indent="-85725">
              <a:spcBef>
                <a:spcPts val="300"/>
              </a:spcBef>
              <a:spcAft>
                <a:spcPts val="300"/>
              </a:spcAft>
              <a:buFont typeface="Arial" pitchFamily="34" charset="0"/>
              <a:buChar char="•"/>
            </a:pPr>
            <a:r>
              <a:rPr lang="en-US" sz="1200" dirty="0">
                <a:solidFill>
                  <a:schemeClr val="tx2"/>
                </a:solidFill>
              </a:rPr>
              <a:t>Strategic independence</a:t>
            </a:r>
          </a:p>
          <a:p>
            <a:pPr marL="85725" indent="-85725">
              <a:spcBef>
                <a:spcPts val="300"/>
              </a:spcBef>
              <a:spcAft>
                <a:spcPts val="300"/>
              </a:spcAft>
              <a:buFont typeface="Arial" pitchFamily="34" charset="0"/>
              <a:buChar char="•"/>
            </a:pPr>
            <a:r>
              <a:rPr lang="en-US" sz="1200" dirty="0">
                <a:solidFill>
                  <a:schemeClr val="tx2"/>
                </a:solidFill>
              </a:rPr>
              <a:t>Creation of new activities within the existing culture environment</a:t>
            </a:r>
            <a:endParaRPr lang="en-AU" sz="1200" dirty="0">
              <a:solidFill>
                <a:schemeClr val="tx2"/>
              </a:solidFill>
            </a:endParaRPr>
          </a:p>
        </p:txBody>
      </p:sp>
      <p:sp>
        <p:nvSpPr>
          <p:cNvPr id="12" name="Rectangle 11">
            <a:extLst>
              <a:ext uri="{FF2B5EF4-FFF2-40B4-BE49-F238E27FC236}">
                <a16:creationId xmlns:a16="http://schemas.microsoft.com/office/drawing/2014/main" id="{9B46B0AA-3BE6-4239-A098-795B0F4D2453}"/>
              </a:ext>
            </a:extLst>
          </p:cNvPr>
          <p:cNvSpPr/>
          <p:nvPr/>
        </p:nvSpPr>
        <p:spPr>
          <a:xfrm>
            <a:off x="79846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spcBef>
                <a:spcPts val="300"/>
              </a:spcBef>
              <a:spcAft>
                <a:spcPts val="300"/>
              </a:spcAft>
              <a:buFont typeface="Arial" pitchFamily="34" charset="0"/>
              <a:buChar char="•"/>
            </a:pPr>
            <a:r>
              <a:rPr lang="en-US" sz="1200" dirty="0">
                <a:solidFill>
                  <a:schemeClr val="tx2"/>
                </a:solidFill>
              </a:rPr>
              <a:t>Can be slow, expensive, and risky</a:t>
            </a:r>
          </a:p>
          <a:p>
            <a:pPr marL="85725" indent="-85725">
              <a:spcBef>
                <a:spcPts val="300"/>
              </a:spcBef>
              <a:spcAft>
                <a:spcPts val="300"/>
              </a:spcAft>
              <a:buFont typeface="Arial" pitchFamily="34" charset="0"/>
              <a:buChar char="•"/>
            </a:pPr>
            <a:r>
              <a:rPr lang="en-US" sz="1200" dirty="0">
                <a:solidFill>
                  <a:schemeClr val="tx2"/>
                </a:solidFill>
              </a:rPr>
              <a:t>Difficult to use existing capabilities as the platform for major leaps in terms of innovation, diversification, or internationalization</a:t>
            </a:r>
            <a:endParaRPr lang="en-AU" sz="1200" dirty="0">
              <a:solidFill>
                <a:schemeClr val="tx2"/>
              </a:solidFill>
            </a:endParaRPr>
          </a:p>
        </p:txBody>
      </p:sp>
    </p:spTree>
    <p:extLst>
      <p:ext uri="{BB962C8B-B14F-4D97-AF65-F5344CB8AC3E}">
        <p14:creationId xmlns:p14="http://schemas.microsoft.com/office/powerpoint/2010/main" val="2244843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0430741"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In the next slides, you’ll see a small preview of Phase I</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40</a:t>
            </a:fld>
            <a:endParaRPr lang="en-US" sz="1000" dirty="0">
              <a:solidFill>
                <a:srgbClr val="ADAFBB"/>
              </a:solidFill>
            </a:endParaRPr>
          </a:p>
        </p:txBody>
      </p:sp>
      <p:sp>
        <p:nvSpPr>
          <p:cNvPr id="2" name="Chevron 17">
            <a:extLst>
              <a:ext uri="{FF2B5EF4-FFF2-40B4-BE49-F238E27FC236}">
                <a16:creationId xmlns:a16="http://schemas.microsoft.com/office/drawing/2014/main" id="{D097D747-9547-61D8-5118-61E9D01DF162}"/>
              </a:ext>
            </a:extLst>
          </p:cNvPr>
          <p:cNvSpPr/>
          <p:nvPr/>
        </p:nvSpPr>
        <p:spPr bwMode="auto">
          <a:xfrm>
            <a:off x="606385" y="2078690"/>
            <a:ext cx="3742661" cy="661243"/>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 </a:t>
            </a:r>
            <a:r>
              <a:rPr lang="en-GB" sz="1300" b="1" dirty="0">
                <a:solidFill>
                  <a:schemeClr val="bg1"/>
                </a:solidFill>
                <a:cs typeface="Times New Roman" pitchFamily="18" charset="0"/>
              </a:rPr>
              <a:t>Define &amp; Communicate the Strategy &amp; High-Level Plan</a:t>
            </a:r>
            <a:endParaRPr lang="en-US" sz="1300" b="1" dirty="0">
              <a:solidFill>
                <a:schemeClr val="bg1"/>
              </a:solidFill>
              <a:cs typeface="Times New Roman" pitchFamily="18" charset="0"/>
            </a:endParaRPr>
          </a:p>
        </p:txBody>
      </p:sp>
      <p:sp>
        <p:nvSpPr>
          <p:cNvPr id="3" name="Chevron 17">
            <a:extLst>
              <a:ext uri="{FF2B5EF4-FFF2-40B4-BE49-F238E27FC236}">
                <a16:creationId xmlns:a16="http://schemas.microsoft.com/office/drawing/2014/main" id="{D383F733-518E-8B14-D84E-C36AD1D6FBBB}"/>
              </a:ext>
            </a:extLst>
          </p:cNvPr>
          <p:cNvSpPr/>
          <p:nvPr/>
        </p:nvSpPr>
        <p:spPr bwMode="auto">
          <a:xfrm>
            <a:off x="4223481"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 Develop &amp; Communicate the Detailed Plans</a:t>
            </a:r>
            <a:endParaRPr lang="en-US" sz="1300" b="1" kern="1200" dirty="0">
              <a:solidFill>
                <a:schemeClr val="bg1"/>
              </a:solidFill>
              <a:cs typeface="Times New Roman" pitchFamily="18" charset="0"/>
            </a:endParaRPr>
          </a:p>
        </p:txBody>
      </p:sp>
      <p:sp>
        <p:nvSpPr>
          <p:cNvPr id="4" name="Chevron 17">
            <a:extLst>
              <a:ext uri="{FF2B5EF4-FFF2-40B4-BE49-F238E27FC236}">
                <a16:creationId xmlns:a16="http://schemas.microsoft.com/office/drawing/2014/main" id="{1628060A-B756-6D6B-DEA2-F98080A01409}"/>
              </a:ext>
            </a:extLst>
          </p:cNvPr>
          <p:cNvSpPr/>
          <p:nvPr/>
        </p:nvSpPr>
        <p:spPr bwMode="auto">
          <a:xfrm>
            <a:off x="7844502"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III: Implement &amp; Monitor</a:t>
            </a:r>
            <a:endParaRPr lang="en-US" sz="1300" b="1" kern="1200" dirty="0">
              <a:solidFill>
                <a:schemeClr val="bg1"/>
              </a:solidFill>
              <a:cs typeface="Times New Roman" pitchFamily="18" charset="0"/>
            </a:endParaRPr>
          </a:p>
        </p:txBody>
      </p:sp>
      <p:sp>
        <p:nvSpPr>
          <p:cNvPr id="6" name="Rectangle 5">
            <a:extLst>
              <a:ext uri="{FF2B5EF4-FFF2-40B4-BE49-F238E27FC236}">
                <a16:creationId xmlns:a16="http://schemas.microsoft.com/office/drawing/2014/main" id="{941B2007-2FD3-49F5-A7F1-7E2C317561FA}"/>
              </a:ext>
            </a:extLst>
          </p:cNvPr>
          <p:cNvSpPr/>
          <p:nvPr/>
        </p:nvSpPr>
        <p:spPr>
          <a:xfrm>
            <a:off x="652311" y="2833471"/>
            <a:ext cx="3556312" cy="3436838"/>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US" sz="1200" dirty="0">
                <a:solidFill>
                  <a:srgbClr val="002776"/>
                </a:solidFill>
              </a:rPr>
              <a:t>Merger strategic objectives</a:t>
            </a:r>
          </a:p>
          <a:p>
            <a:pPr marL="169863" indent="-169863">
              <a:spcBef>
                <a:spcPts val="400"/>
              </a:spcBef>
              <a:spcAft>
                <a:spcPts val="400"/>
              </a:spcAft>
              <a:buFont typeface="+mj-lt"/>
              <a:buAutoNum type="arabicPeriod"/>
              <a:defRPr/>
            </a:pPr>
            <a:r>
              <a:rPr lang="en-US" sz="1200" dirty="0">
                <a:solidFill>
                  <a:srgbClr val="002776"/>
                </a:solidFill>
              </a:rPr>
              <a:t>Integration management office</a:t>
            </a:r>
          </a:p>
          <a:p>
            <a:pPr marL="169863" indent="-169863">
              <a:spcBef>
                <a:spcPts val="400"/>
              </a:spcBef>
              <a:spcAft>
                <a:spcPts val="400"/>
              </a:spcAft>
              <a:buFont typeface="+mj-lt"/>
              <a:buAutoNum type="arabicPeriod"/>
              <a:defRPr/>
            </a:pPr>
            <a:r>
              <a:rPr lang="en-US" sz="1200" dirty="0">
                <a:solidFill>
                  <a:srgbClr val="002776"/>
                </a:solidFill>
              </a:rPr>
              <a:t>Guiding principles</a:t>
            </a:r>
          </a:p>
          <a:p>
            <a:pPr marL="169863" indent="-169863">
              <a:spcBef>
                <a:spcPts val="400"/>
              </a:spcBef>
              <a:spcAft>
                <a:spcPts val="400"/>
              </a:spcAft>
              <a:buFont typeface="+mj-lt"/>
              <a:buAutoNum type="arabicPeriod"/>
              <a:defRPr/>
            </a:pPr>
            <a:r>
              <a:rPr lang="en-US" sz="1200" dirty="0">
                <a:solidFill>
                  <a:srgbClr val="002776"/>
                </a:solidFill>
              </a:rPr>
              <a:t>Post merger integration high-level plan</a:t>
            </a:r>
          </a:p>
          <a:p>
            <a:pPr marL="169863" indent="-169863">
              <a:spcBef>
                <a:spcPts val="400"/>
              </a:spcBef>
              <a:spcAft>
                <a:spcPts val="400"/>
              </a:spcAft>
              <a:buFont typeface="+mj-lt"/>
              <a:buAutoNum type="arabicPeriod"/>
              <a:defRPr/>
            </a:pPr>
            <a:r>
              <a:rPr lang="en-US" sz="1200" dirty="0">
                <a:solidFill>
                  <a:srgbClr val="002776"/>
                </a:solidFill>
              </a:rPr>
              <a:t>Organizational structure (Top layers)</a:t>
            </a:r>
          </a:p>
          <a:p>
            <a:pPr marL="169863" indent="-169863">
              <a:spcBef>
                <a:spcPts val="400"/>
              </a:spcBef>
              <a:spcAft>
                <a:spcPts val="400"/>
              </a:spcAft>
              <a:buFont typeface="+mj-lt"/>
              <a:buAutoNum type="arabicPeriod"/>
              <a:defRPr/>
            </a:pPr>
            <a:r>
              <a:rPr lang="en-US" sz="1200" dirty="0">
                <a:solidFill>
                  <a:srgbClr val="002776"/>
                </a:solidFill>
              </a:rPr>
              <a:t>Top management appointment</a:t>
            </a:r>
          </a:p>
          <a:p>
            <a:pPr marL="169863" indent="-169863">
              <a:spcBef>
                <a:spcPts val="400"/>
              </a:spcBef>
              <a:spcAft>
                <a:spcPts val="400"/>
              </a:spcAft>
              <a:buFont typeface="+mj-lt"/>
              <a:buAutoNum type="arabicPeriod"/>
              <a:defRPr/>
            </a:pPr>
            <a:r>
              <a:rPr lang="en-US" sz="1200" dirty="0">
                <a:solidFill>
                  <a:srgbClr val="002776"/>
                </a:solidFill>
              </a:rPr>
              <a:t>Training to help managers set up their team</a:t>
            </a:r>
          </a:p>
          <a:p>
            <a:pPr marL="169863" indent="-169863">
              <a:spcBef>
                <a:spcPts val="400"/>
              </a:spcBef>
              <a:spcAft>
                <a:spcPts val="400"/>
              </a:spcAft>
              <a:buFont typeface="+mj-lt"/>
              <a:buAutoNum type="arabicPeriod"/>
              <a:defRPr/>
            </a:pPr>
            <a:r>
              <a:rPr lang="en-US" sz="1200" dirty="0">
                <a:solidFill>
                  <a:srgbClr val="002776"/>
                </a:solidFill>
              </a:rPr>
              <a:t>Integrated synergy baseline</a:t>
            </a:r>
          </a:p>
          <a:p>
            <a:pPr marL="169863" indent="-169863">
              <a:spcBef>
                <a:spcPts val="400"/>
              </a:spcBef>
              <a:spcAft>
                <a:spcPts val="400"/>
              </a:spcAft>
              <a:buFont typeface="+mj-lt"/>
              <a:buAutoNum type="arabicPeriod"/>
              <a:defRPr/>
            </a:pPr>
            <a:r>
              <a:rPr lang="en-US" sz="1200" dirty="0">
                <a:solidFill>
                  <a:srgbClr val="002776"/>
                </a:solidFill>
              </a:rPr>
              <a:t>Synergy targets </a:t>
            </a:r>
          </a:p>
          <a:p>
            <a:pPr marL="169863" indent="-169863">
              <a:spcBef>
                <a:spcPts val="400"/>
              </a:spcBef>
              <a:spcAft>
                <a:spcPts val="400"/>
              </a:spcAft>
              <a:buFont typeface="+mj-lt"/>
              <a:buAutoNum type="arabicPeriod"/>
              <a:defRPr/>
            </a:pPr>
            <a:r>
              <a:rPr lang="en-US" sz="1200" dirty="0">
                <a:solidFill>
                  <a:srgbClr val="002776"/>
                </a:solidFill>
              </a:rPr>
              <a:t>Potential integration &amp; synergy initiatives</a:t>
            </a:r>
          </a:p>
          <a:p>
            <a:pPr marL="169863" indent="-169863">
              <a:spcBef>
                <a:spcPts val="400"/>
              </a:spcBef>
              <a:spcAft>
                <a:spcPts val="400"/>
              </a:spcAft>
              <a:buFont typeface="+mj-lt"/>
              <a:buAutoNum type="arabicPeriod"/>
              <a:defRPr/>
            </a:pPr>
            <a:r>
              <a:rPr lang="en-GB" sz="1200" dirty="0">
                <a:solidFill>
                  <a:srgbClr val="002776"/>
                </a:solidFill>
              </a:rPr>
              <a:t>Business cases and financial models</a:t>
            </a:r>
            <a:endParaRPr lang="en-US" sz="1200" dirty="0">
              <a:solidFill>
                <a:srgbClr val="002776"/>
              </a:solidFill>
            </a:endParaRPr>
          </a:p>
          <a:p>
            <a:pPr marL="169863" indent="-169863">
              <a:spcBef>
                <a:spcPts val="400"/>
              </a:spcBef>
              <a:spcAft>
                <a:spcPts val="400"/>
              </a:spcAft>
              <a:buFont typeface="+mj-lt"/>
              <a:buAutoNum type="arabicPeriod"/>
              <a:defRPr/>
            </a:pPr>
            <a:r>
              <a:rPr lang="en-US" sz="1200" dirty="0">
                <a:solidFill>
                  <a:srgbClr val="002776"/>
                </a:solidFill>
              </a:rPr>
              <a:t>Integration &amp; synergy initiatives prioritization</a:t>
            </a:r>
          </a:p>
        </p:txBody>
      </p:sp>
      <p:sp>
        <p:nvSpPr>
          <p:cNvPr id="7" name="Rectangle 6">
            <a:extLst>
              <a:ext uri="{FF2B5EF4-FFF2-40B4-BE49-F238E27FC236}">
                <a16:creationId xmlns:a16="http://schemas.microsoft.com/office/drawing/2014/main" id="{C3B52E4E-A210-6163-69A9-B0C49B9F2E9E}"/>
              </a:ext>
            </a:extLst>
          </p:cNvPr>
          <p:cNvSpPr/>
          <p:nvPr/>
        </p:nvSpPr>
        <p:spPr>
          <a:xfrm>
            <a:off x="7844501" y="2833471"/>
            <a:ext cx="3950333" cy="2862322"/>
          </a:xfrm>
          <a:prstGeom prst="rect">
            <a:avLst/>
          </a:prstGeom>
          <a:effectLst/>
        </p:spPr>
        <p:txBody>
          <a:bodyPr wrap="square">
            <a:spAutoFit/>
          </a:bodyPr>
          <a:lstStyle/>
          <a:p>
            <a:pPr marL="169863" indent="-169863">
              <a:spcBef>
                <a:spcPts val="400"/>
              </a:spcBef>
              <a:spcAft>
                <a:spcPts val="400"/>
              </a:spcAft>
              <a:buFont typeface="+mj-lt"/>
              <a:buAutoNum type="arabicPeriod"/>
              <a:defRPr/>
            </a:pPr>
            <a:r>
              <a:rPr lang="en-US" sz="1200" dirty="0">
                <a:solidFill>
                  <a:srgbClr val="002776"/>
                </a:solidFill>
              </a:rPr>
              <a:t>Status of the post-merger integration high-level plan</a:t>
            </a:r>
          </a:p>
          <a:p>
            <a:pPr marL="169863" lvl="0" indent="-169863">
              <a:spcBef>
                <a:spcPts val="400"/>
              </a:spcBef>
              <a:spcAft>
                <a:spcPts val="400"/>
              </a:spcAft>
              <a:buFont typeface="+mj-lt"/>
              <a:buAutoNum type="arabicPeriod"/>
              <a:defRPr/>
            </a:pPr>
            <a:r>
              <a:rPr lang="en-US" sz="1200" dirty="0">
                <a:solidFill>
                  <a:srgbClr val="002776"/>
                </a:solidFill>
              </a:rPr>
              <a:t>Status of the detailed integration plan</a:t>
            </a:r>
          </a:p>
          <a:p>
            <a:pPr marL="169863" indent="-169863">
              <a:spcBef>
                <a:spcPts val="400"/>
              </a:spcBef>
              <a:spcAft>
                <a:spcPts val="400"/>
              </a:spcAft>
              <a:buFont typeface="+mj-lt"/>
              <a:buAutoNum type="arabicPeriod"/>
              <a:defRPr/>
            </a:pPr>
            <a:r>
              <a:rPr lang="en-US" sz="1200" dirty="0">
                <a:solidFill>
                  <a:srgbClr val="002776"/>
                </a:solidFill>
              </a:rPr>
              <a:t>Status of the integration and synergy initiatives plan</a:t>
            </a:r>
          </a:p>
          <a:p>
            <a:pPr marL="169863" indent="-169863">
              <a:spcBef>
                <a:spcPts val="400"/>
              </a:spcBef>
              <a:spcAft>
                <a:spcPts val="400"/>
              </a:spcAft>
              <a:buFont typeface="+mj-lt"/>
              <a:buAutoNum type="arabicPeriod"/>
              <a:defRPr/>
            </a:pPr>
            <a:r>
              <a:rPr lang="en-US" sz="1200" dirty="0">
                <a:solidFill>
                  <a:srgbClr val="002776"/>
                </a:solidFill>
              </a:rPr>
              <a:t>Status of the change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the communication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staffing and the retention plan</a:t>
            </a:r>
          </a:p>
          <a:p>
            <a:pPr marL="169863" indent="-169863">
              <a:spcBef>
                <a:spcPts val="400"/>
              </a:spcBef>
              <a:spcAft>
                <a:spcPts val="400"/>
              </a:spcAft>
              <a:buFont typeface="+mj-lt"/>
              <a:buAutoNum type="arabicPeriod"/>
              <a:defRPr/>
            </a:pPr>
            <a:r>
              <a:rPr lang="en-US" sz="1200" dirty="0">
                <a:solidFill>
                  <a:srgbClr val="002776"/>
                </a:solidFill>
              </a:rPr>
              <a:t>Integration lessons learned</a:t>
            </a:r>
          </a:p>
          <a:p>
            <a:pPr marL="169863" indent="-169863">
              <a:spcBef>
                <a:spcPts val="400"/>
              </a:spcBef>
              <a:spcAft>
                <a:spcPts val="400"/>
              </a:spcAft>
              <a:buFont typeface="+mj-lt"/>
              <a:buAutoNum type="arabicPeriod"/>
              <a:defRPr/>
            </a:pPr>
            <a:r>
              <a:rPr lang="en-US" sz="1200" dirty="0">
                <a:solidFill>
                  <a:srgbClr val="002776"/>
                </a:solidFill>
              </a:rPr>
              <a:t> Institutionalization of the updated PMI Toolkit</a:t>
            </a:r>
          </a:p>
        </p:txBody>
      </p:sp>
      <p:sp>
        <p:nvSpPr>
          <p:cNvPr id="8" name="Rectangle 7">
            <a:extLst>
              <a:ext uri="{FF2B5EF4-FFF2-40B4-BE49-F238E27FC236}">
                <a16:creationId xmlns:a16="http://schemas.microsoft.com/office/drawing/2014/main" id="{49812980-E579-9DC9-88A8-BB6A64BCFA59}"/>
              </a:ext>
            </a:extLst>
          </p:cNvPr>
          <p:cNvSpPr/>
          <p:nvPr/>
        </p:nvSpPr>
        <p:spPr>
          <a:xfrm>
            <a:off x="4281663" y="2833471"/>
            <a:ext cx="3459563" cy="2185214"/>
          </a:xfrm>
          <a:prstGeom prst="rect">
            <a:avLst/>
          </a:prstGeom>
          <a:effectLst/>
        </p:spPr>
        <p:txBody>
          <a:bodyPr wrap="square">
            <a:spAutoFit/>
          </a:bodyPr>
          <a:lstStyle/>
          <a:p>
            <a:pPr marL="169863" lvl="0" indent="-169863">
              <a:spcBef>
                <a:spcPts val="400"/>
              </a:spcBef>
              <a:spcAft>
                <a:spcPts val="400"/>
              </a:spcAft>
              <a:buFont typeface="+mj-lt"/>
              <a:buAutoNum type="arabicPeriod"/>
              <a:defRPr/>
            </a:pPr>
            <a:r>
              <a:rPr lang="en-US" sz="1200" dirty="0">
                <a:solidFill>
                  <a:srgbClr val="002776"/>
                </a:solidFill>
              </a:rPr>
              <a:t>Detailed integration plan including the Day 1 readiness checklist</a:t>
            </a:r>
          </a:p>
          <a:p>
            <a:pPr marL="169863" lvl="0" indent="-169863">
              <a:spcBef>
                <a:spcPts val="400"/>
              </a:spcBef>
              <a:spcAft>
                <a:spcPts val="400"/>
              </a:spcAft>
              <a:buFont typeface="+mj-lt"/>
              <a:buAutoNum type="arabicPeriod"/>
              <a:defRPr/>
            </a:pPr>
            <a:r>
              <a:rPr lang="en-US" sz="1200" dirty="0">
                <a:solidFill>
                  <a:srgbClr val="002776"/>
                </a:solidFill>
              </a:rPr>
              <a:t>Integration &amp; synergy initiatives plan</a:t>
            </a:r>
          </a:p>
          <a:p>
            <a:pPr marL="169863" indent="-169863">
              <a:spcBef>
                <a:spcPts val="400"/>
              </a:spcBef>
              <a:spcAft>
                <a:spcPts val="400"/>
              </a:spcAft>
              <a:buFont typeface="+mj-lt"/>
              <a:buAutoNum type="arabicPeriod"/>
              <a:defRPr/>
            </a:pPr>
            <a:r>
              <a:rPr lang="en-US" sz="1200" dirty="0">
                <a:solidFill>
                  <a:srgbClr val="002776"/>
                </a:solidFill>
              </a:rPr>
              <a:t>Change management strategy and plan</a:t>
            </a:r>
          </a:p>
          <a:p>
            <a:pPr marL="169863" indent="-169863">
              <a:spcBef>
                <a:spcPts val="400"/>
              </a:spcBef>
              <a:spcAft>
                <a:spcPts val="400"/>
              </a:spcAft>
              <a:buFont typeface="+mj-lt"/>
              <a:buAutoNum type="arabicPeriod"/>
              <a:defRPr/>
            </a:pPr>
            <a:r>
              <a:rPr lang="en-US" sz="1200" dirty="0">
                <a:solidFill>
                  <a:srgbClr val="002776"/>
                </a:solidFill>
              </a:rPr>
              <a:t>Communication strategy and plan</a:t>
            </a:r>
          </a:p>
          <a:p>
            <a:pPr marL="169863" indent="-169863">
              <a:spcBef>
                <a:spcPts val="400"/>
              </a:spcBef>
              <a:spcAft>
                <a:spcPts val="400"/>
              </a:spcAft>
              <a:buFont typeface="+mj-lt"/>
              <a:buAutoNum type="arabicPeriod"/>
              <a:defRPr/>
            </a:pPr>
            <a:r>
              <a:rPr lang="en-US" sz="1200" dirty="0">
                <a:solidFill>
                  <a:srgbClr val="002776"/>
                </a:solidFill>
              </a:rPr>
              <a:t>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Staffing &amp; retention plan</a:t>
            </a:r>
          </a:p>
        </p:txBody>
      </p:sp>
      <p:cxnSp>
        <p:nvCxnSpPr>
          <p:cNvPr id="9" name="Straight Connector 8">
            <a:extLst>
              <a:ext uri="{FF2B5EF4-FFF2-40B4-BE49-F238E27FC236}">
                <a16:creationId xmlns:a16="http://schemas.microsoft.com/office/drawing/2014/main" id="{0154480D-F5FC-BD63-B2EA-64535789362F}"/>
              </a:ext>
            </a:extLst>
          </p:cNvPr>
          <p:cNvCxnSpPr>
            <a:cxnSpLocks/>
          </p:cNvCxnSpPr>
          <p:nvPr/>
        </p:nvCxnSpPr>
        <p:spPr>
          <a:xfrm>
            <a:off x="4208622" y="2833470"/>
            <a:ext cx="0" cy="3420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5B211D-84E3-F325-06A6-6DC7C12F36D3}"/>
              </a:ext>
            </a:extLst>
          </p:cNvPr>
          <p:cNvCxnSpPr>
            <a:cxnSpLocks/>
          </p:cNvCxnSpPr>
          <p:nvPr/>
        </p:nvCxnSpPr>
        <p:spPr>
          <a:xfrm>
            <a:off x="7792864" y="2833470"/>
            <a:ext cx="0" cy="3384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11" name="Graphic 10" descr="Gantt Chart outline">
            <a:extLst>
              <a:ext uri="{FF2B5EF4-FFF2-40B4-BE49-F238E27FC236}">
                <a16:creationId xmlns:a16="http://schemas.microsoft.com/office/drawing/2014/main" id="{B40B24E2-82A3-4868-E8BE-B0674B0D9D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5173" y="1514524"/>
            <a:ext cx="578840" cy="578840"/>
          </a:xfrm>
          <a:prstGeom prst="rect">
            <a:avLst/>
          </a:prstGeom>
        </p:spPr>
      </p:pic>
      <p:pic>
        <p:nvPicPr>
          <p:cNvPr id="12" name="Graphic 11" descr="Clipboard Partially Checked outline">
            <a:extLst>
              <a:ext uri="{FF2B5EF4-FFF2-40B4-BE49-F238E27FC236}">
                <a16:creationId xmlns:a16="http://schemas.microsoft.com/office/drawing/2014/main" id="{F2CC6AF7-1288-A4E4-2549-7A6AB89111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6679" y="1491664"/>
            <a:ext cx="587026" cy="587026"/>
          </a:xfrm>
          <a:prstGeom prst="rect">
            <a:avLst/>
          </a:prstGeom>
        </p:spPr>
      </p:pic>
      <p:pic>
        <p:nvPicPr>
          <p:cNvPr id="14" name="Graphic 13" descr="Target outline">
            <a:extLst>
              <a:ext uri="{FF2B5EF4-FFF2-40B4-BE49-F238E27FC236}">
                <a16:creationId xmlns:a16="http://schemas.microsoft.com/office/drawing/2014/main" id="{A6058FE2-8F03-9F63-9A55-88AA6E0644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8295" y="1489224"/>
            <a:ext cx="578840" cy="578840"/>
          </a:xfrm>
          <a:prstGeom prst="rect">
            <a:avLst/>
          </a:prstGeom>
        </p:spPr>
      </p:pic>
    </p:spTree>
    <p:extLst>
      <p:ext uri="{BB962C8B-B14F-4D97-AF65-F5344CB8AC3E}">
        <p14:creationId xmlns:p14="http://schemas.microsoft.com/office/powerpoint/2010/main" val="236950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solidFill>
                  <a:srgbClr val="002776"/>
                </a:solidFill>
              </a:rPr>
              <a:t>The strategic objectives of our merger are:</a:t>
            </a:r>
            <a:endParaRPr lang="en-GB" sz="2400" dirty="0">
              <a:solidFill>
                <a:srgbClr val="002776"/>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pPr algn="l"/>
            <a:fld id="{37F5C94B-8C55-478B-B509-BAE6A06B2E2A}" type="slidenum">
              <a:rPr lang="en-US" sz="1000" smtClean="0">
                <a:solidFill>
                  <a:srgbClr val="ADAFBB"/>
                </a:solidFill>
              </a:rPr>
              <a:pPr algn="l"/>
              <a:t>41</a:t>
            </a:fld>
            <a:endParaRPr lang="en-US" sz="1000" dirty="0">
              <a:solidFill>
                <a:srgbClr val="ADAFBB"/>
              </a:solidFill>
            </a:endParaRPr>
          </a:p>
        </p:txBody>
      </p:sp>
      <p:pic>
        <p:nvPicPr>
          <p:cNvPr id="40" name="Graphic 39" descr="Bullseye">
            <a:extLst>
              <a:ext uri="{FF2B5EF4-FFF2-40B4-BE49-F238E27FC236}">
                <a16:creationId xmlns:a16="http://schemas.microsoft.com/office/drawing/2014/main" id="{87655F76-1738-42D2-B5AA-76B2A1EA36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90667" y="562183"/>
            <a:ext cx="696496" cy="696496"/>
          </a:xfrm>
          <a:prstGeom prst="rect">
            <a:avLst/>
          </a:prstGeom>
        </p:spPr>
      </p:pic>
      <p:sp>
        <p:nvSpPr>
          <p:cNvPr id="21" name="Rectangle 20">
            <a:extLst>
              <a:ext uri="{FF2B5EF4-FFF2-40B4-BE49-F238E27FC236}">
                <a16:creationId xmlns:a16="http://schemas.microsoft.com/office/drawing/2014/main" id="{C56EC5CA-9E5F-43AD-8CE8-18269E004DB1}"/>
              </a:ext>
            </a:extLst>
          </p:cNvPr>
          <p:cNvSpPr/>
          <p:nvPr/>
        </p:nvSpPr>
        <p:spPr>
          <a:xfrm>
            <a:off x="604837" y="1631373"/>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1</a:t>
            </a:r>
          </a:p>
        </p:txBody>
      </p:sp>
      <p:sp>
        <p:nvSpPr>
          <p:cNvPr id="22" name="Rectangle 21">
            <a:extLst>
              <a:ext uri="{FF2B5EF4-FFF2-40B4-BE49-F238E27FC236}">
                <a16:creationId xmlns:a16="http://schemas.microsoft.com/office/drawing/2014/main" id="{4C65153E-2DC5-4549-9BEA-3CBB7CE57BAC}"/>
              </a:ext>
            </a:extLst>
          </p:cNvPr>
          <p:cNvSpPr/>
          <p:nvPr/>
        </p:nvSpPr>
        <p:spPr>
          <a:xfrm>
            <a:off x="2012772" y="1631373"/>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Replace this text with your own text</a:t>
            </a:r>
            <a:endParaRPr lang="en-AU" sz="1600" b="1" dirty="0">
              <a:solidFill>
                <a:schemeClr val="tx1"/>
              </a:solidFill>
            </a:endParaRPr>
          </a:p>
        </p:txBody>
      </p:sp>
      <p:sp>
        <p:nvSpPr>
          <p:cNvPr id="23" name="Rectangle 22">
            <a:extLst>
              <a:ext uri="{FF2B5EF4-FFF2-40B4-BE49-F238E27FC236}">
                <a16:creationId xmlns:a16="http://schemas.microsoft.com/office/drawing/2014/main" id="{D4E11AFB-7818-44C8-AB58-0886DEEBF2CB}"/>
              </a:ext>
            </a:extLst>
          </p:cNvPr>
          <p:cNvSpPr/>
          <p:nvPr/>
        </p:nvSpPr>
        <p:spPr>
          <a:xfrm>
            <a:off x="604837" y="2459075"/>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2</a:t>
            </a:r>
          </a:p>
        </p:txBody>
      </p:sp>
      <p:sp>
        <p:nvSpPr>
          <p:cNvPr id="24" name="Rectangle 23">
            <a:extLst>
              <a:ext uri="{FF2B5EF4-FFF2-40B4-BE49-F238E27FC236}">
                <a16:creationId xmlns:a16="http://schemas.microsoft.com/office/drawing/2014/main" id="{57B39C43-1692-4644-9018-578041BDAC00}"/>
              </a:ext>
            </a:extLst>
          </p:cNvPr>
          <p:cNvSpPr/>
          <p:nvPr/>
        </p:nvSpPr>
        <p:spPr>
          <a:xfrm>
            <a:off x="2012772" y="2459075"/>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Replace this text with your own text</a:t>
            </a:r>
            <a:endParaRPr lang="en-AU" sz="1600" b="1" dirty="0">
              <a:solidFill>
                <a:schemeClr val="tx1"/>
              </a:solidFill>
            </a:endParaRPr>
          </a:p>
        </p:txBody>
      </p:sp>
      <p:sp>
        <p:nvSpPr>
          <p:cNvPr id="34" name="Rectangle 33">
            <a:extLst>
              <a:ext uri="{FF2B5EF4-FFF2-40B4-BE49-F238E27FC236}">
                <a16:creationId xmlns:a16="http://schemas.microsoft.com/office/drawing/2014/main" id="{CC1B151A-DB1D-4111-A0AD-34FCFAE45A34}"/>
              </a:ext>
            </a:extLst>
          </p:cNvPr>
          <p:cNvSpPr/>
          <p:nvPr/>
        </p:nvSpPr>
        <p:spPr>
          <a:xfrm>
            <a:off x="604837" y="3286777"/>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3</a:t>
            </a:r>
          </a:p>
        </p:txBody>
      </p:sp>
      <p:sp>
        <p:nvSpPr>
          <p:cNvPr id="35" name="Rectangle 34">
            <a:extLst>
              <a:ext uri="{FF2B5EF4-FFF2-40B4-BE49-F238E27FC236}">
                <a16:creationId xmlns:a16="http://schemas.microsoft.com/office/drawing/2014/main" id="{68CAC4AC-FC9D-495D-A867-A1F7DFAB5EE5}"/>
              </a:ext>
            </a:extLst>
          </p:cNvPr>
          <p:cNvSpPr/>
          <p:nvPr/>
        </p:nvSpPr>
        <p:spPr>
          <a:xfrm>
            <a:off x="2012772" y="3286777"/>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Replace this text with your own text</a:t>
            </a:r>
            <a:endParaRPr lang="en-AU" sz="1600" b="1" dirty="0">
              <a:solidFill>
                <a:schemeClr val="tx1"/>
              </a:solidFill>
            </a:endParaRPr>
          </a:p>
        </p:txBody>
      </p:sp>
      <p:sp>
        <p:nvSpPr>
          <p:cNvPr id="36" name="Rectangle 35">
            <a:extLst>
              <a:ext uri="{FF2B5EF4-FFF2-40B4-BE49-F238E27FC236}">
                <a16:creationId xmlns:a16="http://schemas.microsoft.com/office/drawing/2014/main" id="{394A612E-200C-457B-B317-32DFEC49D7B7}"/>
              </a:ext>
            </a:extLst>
          </p:cNvPr>
          <p:cNvSpPr/>
          <p:nvPr/>
        </p:nvSpPr>
        <p:spPr>
          <a:xfrm>
            <a:off x="604837" y="4114480"/>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4</a:t>
            </a:r>
          </a:p>
        </p:txBody>
      </p:sp>
      <p:sp>
        <p:nvSpPr>
          <p:cNvPr id="37" name="Rectangle 36">
            <a:extLst>
              <a:ext uri="{FF2B5EF4-FFF2-40B4-BE49-F238E27FC236}">
                <a16:creationId xmlns:a16="http://schemas.microsoft.com/office/drawing/2014/main" id="{8DD3C8A5-5216-47D7-8F63-A1BED34F8035}"/>
              </a:ext>
            </a:extLst>
          </p:cNvPr>
          <p:cNvSpPr/>
          <p:nvPr/>
        </p:nvSpPr>
        <p:spPr>
          <a:xfrm>
            <a:off x="2012772" y="4114480"/>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Replace this text with your own text</a:t>
            </a:r>
            <a:endParaRPr lang="en-AU" sz="1600" b="1" dirty="0">
              <a:solidFill>
                <a:schemeClr val="tx1"/>
              </a:solidFill>
            </a:endParaRPr>
          </a:p>
        </p:txBody>
      </p:sp>
      <p:sp>
        <p:nvSpPr>
          <p:cNvPr id="38" name="Rectangle 37">
            <a:extLst>
              <a:ext uri="{FF2B5EF4-FFF2-40B4-BE49-F238E27FC236}">
                <a16:creationId xmlns:a16="http://schemas.microsoft.com/office/drawing/2014/main" id="{301F1F5A-9830-4842-960E-06601D6F8DF4}"/>
              </a:ext>
            </a:extLst>
          </p:cNvPr>
          <p:cNvSpPr/>
          <p:nvPr/>
        </p:nvSpPr>
        <p:spPr>
          <a:xfrm>
            <a:off x="604837" y="4942182"/>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5</a:t>
            </a:r>
          </a:p>
        </p:txBody>
      </p:sp>
      <p:sp>
        <p:nvSpPr>
          <p:cNvPr id="39" name="Rectangle 38">
            <a:extLst>
              <a:ext uri="{FF2B5EF4-FFF2-40B4-BE49-F238E27FC236}">
                <a16:creationId xmlns:a16="http://schemas.microsoft.com/office/drawing/2014/main" id="{99497429-E6FA-47CD-BD12-B83ECF06216C}"/>
              </a:ext>
            </a:extLst>
          </p:cNvPr>
          <p:cNvSpPr/>
          <p:nvPr/>
        </p:nvSpPr>
        <p:spPr>
          <a:xfrm>
            <a:off x="2012772" y="4942182"/>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Replace this text with your own text</a:t>
            </a:r>
            <a:endParaRPr lang="en-AU" sz="1600" b="1" dirty="0">
              <a:solidFill>
                <a:schemeClr val="tx1"/>
              </a:solidFill>
            </a:endParaRPr>
          </a:p>
        </p:txBody>
      </p:sp>
      <p:sp>
        <p:nvSpPr>
          <p:cNvPr id="41" name="Rectangle 40">
            <a:extLst>
              <a:ext uri="{FF2B5EF4-FFF2-40B4-BE49-F238E27FC236}">
                <a16:creationId xmlns:a16="http://schemas.microsoft.com/office/drawing/2014/main" id="{B7A2C86C-109C-4E85-AE86-1DF665DE8A8B}"/>
              </a:ext>
            </a:extLst>
          </p:cNvPr>
          <p:cNvSpPr/>
          <p:nvPr/>
        </p:nvSpPr>
        <p:spPr>
          <a:xfrm>
            <a:off x="604837" y="5752256"/>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6</a:t>
            </a:r>
          </a:p>
        </p:txBody>
      </p:sp>
      <p:sp>
        <p:nvSpPr>
          <p:cNvPr id="42" name="Rectangle 41">
            <a:extLst>
              <a:ext uri="{FF2B5EF4-FFF2-40B4-BE49-F238E27FC236}">
                <a16:creationId xmlns:a16="http://schemas.microsoft.com/office/drawing/2014/main" id="{8AB09FC8-C5F5-4297-AD26-D8245375169B}"/>
              </a:ext>
            </a:extLst>
          </p:cNvPr>
          <p:cNvSpPr/>
          <p:nvPr/>
        </p:nvSpPr>
        <p:spPr>
          <a:xfrm>
            <a:off x="2012772" y="5752256"/>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Replace this text with your own text</a:t>
            </a:r>
            <a:endParaRPr lang="en-AU" sz="1600" b="1" dirty="0">
              <a:solidFill>
                <a:schemeClr val="tx1"/>
              </a:solidFill>
            </a:endParaRPr>
          </a:p>
        </p:txBody>
      </p:sp>
      <p:sp>
        <p:nvSpPr>
          <p:cNvPr id="18" name="Speech Bubble: Rectangle with Corners Rounded 17">
            <a:extLst>
              <a:ext uri="{FF2B5EF4-FFF2-40B4-BE49-F238E27FC236}">
                <a16:creationId xmlns:a16="http://schemas.microsoft.com/office/drawing/2014/main" id="{3DB7879C-C97F-4969-8DBA-98CDA8801B88}"/>
              </a:ext>
            </a:extLst>
          </p:cNvPr>
          <p:cNvSpPr/>
          <p:nvPr/>
        </p:nvSpPr>
        <p:spPr bwMode="auto">
          <a:xfrm>
            <a:off x="7240239" y="463601"/>
            <a:ext cx="3032262" cy="1074696"/>
          </a:xfrm>
          <a:prstGeom prst="wedgeRoundRectCallout">
            <a:avLst>
              <a:gd name="adj1" fmla="val -84779"/>
              <a:gd name="adj2" fmla="val 6624"/>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US" sz="1200" b="1" dirty="0">
                <a:solidFill>
                  <a:srgbClr val="0C2870"/>
                </a:solidFill>
                <a:latin typeface="Arial" charset="0"/>
                <a:cs typeface="Times New Roman" pitchFamily="18" charset="0"/>
              </a:rPr>
              <a:t>Don’t reinvent the wheel here. Most of the strategic objectives should have already been written prior to the deal.</a:t>
            </a:r>
          </a:p>
        </p:txBody>
      </p:sp>
      <p:grpSp>
        <p:nvGrpSpPr>
          <p:cNvPr id="19" name="Group 18">
            <a:extLst>
              <a:ext uri="{FF2B5EF4-FFF2-40B4-BE49-F238E27FC236}">
                <a16:creationId xmlns:a16="http://schemas.microsoft.com/office/drawing/2014/main" id="{2C3F34CC-0E09-4B44-A7F2-59A775DDC0ED}"/>
              </a:ext>
            </a:extLst>
          </p:cNvPr>
          <p:cNvGrpSpPr/>
          <p:nvPr/>
        </p:nvGrpSpPr>
        <p:grpSpPr>
          <a:xfrm>
            <a:off x="-1122" y="6570"/>
            <a:ext cx="1116299" cy="1090613"/>
            <a:chOff x="-9097" y="-23336"/>
            <a:chExt cx="974935" cy="952500"/>
          </a:xfrm>
        </p:grpSpPr>
        <p:sp>
          <p:nvSpPr>
            <p:cNvPr id="20" name="Diagonal Stripe 19">
              <a:extLst>
                <a:ext uri="{FF2B5EF4-FFF2-40B4-BE49-F238E27FC236}">
                  <a16:creationId xmlns:a16="http://schemas.microsoft.com/office/drawing/2014/main" id="{FD550525-4C89-4917-8332-BED7F3C316AA}"/>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25" name="TextBox 24">
              <a:extLst>
                <a:ext uri="{FF2B5EF4-FFF2-40B4-BE49-F238E27FC236}">
                  <a16:creationId xmlns:a16="http://schemas.microsoft.com/office/drawing/2014/main" id="{E2DEF60F-19D9-4000-B374-CFC0796D1125}"/>
                </a:ext>
              </a:extLst>
            </p:cNvPr>
            <p:cNvSpPr txBox="1"/>
            <p:nvPr/>
          </p:nvSpPr>
          <p:spPr>
            <a:xfrm rot="18948199">
              <a:off x="-3721" y="235937"/>
              <a:ext cx="750683" cy="2419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rPr>
                <a:t>Template</a:t>
              </a:r>
            </a:p>
          </p:txBody>
        </p:sp>
        <p:cxnSp>
          <p:nvCxnSpPr>
            <p:cNvPr id="26" name="Straight Connector 25">
              <a:extLst>
                <a:ext uri="{FF2B5EF4-FFF2-40B4-BE49-F238E27FC236}">
                  <a16:creationId xmlns:a16="http://schemas.microsoft.com/office/drawing/2014/main" id="{33B71947-6E5D-4B22-AD49-9BB541EFF75C}"/>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27" name="Straight Connector 26">
              <a:extLst>
                <a:ext uri="{FF2B5EF4-FFF2-40B4-BE49-F238E27FC236}">
                  <a16:creationId xmlns:a16="http://schemas.microsoft.com/office/drawing/2014/main" id="{163CCB36-0CFB-4608-97A0-F4E337CC8705}"/>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spTree>
    <p:extLst>
      <p:ext uri="{BB962C8B-B14F-4D97-AF65-F5344CB8AC3E}">
        <p14:creationId xmlns:p14="http://schemas.microsoft.com/office/powerpoint/2010/main" val="144710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solidFill>
                  <a:srgbClr val="002776"/>
                </a:solidFill>
              </a:rPr>
              <a:t>The most common strategic objectives of mergers are:</a:t>
            </a:r>
            <a:endParaRPr lang="en-GB" sz="2400" dirty="0">
              <a:solidFill>
                <a:srgbClr val="002776"/>
              </a:solidFill>
            </a:endParaRP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pPr algn="l"/>
            <a:fld id="{37F5C94B-8C55-478B-B509-BAE6A06B2E2A}" type="slidenum">
              <a:rPr lang="en-US" sz="1000" smtClean="0">
                <a:solidFill>
                  <a:srgbClr val="ADAFBB"/>
                </a:solidFill>
              </a:rPr>
              <a:pPr algn="l"/>
              <a:t>42</a:t>
            </a:fld>
            <a:endParaRPr lang="en-US" sz="1000" dirty="0">
              <a:solidFill>
                <a:srgbClr val="ADAFBB"/>
              </a:solidFill>
            </a:endParaRPr>
          </a:p>
        </p:txBody>
      </p:sp>
      <p:pic>
        <p:nvPicPr>
          <p:cNvPr id="40" name="Graphic 39" descr="Bullseye">
            <a:extLst>
              <a:ext uri="{FF2B5EF4-FFF2-40B4-BE49-F238E27FC236}">
                <a16:creationId xmlns:a16="http://schemas.microsoft.com/office/drawing/2014/main" id="{87655F76-1738-42D2-B5AA-76B2A1EA36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90667" y="562183"/>
            <a:ext cx="696496" cy="696496"/>
          </a:xfrm>
          <a:prstGeom prst="rect">
            <a:avLst/>
          </a:prstGeom>
        </p:spPr>
      </p:pic>
      <p:sp>
        <p:nvSpPr>
          <p:cNvPr id="21" name="Rectangle 20">
            <a:extLst>
              <a:ext uri="{FF2B5EF4-FFF2-40B4-BE49-F238E27FC236}">
                <a16:creationId xmlns:a16="http://schemas.microsoft.com/office/drawing/2014/main" id="{C56EC5CA-9E5F-43AD-8CE8-18269E004DB1}"/>
              </a:ext>
            </a:extLst>
          </p:cNvPr>
          <p:cNvSpPr/>
          <p:nvPr/>
        </p:nvSpPr>
        <p:spPr>
          <a:xfrm>
            <a:off x="604837" y="1631373"/>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1</a:t>
            </a:r>
          </a:p>
        </p:txBody>
      </p:sp>
      <p:sp>
        <p:nvSpPr>
          <p:cNvPr id="22" name="Rectangle 21">
            <a:extLst>
              <a:ext uri="{FF2B5EF4-FFF2-40B4-BE49-F238E27FC236}">
                <a16:creationId xmlns:a16="http://schemas.microsoft.com/office/drawing/2014/main" id="{4C65153E-2DC5-4549-9BEA-3CBB7CE57BAC}"/>
              </a:ext>
            </a:extLst>
          </p:cNvPr>
          <p:cNvSpPr/>
          <p:nvPr/>
        </p:nvSpPr>
        <p:spPr>
          <a:xfrm>
            <a:off x="2012772" y="1631373"/>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Gaining economies of scale</a:t>
            </a:r>
            <a:endParaRPr lang="en-AU" sz="1600" b="1" dirty="0">
              <a:solidFill>
                <a:schemeClr val="tx1"/>
              </a:solidFill>
            </a:endParaRPr>
          </a:p>
        </p:txBody>
      </p:sp>
      <p:sp>
        <p:nvSpPr>
          <p:cNvPr id="23" name="Rectangle 22">
            <a:extLst>
              <a:ext uri="{FF2B5EF4-FFF2-40B4-BE49-F238E27FC236}">
                <a16:creationId xmlns:a16="http://schemas.microsoft.com/office/drawing/2014/main" id="{D4E11AFB-7818-44C8-AB58-0886DEEBF2CB}"/>
              </a:ext>
            </a:extLst>
          </p:cNvPr>
          <p:cNvSpPr/>
          <p:nvPr/>
        </p:nvSpPr>
        <p:spPr>
          <a:xfrm>
            <a:off x="604837" y="2459075"/>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2</a:t>
            </a:r>
          </a:p>
        </p:txBody>
      </p:sp>
      <p:sp>
        <p:nvSpPr>
          <p:cNvPr id="24" name="Rectangle 23">
            <a:extLst>
              <a:ext uri="{FF2B5EF4-FFF2-40B4-BE49-F238E27FC236}">
                <a16:creationId xmlns:a16="http://schemas.microsoft.com/office/drawing/2014/main" id="{57B39C43-1692-4644-9018-578041BDAC00}"/>
              </a:ext>
            </a:extLst>
          </p:cNvPr>
          <p:cNvSpPr/>
          <p:nvPr/>
        </p:nvSpPr>
        <p:spPr>
          <a:xfrm>
            <a:off x="2012772" y="2459075"/>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600" b="1" dirty="0">
                <a:solidFill>
                  <a:schemeClr val="tx1"/>
                </a:solidFill>
              </a:rPr>
              <a:t>Entering a new country</a:t>
            </a:r>
          </a:p>
        </p:txBody>
      </p:sp>
      <p:sp>
        <p:nvSpPr>
          <p:cNvPr id="34" name="Rectangle 33">
            <a:extLst>
              <a:ext uri="{FF2B5EF4-FFF2-40B4-BE49-F238E27FC236}">
                <a16:creationId xmlns:a16="http://schemas.microsoft.com/office/drawing/2014/main" id="{CC1B151A-DB1D-4111-A0AD-34FCFAE45A34}"/>
              </a:ext>
            </a:extLst>
          </p:cNvPr>
          <p:cNvSpPr/>
          <p:nvPr/>
        </p:nvSpPr>
        <p:spPr>
          <a:xfrm>
            <a:off x="604837" y="3286777"/>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3</a:t>
            </a:r>
          </a:p>
        </p:txBody>
      </p:sp>
      <p:sp>
        <p:nvSpPr>
          <p:cNvPr id="35" name="Rectangle 34">
            <a:extLst>
              <a:ext uri="{FF2B5EF4-FFF2-40B4-BE49-F238E27FC236}">
                <a16:creationId xmlns:a16="http://schemas.microsoft.com/office/drawing/2014/main" id="{68CAC4AC-FC9D-495D-A867-A1F7DFAB5EE5}"/>
              </a:ext>
            </a:extLst>
          </p:cNvPr>
          <p:cNvSpPr/>
          <p:nvPr/>
        </p:nvSpPr>
        <p:spPr>
          <a:xfrm>
            <a:off x="2012772" y="3286777"/>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600" b="1" dirty="0">
                <a:solidFill>
                  <a:schemeClr val="tx1"/>
                </a:solidFill>
              </a:rPr>
              <a:t>Entering a new market</a:t>
            </a:r>
          </a:p>
        </p:txBody>
      </p:sp>
      <p:sp>
        <p:nvSpPr>
          <p:cNvPr id="36" name="Rectangle 35">
            <a:extLst>
              <a:ext uri="{FF2B5EF4-FFF2-40B4-BE49-F238E27FC236}">
                <a16:creationId xmlns:a16="http://schemas.microsoft.com/office/drawing/2014/main" id="{394A612E-200C-457B-B317-32DFEC49D7B7}"/>
              </a:ext>
            </a:extLst>
          </p:cNvPr>
          <p:cNvSpPr/>
          <p:nvPr/>
        </p:nvSpPr>
        <p:spPr>
          <a:xfrm>
            <a:off x="604837" y="4114480"/>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4</a:t>
            </a:r>
          </a:p>
        </p:txBody>
      </p:sp>
      <p:sp>
        <p:nvSpPr>
          <p:cNvPr id="37" name="Rectangle 36">
            <a:extLst>
              <a:ext uri="{FF2B5EF4-FFF2-40B4-BE49-F238E27FC236}">
                <a16:creationId xmlns:a16="http://schemas.microsoft.com/office/drawing/2014/main" id="{8DD3C8A5-5216-47D7-8F63-A1BED34F8035}"/>
              </a:ext>
            </a:extLst>
          </p:cNvPr>
          <p:cNvSpPr/>
          <p:nvPr/>
        </p:nvSpPr>
        <p:spPr>
          <a:xfrm>
            <a:off x="2012772" y="4114480"/>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600" b="1" dirty="0">
                <a:solidFill>
                  <a:schemeClr val="tx1"/>
                </a:solidFill>
              </a:rPr>
              <a:t>Increasing the company’s product or service portfolio</a:t>
            </a:r>
          </a:p>
        </p:txBody>
      </p:sp>
      <p:sp>
        <p:nvSpPr>
          <p:cNvPr id="38" name="Rectangle 37">
            <a:extLst>
              <a:ext uri="{FF2B5EF4-FFF2-40B4-BE49-F238E27FC236}">
                <a16:creationId xmlns:a16="http://schemas.microsoft.com/office/drawing/2014/main" id="{301F1F5A-9830-4842-960E-06601D6F8DF4}"/>
              </a:ext>
            </a:extLst>
          </p:cNvPr>
          <p:cNvSpPr/>
          <p:nvPr/>
        </p:nvSpPr>
        <p:spPr>
          <a:xfrm>
            <a:off x="604837" y="4942182"/>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5</a:t>
            </a:r>
          </a:p>
        </p:txBody>
      </p:sp>
      <p:sp>
        <p:nvSpPr>
          <p:cNvPr id="39" name="Rectangle 38">
            <a:extLst>
              <a:ext uri="{FF2B5EF4-FFF2-40B4-BE49-F238E27FC236}">
                <a16:creationId xmlns:a16="http://schemas.microsoft.com/office/drawing/2014/main" id="{99497429-E6FA-47CD-BD12-B83ECF06216C}"/>
              </a:ext>
            </a:extLst>
          </p:cNvPr>
          <p:cNvSpPr/>
          <p:nvPr/>
        </p:nvSpPr>
        <p:spPr>
          <a:xfrm>
            <a:off x="2012772" y="4942182"/>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Increasing market share by acquiring one of your competitors (horizontal integration)</a:t>
            </a:r>
            <a:endParaRPr lang="en-AU" sz="1600" b="1" dirty="0">
              <a:solidFill>
                <a:schemeClr val="tx1"/>
              </a:solidFill>
            </a:endParaRPr>
          </a:p>
        </p:txBody>
      </p:sp>
      <p:sp>
        <p:nvSpPr>
          <p:cNvPr id="41" name="Rectangle 40">
            <a:extLst>
              <a:ext uri="{FF2B5EF4-FFF2-40B4-BE49-F238E27FC236}">
                <a16:creationId xmlns:a16="http://schemas.microsoft.com/office/drawing/2014/main" id="{B7A2C86C-109C-4E85-AE86-1DF665DE8A8B}"/>
              </a:ext>
            </a:extLst>
          </p:cNvPr>
          <p:cNvSpPr/>
          <p:nvPr/>
        </p:nvSpPr>
        <p:spPr>
          <a:xfrm>
            <a:off x="604837" y="5752256"/>
            <a:ext cx="1295400" cy="700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200" b="1" dirty="0">
                <a:solidFill>
                  <a:schemeClr val="bg1"/>
                </a:solidFill>
              </a:rPr>
              <a:t>6</a:t>
            </a:r>
          </a:p>
        </p:txBody>
      </p:sp>
      <p:sp>
        <p:nvSpPr>
          <p:cNvPr id="42" name="Rectangle 41">
            <a:extLst>
              <a:ext uri="{FF2B5EF4-FFF2-40B4-BE49-F238E27FC236}">
                <a16:creationId xmlns:a16="http://schemas.microsoft.com/office/drawing/2014/main" id="{8AB09FC8-C5F5-4297-AD26-D8245375169B}"/>
              </a:ext>
            </a:extLst>
          </p:cNvPr>
          <p:cNvSpPr/>
          <p:nvPr/>
        </p:nvSpPr>
        <p:spPr>
          <a:xfrm>
            <a:off x="2012772" y="5752256"/>
            <a:ext cx="9574391" cy="700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Becoming a key player in an industry by acquiring one of your suppliers or clients (vertical integration)</a:t>
            </a:r>
            <a:endParaRPr lang="en-AU" sz="1600" b="1" dirty="0">
              <a:solidFill>
                <a:schemeClr val="tx1"/>
              </a:solidFill>
            </a:endParaRPr>
          </a:p>
        </p:txBody>
      </p:sp>
      <p:sp>
        <p:nvSpPr>
          <p:cNvPr id="25" name="Speech Bubble: Rectangle with Corners Rounded 24">
            <a:extLst>
              <a:ext uri="{FF2B5EF4-FFF2-40B4-BE49-F238E27FC236}">
                <a16:creationId xmlns:a16="http://schemas.microsoft.com/office/drawing/2014/main" id="{DEB9A1A2-1DFB-4DA0-ACCD-FF66758F904E}"/>
              </a:ext>
            </a:extLst>
          </p:cNvPr>
          <p:cNvSpPr/>
          <p:nvPr/>
        </p:nvSpPr>
        <p:spPr bwMode="auto">
          <a:xfrm>
            <a:off x="7565571" y="1215319"/>
            <a:ext cx="3207917" cy="961824"/>
          </a:xfrm>
          <a:prstGeom prst="wedgeRoundRectCallout">
            <a:avLst>
              <a:gd name="adj1" fmla="val -85874"/>
              <a:gd name="adj2" fmla="val 119784"/>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Example we used during a PMI consulting project we did for a Global Fortune 1000 firm.</a:t>
            </a:r>
            <a:endParaRPr lang="en-US" sz="1200" b="1" dirty="0">
              <a:solidFill>
                <a:srgbClr val="0C2870"/>
              </a:solidFill>
              <a:latin typeface="Arial" charset="0"/>
              <a:cs typeface="Times New Roman" pitchFamily="18" charset="0"/>
            </a:endParaRPr>
          </a:p>
        </p:txBody>
      </p:sp>
      <p:grpSp>
        <p:nvGrpSpPr>
          <p:cNvPr id="19" name="Group 18">
            <a:extLst>
              <a:ext uri="{FF2B5EF4-FFF2-40B4-BE49-F238E27FC236}">
                <a16:creationId xmlns:a16="http://schemas.microsoft.com/office/drawing/2014/main" id="{BA831923-BE4F-4217-A80C-31D2D69AB7F0}"/>
              </a:ext>
            </a:extLst>
          </p:cNvPr>
          <p:cNvGrpSpPr/>
          <p:nvPr/>
        </p:nvGrpSpPr>
        <p:grpSpPr>
          <a:xfrm>
            <a:off x="-1121" y="6570"/>
            <a:ext cx="1116298" cy="1090613"/>
            <a:chOff x="-9097" y="-23336"/>
            <a:chExt cx="974935" cy="952500"/>
          </a:xfrm>
        </p:grpSpPr>
        <p:sp>
          <p:nvSpPr>
            <p:cNvPr id="20" name="Diagonal Stripe 19">
              <a:extLst>
                <a:ext uri="{FF2B5EF4-FFF2-40B4-BE49-F238E27FC236}">
                  <a16:creationId xmlns:a16="http://schemas.microsoft.com/office/drawing/2014/main" id="{129A6C6B-1CA1-481D-8F37-9F7A6CCB0596}"/>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26" name="TextBox 25">
              <a:extLst>
                <a:ext uri="{FF2B5EF4-FFF2-40B4-BE49-F238E27FC236}">
                  <a16:creationId xmlns:a16="http://schemas.microsoft.com/office/drawing/2014/main" id="{B13EDE20-3971-4D68-9505-73A02D6B7F84}"/>
                </a:ext>
              </a:extLst>
            </p:cNvPr>
            <p:cNvSpPr txBox="1"/>
            <p:nvPr/>
          </p:nvSpPr>
          <p:spPr>
            <a:xfrm rot="18948199">
              <a:off x="15177" y="235937"/>
              <a:ext cx="712883" cy="2419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rPr>
                <a:t>Example</a:t>
              </a:r>
            </a:p>
          </p:txBody>
        </p:sp>
        <p:cxnSp>
          <p:nvCxnSpPr>
            <p:cNvPr id="27" name="Straight Connector 26">
              <a:extLst>
                <a:ext uri="{FF2B5EF4-FFF2-40B4-BE49-F238E27FC236}">
                  <a16:creationId xmlns:a16="http://schemas.microsoft.com/office/drawing/2014/main" id="{3FAB2AAB-5F17-4327-8825-B2D46440E12D}"/>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28" name="Straight Connector 27">
              <a:extLst>
                <a:ext uri="{FF2B5EF4-FFF2-40B4-BE49-F238E27FC236}">
                  <a16:creationId xmlns:a16="http://schemas.microsoft.com/office/drawing/2014/main" id="{BB4A1489-6E98-4552-ADB7-D7F0AAC216C1}"/>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spTree>
    <p:extLst>
      <p:ext uri="{BB962C8B-B14F-4D97-AF65-F5344CB8AC3E}">
        <p14:creationId xmlns:p14="http://schemas.microsoft.com/office/powerpoint/2010/main" val="235018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We decided to create an Integration Management Office that will </a:t>
            </a:r>
            <a:r>
              <a:rPr lang="en-GB" sz="2400" dirty="0"/>
              <a:t>be responsible for the success of the integration</a:t>
            </a:r>
            <a:endParaRPr lang="en-GB" sz="240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43</a:t>
            </a:fld>
            <a:endParaRPr lang="en-US" sz="1000" dirty="0">
              <a:solidFill>
                <a:srgbClr val="ADAFBB"/>
              </a:solidFill>
            </a:endParaRPr>
          </a:p>
        </p:txBody>
      </p:sp>
      <p:sp>
        <p:nvSpPr>
          <p:cNvPr id="21" name="TextBox 20">
            <a:extLst>
              <a:ext uri="{FF2B5EF4-FFF2-40B4-BE49-F238E27FC236}">
                <a16:creationId xmlns:a16="http://schemas.microsoft.com/office/drawing/2014/main" id="{E3C10B17-E763-486B-8ECE-57D226F75197}"/>
              </a:ext>
            </a:extLst>
          </p:cNvPr>
          <p:cNvSpPr txBox="1"/>
          <p:nvPr/>
        </p:nvSpPr>
        <p:spPr>
          <a:xfrm>
            <a:off x="514350" y="1555850"/>
            <a:ext cx="11072813" cy="830997"/>
          </a:xfrm>
          <a:prstGeom prst="rect">
            <a:avLst/>
          </a:prstGeom>
          <a:noFill/>
        </p:spPr>
        <p:txBody>
          <a:bodyPr wrap="square" rtlCol="0">
            <a:spAutoFit/>
          </a:bodyPr>
          <a:lstStyle/>
          <a:p>
            <a:pPr>
              <a:spcBef>
                <a:spcPts val="500"/>
              </a:spcBef>
              <a:spcAft>
                <a:spcPts val="500"/>
              </a:spcAft>
            </a:pPr>
            <a:r>
              <a:rPr lang="en-GB" sz="1600" dirty="0"/>
              <a:t>The Integration Management Office will oversee the post Merger Integration and be responsible for its success. It includes 7 [replace this number with your own number] executives representing both [insert name of the acquiring company] and [insert name of the acquired company]:</a:t>
            </a:r>
            <a:endParaRPr lang="en-US" sz="1600" dirty="0"/>
          </a:p>
        </p:txBody>
      </p:sp>
      <p:sp>
        <p:nvSpPr>
          <p:cNvPr id="23" name="Rectangle 22">
            <a:extLst>
              <a:ext uri="{FF2B5EF4-FFF2-40B4-BE49-F238E27FC236}">
                <a16:creationId xmlns:a16="http://schemas.microsoft.com/office/drawing/2014/main" id="{9A6F003C-372D-42F0-8691-A202E78E8FC6}"/>
              </a:ext>
            </a:extLst>
          </p:cNvPr>
          <p:cNvSpPr>
            <a:spLocks noChangeArrowheads="1"/>
          </p:cNvSpPr>
          <p:nvPr/>
        </p:nvSpPr>
        <p:spPr bwMode="auto">
          <a:xfrm>
            <a:off x="5007430" y="2861779"/>
            <a:ext cx="2188028" cy="956641"/>
          </a:xfrm>
          <a:prstGeom prst="rect">
            <a:avLst/>
          </a:prstGeom>
          <a:solidFill>
            <a:schemeClr val="tx1"/>
          </a:solidFill>
          <a:ln w="6350" algn="ctr">
            <a:solidFill>
              <a:schemeClr val="tx2"/>
            </a:solidFill>
            <a:miter lim="800000"/>
            <a:headEnd type="none" w="sm" len="sm"/>
            <a:tailEnd type="none" w="med" len="lg"/>
          </a:ln>
          <a:effectLst/>
        </p:spPr>
        <p:txBody>
          <a:bodyPr lIns="18000" tIns="18000" rIns="18000" bIns="18000" anchor="ctr"/>
          <a:lstStyle/>
          <a:p>
            <a:pPr algn="ctr"/>
            <a:r>
              <a:rPr lang="en-GB" altLang="ja-JP" sz="1200" b="1" dirty="0">
                <a:solidFill>
                  <a:schemeClr val="bg1"/>
                </a:solidFill>
                <a:ea typeface="ＭＳ Ｐゴシック" pitchFamily="50" charset="-128"/>
              </a:rPr>
              <a:t>Integration Management Officer</a:t>
            </a:r>
          </a:p>
          <a:p>
            <a:pPr algn="ctr"/>
            <a:r>
              <a:rPr lang="en-GB" altLang="ja-JP" sz="1200" dirty="0">
                <a:solidFill>
                  <a:schemeClr val="bg1"/>
                </a:solidFill>
                <a:ea typeface="ＭＳ Ｐゴシック" pitchFamily="50" charset="-128"/>
              </a:rPr>
              <a:t>[Insert name]</a:t>
            </a:r>
          </a:p>
        </p:txBody>
      </p:sp>
      <p:sp>
        <p:nvSpPr>
          <p:cNvPr id="26" name="Rectangle 25">
            <a:extLst>
              <a:ext uri="{FF2B5EF4-FFF2-40B4-BE49-F238E27FC236}">
                <a16:creationId xmlns:a16="http://schemas.microsoft.com/office/drawing/2014/main" id="{1108EFEA-0C39-465C-A5A8-CA5A6F245750}"/>
              </a:ext>
            </a:extLst>
          </p:cNvPr>
          <p:cNvSpPr>
            <a:spLocks noChangeArrowheads="1"/>
          </p:cNvSpPr>
          <p:nvPr/>
        </p:nvSpPr>
        <p:spPr bwMode="auto">
          <a:xfrm>
            <a:off x="490574" y="4475189"/>
            <a:ext cx="1526004" cy="1310858"/>
          </a:xfrm>
          <a:prstGeom prst="rect">
            <a:avLst/>
          </a:prstGeom>
          <a:solidFill>
            <a:schemeClr val="bg1"/>
          </a:solidFill>
          <a:ln w="6350" algn="ctr">
            <a:solidFill>
              <a:schemeClr val="tx1"/>
            </a:solidFill>
            <a:miter lim="800000"/>
            <a:headEnd type="none" w="sm" len="sm"/>
            <a:tailEnd type="none" w="med" len="lg"/>
          </a:ln>
          <a:effectLst/>
        </p:spPr>
        <p:txBody>
          <a:bodyPr lIns="54000" tIns="18000" rIns="54000" bIns="18000" anchor="ctr"/>
          <a:lstStyle/>
          <a:p>
            <a:pPr algn="ctr"/>
            <a:r>
              <a:rPr lang="en-US" altLang="ja-JP" sz="1200" b="1" dirty="0">
                <a:ea typeface="ＭＳ Ｐゴシック" pitchFamily="50" charset="-128"/>
              </a:rPr>
              <a:t>Integration and Synergy Initiatives</a:t>
            </a:r>
          </a:p>
          <a:p>
            <a:pPr algn="ctr"/>
            <a:r>
              <a:rPr lang="en-US" altLang="ja-JP" sz="1200" dirty="0">
                <a:ea typeface="ＭＳ Ｐゴシック" pitchFamily="50" charset="-128"/>
              </a:rPr>
              <a:t>[Insert name]</a:t>
            </a:r>
          </a:p>
        </p:txBody>
      </p:sp>
      <p:sp>
        <p:nvSpPr>
          <p:cNvPr id="27" name="Rectangle 26">
            <a:extLst>
              <a:ext uri="{FF2B5EF4-FFF2-40B4-BE49-F238E27FC236}">
                <a16:creationId xmlns:a16="http://schemas.microsoft.com/office/drawing/2014/main" id="{00FF93FF-8D92-4879-BF25-C6310C1253AF}"/>
              </a:ext>
            </a:extLst>
          </p:cNvPr>
          <p:cNvSpPr>
            <a:spLocks noChangeArrowheads="1"/>
          </p:cNvSpPr>
          <p:nvPr/>
        </p:nvSpPr>
        <p:spPr bwMode="auto">
          <a:xfrm>
            <a:off x="2422985" y="4475189"/>
            <a:ext cx="1526004" cy="1310858"/>
          </a:xfrm>
          <a:prstGeom prst="rect">
            <a:avLst/>
          </a:prstGeom>
          <a:solidFill>
            <a:schemeClr val="bg1"/>
          </a:solidFill>
          <a:ln w="6350" algn="ctr">
            <a:solidFill>
              <a:schemeClr val="tx1"/>
            </a:solidFill>
            <a:miter lim="800000"/>
            <a:headEnd type="none" w="sm" len="sm"/>
            <a:tailEnd type="none" w="med" len="lg"/>
          </a:ln>
          <a:effectLst/>
        </p:spPr>
        <p:txBody>
          <a:bodyPr lIns="54000" tIns="18000" rIns="54000" bIns="18000" anchor="ctr"/>
          <a:lstStyle/>
          <a:p>
            <a:pPr algn="ctr"/>
            <a:r>
              <a:rPr lang="en-US" altLang="ja-JP" sz="1200" b="1" dirty="0">
                <a:ea typeface="ＭＳ Ｐゴシック" pitchFamily="50" charset="-128"/>
              </a:rPr>
              <a:t>Change Management </a:t>
            </a:r>
          </a:p>
          <a:p>
            <a:pPr algn="ctr"/>
            <a:r>
              <a:rPr lang="en-US" altLang="ja-JP" sz="1200" dirty="0">
                <a:ea typeface="ＭＳ Ｐゴシック" pitchFamily="50" charset="-128"/>
              </a:rPr>
              <a:t>[Insert name]</a:t>
            </a:r>
          </a:p>
        </p:txBody>
      </p:sp>
      <p:sp>
        <p:nvSpPr>
          <p:cNvPr id="28" name="Rectangle 27">
            <a:extLst>
              <a:ext uri="{FF2B5EF4-FFF2-40B4-BE49-F238E27FC236}">
                <a16:creationId xmlns:a16="http://schemas.microsoft.com/office/drawing/2014/main" id="{9F1ABC19-F166-4ECA-AB34-778F69B87D62}"/>
              </a:ext>
            </a:extLst>
          </p:cNvPr>
          <p:cNvSpPr>
            <a:spLocks noChangeArrowheads="1"/>
          </p:cNvSpPr>
          <p:nvPr/>
        </p:nvSpPr>
        <p:spPr bwMode="auto">
          <a:xfrm>
            <a:off x="6287807" y="4475189"/>
            <a:ext cx="1526004" cy="1310858"/>
          </a:xfrm>
          <a:prstGeom prst="rect">
            <a:avLst/>
          </a:prstGeom>
          <a:solidFill>
            <a:schemeClr val="bg1"/>
          </a:solidFill>
          <a:ln w="6350" algn="ctr">
            <a:solidFill>
              <a:schemeClr val="tx1"/>
            </a:solidFill>
            <a:miter lim="800000"/>
            <a:headEnd type="none" w="sm" len="sm"/>
            <a:tailEnd type="none" w="med" len="lg"/>
          </a:ln>
          <a:effectLst/>
        </p:spPr>
        <p:txBody>
          <a:bodyPr lIns="54000" tIns="18000" rIns="54000" bIns="18000" anchor="ctr"/>
          <a:lstStyle/>
          <a:p>
            <a:pPr algn="ctr"/>
            <a:r>
              <a:rPr lang="en-US" altLang="ja-JP" sz="1200" b="1" dirty="0">
                <a:ea typeface="ＭＳ Ｐゴシック" pitchFamily="50" charset="-128"/>
              </a:rPr>
              <a:t>Culture</a:t>
            </a:r>
          </a:p>
          <a:p>
            <a:pPr algn="ctr"/>
            <a:r>
              <a:rPr lang="en-US" altLang="ja-JP" sz="1200" dirty="0">
                <a:ea typeface="ＭＳ Ｐゴシック" pitchFamily="50" charset="-128"/>
              </a:rPr>
              <a:t>[Insert name]</a:t>
            </a:r>
          </a:p>
        </p:txBody>
      </p:sp>
      <p:sp>
        <p:nvSpPr>
          <p:cNvPr id="29" name="Rectangle 28">
            <a:extLst>
              <a:ext uri="{FF2B5EF4-FFF2-40B4-BE49-F238E27FC236}">
                <a16:creationId xmlns:a16="http://schemas.microsoft.com/office/drawing/2014/main" id="{C8BC36DF-699A-4EDE-BEEC-610CA8BE9089}"/>
              </a:ext>
            </a:extLst>
          </p:cNvPr>
          <p:cNvSpPr>
            <a:spLocks noChangeArrowheads="1"/>
          </p:cNvSpPr>
          <p:nvPr/>
        </p:nvSpPr>
        <p:spPr bwMode="auto">
          <a:xfrm>
            <a:off x="8220218" y="4475189"/>
            <a:ext cx="1526004" cy="1310858"/>
          </a:xfrm>
          <a:prstGeom prst="rect">
            <a:avLst/>
          </a:prstGeom>
          <a:solidFill>
            <a:schemeClr val="bg1"/>
          </a:solidFill>
          <a:ln w="6350" algn="ctr">
            <a:solidFill>
              <a:schemeClr val="tx1"/>
            </a:solidFill>
            <a:miter lim="800000"/>
            <a:headEnd type="none" w="sm" len="sm"/>
            <a:tailEnd type="none" w="med" len="lg"/>
          </a:ln>
          <a:effectLst/>
        </p:spPr>
        <p:txBody>
          <a:bodyPr lIns="54000" tIns="18000" rIns="54000" bIns="18000" anchor="ctr"/>
          <a:lstStyle/>
          <a:p>
            <a:pPr algn="ctr"/>
            <a:r>
              <a:rPr lang="en-US" altLang="ja-JP" sz="1200" b="1" dirty="0">
                <a:solidFill>
                  <a:schemeClr val="tx2"/>
                </a:solidFill>
                <a:ea typeface="ＭＳ Ｐゴシック" pitchFamily="50" charset="-128"/>
              </a:rPr>
              <a:t>Risk Management</a:t>
            </a:r>
          </a:p>
          <a:p>
            <a:pPr algn="ctr"/>
            <a:r>
              <a:rPr lang="en-US" altLang="ja-JP" sz="1200" dirty="0">
                <a:ea typeface="ＭＳ Ｐゴシック" pitchFamily="50" charset="-128"/>
              </a:rPr>
              <a:t>[Insert name]</a:t>
            </a:r>
          </a:p>
        </p:txBody>
      </p:sp>
      <p:sp>
        <p:nvSpPr>
          <p:cNvPr id="38" name="Rectangle 37">
            <a:extLst>
              <a:ext uri="{FF2B5EF4-FFF2-40B4-BE49-F238E27FC236}">
                <a16:creationId xmlns:a16="http://schemas.microsoft.com/office/drawing/2014/main" id="{336E0884-36F9-464D-90D1-1869C0E40A8C}"/>
              </a:ext>
            </a:extLst>
          </p:cNvPr>
          <p:cNvSpPr>
            <a:spLocks noChangeArrowheads="1"/>
          </p:cNvSpPr>
          <p:nvPr/>
        </p:nvSpPr>
        <p:spPr bwMode="auto">
          <a:xfrm>
            <a:off x="4355396" y="4475189"/>
            <a:ext cx="1526004" cy="1310858"/>
          </a:xfrm>
          <a:prstGeom prst="rect">
            <a:avLst/>
          </a:prstGeom>
          <a:solidFill>
            <a:schemeClr val="bg1"/>
          </a:solidFill>
          <a:ln w="6350" algn="ctr">
            <a:solidFill>
              <a:schemeClr val="tx1"/>
            </a:solidFill>
            <a:miter lim="800000"/>
            <a:headEnd type="none" w="sm" len="sm"/>
            <a:tailEnd type="none" w="med" len="lg"/>
          </a:ln>
          <a:effectLst/>
        </p:spPr>
        <p:txBody>
          <a:bodyPr lIns="54000" tIns="18000" rIns="54000" bIns="18000" anchor="ctr"/>
          <a:lstStyle/>
          <a:p>
            <a:pPr algn="ctr"/>
            <a:r>
              <a:rPr lang="en-US" altLang="ja-JP" sz="1200" b="1" dirty="0">
                <a:ea typeface="ＭＳ Ｐゴシック" pitchFamily="50" charset="-128"/>
              </a:rPr>
              <a:t>Communication</a:t>
            </a:r>
          </a:p>
          <a:p>
            <a:pPr algn="ctr"/>
            <a:r>
              <a:rPr lang="en-US" altLang="ja-JP" sz="1200" dirty="0">
                <a:ea typeface="ＭＳ Ｐゴシック" pitchFamily="50" charset="-128"/>
              </a:rPr>
              <a:t>[Insert name]</a:t>
            </a:r>
          </a:p>
        </p:txBody>
      </p:sp>
      <p:cxnSp>
        <p:nvCxnSpPr>
          <p:cNvPr id="44" name="Connector: Elbow 43">
            <a:extLst>
              <a:ext uri="{FF2B5EF4-FFF2-40B4-BE49-F238E27FC236}">
                <a16:creationId xmlns:a16="http://schemas.microsoft.com/office/drawing/2014/main" id="{D4D017F2-9A9E-484E-8C4A-00AE36EFEADB}"/>
              </a:ext>
            </a:extLst>
          </p:cNvPr>
          <p:cNvCxnSpPr>
            <a:stCxn id="23" idx="2"/>
            <a:endCxn id="38" idx="0"/>
          </p:cNvCxnSpPr>
          <p:nvPr/>
        </p:nvCxnSpPr>
        <p:spPr>
          <a:xfrm rot="5400000">
            <a:off x="5281537" y="3655281"/>
            <a:ext cx="656769" cy="98304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FC06228-A6FF-46AB-A4D5-7AECEAA7C1D0}"/>
              </a:ext>
            </a:extLst>
          </p:cNvPr>
          <p:cNvCxnSpPr>
            <a:stCxn id="23" idx="2"/>
            <a:endCxn id="28" idx="0"/>
          </p:cNvCxnSpPr>
          <p:nvPr/>
        </p:nvCxnSpPr>
        <p:spPr>
          <a:xfrm rot="16200000" flipH="1">
            <a:off x="6247742" y="3672121"/>
            <a:ext cx="656769" cy="94936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EA2A1A6-16C8-4114-882A-94F20964BF75}"/>
              </a:ext>
            </a:extLst>
          </p:cNvPr>
          <p:cNvCxnSpPr>
            <a:stCxn id="23" idx="2"/>
            <a:endCxn id="29" idx="0"/>
          </p:cNvCxnSpPr>
          <p:nvPr/>
        </p:nvCxnSpPr>
        <p:spPr>
          <a:xfrm rot="16200000" flipH="1">
            <a:off x="7213948" y="2705916"/>
            <a:ext cx="656769" cy="28817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58CEA8CB-563F-4DE9-ADE7-54C0263A1F9E}"/>
              </a:ext>
            </a:extLst>
          </p:cNvPr>
          <p:cNvCxnSpPr>
            <a:stCxn id="23" idx="2"/>
            <a:endCxn id="27" idx="0"/>
          </p:cNvCxnSpPr>
          <p:nvPr/>
        </p:nvCxnSpPr>
        <p:spPr>
          <a:xfrm rot="5400000">
            <a:off x="4315332" y="2689076"/>
            <a:ext cx="656769" cy="29154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082E8FC-EE92-4921-81B6-AA83CBAA7F9E}"/>
              </a:ext>
            </a:extLst>
          </p:cNvPr>
          <p:cNvCxnSpPr>
            <a:stCxn id="23" idx="2"/>
            <a:endCxn id="26" idx="0"/>
          </p:cNvCxnSpPr>
          <p:nvPr/>
        </p:nvCxnSpPr>
        <p:spPr>
          <a:xfrm rot="5400000">
            <a:off x="3349126" y="1722870"/>
            <a:ext cx="656769" cy="484786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E009A95-E0BB-47E8-8F22-601BFA2EFA78}"/>
              </a:ext>
            </a:extLst>
          </p:cNvPr>
          <p:cNvSpPr>
            <a:spLocks noChangeArrowheads="1"/>
          </p:cNvSpPr>
          <p:nvPr/>
        </p:nvSpPr>
        <p:spPr bwMode="auto">
          <a:xfrm>
            <a:off x="10152631" y="4475189"/>
            <a:ext cx="1526004" cy="1310858"/>
          </a:xfrm>
          <a:prstGeom prst="rect">
            <a:avLst/>
          </a:prstGeom>
          <a:solidFill>
            <a:schemeClr val="bg1"/>
          </a:solidFill>
          <a:ln w="6350" algn="ctr">
            <a:solidFill>
              <a:schemeClr val="tx1"/>
            </a:solidFill>
            <a:miter lim="800000"/>
            <a:headEnd type="none" w="sm" len="sm"/>
            <a:tailEnd type="none" w="med" len="lg"/>
          </a:ln>
          <a:effectLst/>
        </p:spPr>
        <p:txBody>
          <a:bodyPr lIns="54000" tIns="18000" rIns="54000" bIns="18000" anchor="ctr"/>
          <a:lstStyle/>
          <a:p>
            <a:pPr algn="ctr"/>
            <a:r>
              <a:rPr lang="en-US" altLang="ja-JP" sz="1200" b="1" dirty="0">
                <a:solidFill>
                  <a:schemeClr val="tx2"/>
                </a:solidFill>
                <a:ea typeface="ＭＳ Ｐゴシック" pitchFamily="50" charset="-128"/>
              </a:rPr>
              <a:t>Training</a:t>
            </a:r>
          </a:p>
          <a:p>
            <a:pPr algn="ctr"/>
            <a:r>
              <a:rPr lang="en-US" altLang="ja-JP" sz="1200" dirty="0">
                <a:ea typeface="ＭＳ Ｐゴシック" pitchFamily="50" charset="-128"/>
              </a:rPr>
              <a:t>[Insert name]</a:t>
            </a:r>
          </a:p>
        </p:txBody>
      </p:sp>
      <p:cxnSp>
        <p:nvCxnSpPr>
          <p:cNvPr id="60" name="Connector: Elbow 59">
            <a:extLst>
              <a:ext uri="{FF2B5EF4-FFF2-40B4-BE49-F238E27FC236}">
                <a16:creationId xmlns:a16="http://schemas.microsoft.com/office/drawing/2014/main" id="{D2C5429E-A211-4903-8423-A698CDDDD924}"/>
              </a:ext>
            </a:extLst>
          </p:cNvPr>
          <p:cNvCxnSpPr>
            <a:stCxn id="23" idx="2"/>
            <a:endCxn id="56" idx="0"/>
          </p:cNvCxnSpPr>
          <p:nvPr/>
        </p:nvCxnSpPr>
        <p:spPr>
          <a:xfrm rot="16200000" flipH="1">
            <a:off x="8180154" y="1739709"/>
            <a:ext cx="656769" cy="481418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9" name="Speech Bubble: Rectangle with Corners Rounded 18">
            <a:extLst>
              <a:ext uri="{FF2B5EF4-FFF2-40B4-BE49-F238E27FC236}">
                <a16:creationId xmlns:a16="http://schemas.microsoft.com/office/drawing/2014/main" id="{8ABAF087-A7F1-40A0-BC06-BA53B5EEAD69}"/>
              </a:ext>
            </a:extLst>
          </p:cNvPr>
          <p:cNvSpPr/>
          <p:nvPr/>
        </p:nvSpPr>
        <p:spPr bwMode="auto">
          <a:xfrm>
            <a:off x="8216176" y="2366200"/>
            <a:ext cx="3207917" cy="1596261"/>
          </a:xfrm>
          <a:prstGeom prst="wedgeRoundRectCallout">
            <a:avLst>
              <a:gd name="adj1" fmla="val -81124"/>
              <a:gd name="adj2" fmla="val 121960"/>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This is only an example. You may decide to emphasize different areas and adjust the size of the integration Management Office.</a:t>
            </a:r>
            <a:endParaRPr lang="en-US" sz="1200" b="1" dirty="0">
              <a:solidFill>
                <a:srgbClr val="0C2870"/>
              </a:solidFill>
              <a:latin typeface="Arial" charset="0"/>
              <a:cs typeface="Times New Roman" pitchFamily="18" charset="0"/>
            </a:endParaRPr>
          </a:p>
        </p:txBody>
      </p:sp>
    </p:spTree>
    <p:extLst>
      <p:ext uri="{BB962C8B-B14F-4D97-AF65-F5344CB8AC3E}">
        <p14:creationId xmlns:p14="http://schemas.microsoft.com/office/powerpoint/2010/main" val="802743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56FDF-993F-4872-910C-3466581F6E52}"/>
              </a:ext>
            </a:extLst>
          </p:cNvPr>
          <p:cNvPicPr>
            <a:picLocks noChangeAspect="1"/>
          </p:cNvPicPr>
          <p:nvPr/>
        </p:nvPicPr>
        <p:blipFill>
          <a:blip r:embed="rId4"/>
          <a:stretch>
            <a:fillRect/>
          </a:stretch>
        </p:blipFill>
        <p:spPr>
          <a:xfrm>
            <a:off x="6661778" y="1881545"/>
            <a:ext cx="3648000" cy="205200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D13CDD35-7E06-00AA-1F95-6DCD53E60CE5}"/>
              </a:ext>
            </a:extLst>
          </p:cNvPr>
          <p:cNvPicPr>
            <a:picLocks noChangeAspect="1"/>
          </p:cNvPicPr>
          <p:nvPr/>
        </p:nvPicPr>
        <p:blipFill>
          <a:blip r:embed="rId5"/>
          <a:stretch>
            <a:fillRect/>
          </a:stretch>
        </p:blipFill>
        <p:spPr>
          <a:xfrm>
            <a:off x="1435158" y="4462048"/>
            <a:ext cx="3625222" cy="2039187"/>
          </a:xfrm>
          <a:prstGeom prst="rect">
            <a:avLst/>
          </a:prstGeom>
          <a:ln>
            <a:noFill/>
          </a:ln>
          <a:effectLst>
            <a:outerShdw blurRad="292100" dist="139700" dir="2700000" algn="tl" rotWithShape="0">
              <a:srgbClr val="333333">
                <a:alpha val="65000"/>
              </a:srgbClr>
            </a:outerShdw>
          </a:effectLst>
        </p:spPr>
      </p:pic>
      <p:pic>
        <p:nvPicPr>
          <p:cNvPr id="18" name="Picture 17" descr="Table&#10;&#10;Description automatically generated">
            <a:extLst>
              <a:ext uri="{FF2B5EF4-FFF2-40B4-BE49-F238E27FC236}">
                <a16:creationId xmlns:a16="http://schemas.microsoft.com/office/drawing/2014/main" id="{59AB60AD-34C2-48C3-B1C3-270DF47CA885}"/>
              </a:ext>
            </a:extLst>
          </p:cNvPr>
          <p:cNvPicPr>
            <a:picLocks noChangeAspect="1"/>
          </p:cNvPicPr>
          <p:nvPr/>
        </p:nvPicPr>
        <p:blipFill>
          <a:blip r:embed="rId6"/>
          <a:stretch>
            <a:fillRect/>
          </a:stretch>
        </p:blipFill>
        <p:spPr>
          <a:xfrm>
            <a:off x="1423770" y="1901166"/>
            <a:ext cx="3648000" cy="2052000"/>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E2EBA1D-E7AB-4BF9-B88D-2803148DD833}"/>
              </a:ext>
            </a:extLst>
          </p:cNvPr>
          <p:cNvPicPr>
            <a:picLocks noChangeAspect="1"/>
          </p:cNvPicPr>
          <p:nvPr/>
        </p:nvPicPr>
        <p:blipFill>
          <a:blip r:embed="rId7"/>
          <a:stretch>
            <a:fillRect/>
          </a:stretch>
        </p:blipFill>
        <p:spPr>
          <a:xfrm>
            <a:off x="6661778" y="4459347"/>
            <a:ext cx="3648000" cy="2052000"/>
          </a:xfrm>
          <a:prstGeom prst="rect">
            <a:avLst/>
          </a:prstGeom>
          <a:ln>
            <a:noFill/>
          </a:ln>
          <a:effectLst>
            <a:outerShdw blurRad="292100" dist="139700" dir="2700000" algn="tl" rotWithShape="0">
              <a:srgbClr val="333333">
                <a:alpha val="65000"/>
              </a:srgbClr>
            </a:outerShdw>
          </a:effectLst>
        </p:spPr>
      </p:pic>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See below 4 screenshots from Phase I. </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44</a:t>
            </a:fld>
            <a:endParaRPr lang="en-US" sz="1000" dirty="0">
              <a:solidFill>
                <a:srgbClr val="ADAFBB"/>
              </a:solidFill>
            </a:endParaRPr>
          </a:p>
        </p:txBody>
      </p:sp>
      <p:grpSp>
        <p:nvGrpSpPr>
          <p:cNvPr id="6" name="Group 5">
            <a:extLst>
              <a:ext uri="{FF2B5EF4-FFF2-40B4-BE49-F238E27FC236}">
                <a16:creationId xmlns:a16="http://schemas.microsoft.com/office/drawing/2014/main" id="{33747CCF-50E7-4EB5-9B4D-8E887AE145E7}"/>
              </a:ext>
            </a:extLst>
          </p:cNvPr>
          <p:cNvGrpSpPr/>
          <p:nvPr/>
        </p:nvGrpSpPr>
        <p:grpSpPr>
          <a:xfrm>
            <a:off x="-140038" y="6570"/>
            <a:ext cx="1255215" cy="1090613"/>
            <a:chOff x="-130422" y="-23336"/>
            <a:chExt cx="1096260" cy="952500"/>
          </a:xfrm>
        </p:grpSpPr>
        <p:sp>
          <p:nvSpPr>
            <p:cNvPr id="7" name="Diagonal Stripe 6">
              <a:extLst>
                <a:ext uri="{FF2B5EF4-FFF2-40B4-BE49-F238E27FC236}">
                  <a16:creationId xmlns:a16="http://schemas.microsoft.com/office/drawing/2014/main" id="{586EBA78-DFE9-49C7-BB2A-CBE2EE9B7FA1}"/>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349A5370-D44D-4891-B58A-A16D74C07572}"/>
                </a:ext>
              </a:extLst>
            </p:cNvPr>
            <p:cNvSpPr txBox="1"/>
            <p:nvPr/>
          </p:nvSpPr>
          <p:spPr>
            <a:xfrm rot="18948199">
              <a:off x="-130422" y="235937"/>
              <a:ext cx="1004084" cy="2419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rPr>
                <a:t>Screenshots</a:t>
              </a:r>
            </a:p>
          </p:txBody>
        </p:sp>
        <p:cxnSp>
          <p:nvCxnSpPr>
            <p:cNvPr id="9" name="Straight Connector 8">
              <a:extLst>
                <a:ext uri="{FF2B5EF4-FFF2-40B4-BE49-F238E27FC236}">
                  <a16:creationId xmlns:a16="http://schemas.microsoft.com/office/drawing/2014/main" id="{14BBF9DD-58F2-49E1-9965-CAD08C2777D2}"/>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88BB188B-1F6D-450B-8387-5364B3DC1A89}"/>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sp>
        <p:nvSpPr>
          <p:cNvPr id="12" name="TextBox 11">
            <a:extLst>
              <a:ext uri="{FF2B5EF4-FFF2-40B4-BE49-F238E27FC236}">
                <a16:creationId xmlns:a16="http://schemas.microsoft.com/office/drawing/2014/main" id="{E7675798-47BC-4250-BA24-0E2AC4A10A86}"/>
              </a:ext>
            </a:extLst>
          </p:cNvPr>
          <p:cNvSpPr txBox="1"/>
          <p:nvPr/>
        </p:nvSpPr>
        <p:spPr>
          <a:xfrm>
            <a:off x="1423770" y="1549164"/>
            <a:ext cx="3648001" cy="307777"/>
          </a:xfrm>
          <a:prstGeom prst="rect">
            <a:avLst/>
          </a:prstGeom>
          <a:noFill/>
        </p:spPr>
        <p:txBody>
          <a:bodyPr wrap="square" rtlCol="0">
            <a:spAutoFit/>
          </a:bodyPr>
          <a:lstStyle/>
          <a:p>
            <a:pPr algn="ctr"/>
            <a:r>
              <a:rPr lang="en-US" sz="1400" b="1" dirty="0"/>
              <a:t>High-Level Plan</a:t>
            </a:r>
          </a:p>
        </p:txBody>
      </p:sp>
      <p:sp>
        <p:nvSpPr>
          <p:cNvPr id="15" name="TextBox 14">
            <a:extLst>
              <a:ext uri="{FF2B5EF4-FFF2-40B4-BE49-F238E27FC236}">
                <a16:creationId xmlns:a16="http://schemas.microsoft.com/office/drawing/2014/main" id="{9D051C05-62A5-4FB5-846C-31987D33AA9E}"/>
              </a:ext>
            </a:extLst>
          </p:cNvPr>
          <p:cNvSpPr txBox="1"/>
          <p:nvPr/>
        </p:nvSpPr>
        <p:spPr>
          <a:xfrm>
            <a:off x="1423770" y="4133098"/>
            <a:ext cx="3648000" cy="307777"/>
          </a:xfrm>
          <a:prstGeom prst="rect">
            <a:avLst/>
          </a:prstGeom>
          <a:noFill/>
        </p:spPr>
        <p:txBody>
          <a:bodyPr wrap="square" rtlCol="0">
            <a:spAutoFit/>
          </a:bodyPr>
          <a:lstStyle/>
          <a:p>
            <a:pPr algn="ctr"/>
            <a:r>
              <a:rPr lang="en-US" sz="1400" b="1" dirty="0"/>
              <a:t>Prioritization Matrix</a:t>
            </a:r>
          </a:p>
        </p:txBody>
      </p:sp>
      <p:sp>
        <p:nvSpPr>
          <p:cNvPr id="17" name="TextBox 16">
            <a:extLst>
              <a:ext uri="{FF2B5EF4-FFF2-40B4-BE49-F238E27FC236}">
                <a16:creationId xmlns:a16="http://schemas.microsoft.com/office/drawing/2014/main" id="{142BE8BF-9256-475D-900B-55FCC0CE6DB5}"/>
              </a:ext>
            </a:extLst>
          </p:cNvPr>
          <p:cNvSpPr txBox="1"/>
          <p:nvPr/>
        </p:nvSpPr>
        <p:spPr>
          <a:xfrm>
            <a:off x="6661779" y="1549164"/>
            <a:ext cx="3648000" cy="307777"/>
          </a:xfrm>
          <a:prstGeom prst="rect">
            <a:avLst/>
          </a:prstGeom>
          <a:noFill/>
        </p:spPr>
        <p:txBody>
          <a:bodyPr wrap="square" rtlCol="0">
            <a:spAutoFit/>
          </a:bodyPr>
          <a:lstStyle/>
          <a:p>
            <a:pPr algn="ctr"/>
            <a:r>
              <a:rPr lang="en-US" sz="1400" b="1" dirty="0"/>
              <a:t>Lean Business Case</a:t>
            </a:r>
          </a:p>
        </p:txBody>
      </p:sp>
      <p:sp>
        <p:nvSpPr>
          <p:cNvPr id="19" name="TextBox 18">
            <a:extLst>
              <a:ext uri="{FF2B5EF4-FFF2-40B4-BE49-F238E27FC236}">
                <a16:creationId xmlns:a16="http://schemas.microsoft.com/office/drawing/2014/main" id="{B9017FA6-F0E0-4269-9C6B-53FA5BEF3E64}"/>
              </a:ext>
            </a:extLst>
          </p:cNvPr>
          <p:cNvSpPr txBox="1"/>
          <p:nvPr/>
        </p:nvSpPr>
        <p:spPr>
          <a:xfrm>
            <a:off x="6567056" y="4133098"/>
            <a:ext cx="3842326" cy="307777"/>
          </a:xfrm>
          <a:prstGeom prst="rect">
            <a:avLst/>
          </a:prstGeom>
          <a:noFill/>
        </p:spPr>
        <p:txBody>
          <a:bodyPr wrap="square" rtlCol="0">
            <a:spAutoFit/>
          </a:bodyPr>
          <a:lstStyle/>
          <a:p>
            <a:pPr algn="ctr"/>
            <a:r>
              <a:rPr lang="en-US" sz="1400" b="1" dirty="0"/>
              <a:t>Synergy Target Breakdown</a:t>
            </a:r>
          </a:p>
        </p:txBody>
      </p:sp>
    </p:spTree>
    <p:extLst>
      <p:ext uri="{BB962C8B-B14F-4D97-AF65-F5344CB8AC3E}">
        <p14:creationId xmlns:p14="http://schemas.microsoft.com/office/powerpoint/2010/main" val="417883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0430741"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In the next slides, you’ll see a small preview of Phase II.</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45</a:t>
            </a:fld>
            <a:endParaRPr lang="en-US" sz="1000" dirty="0">
              <a:solidFill>
                <a:srgbClr val="ADAFBB"/>
              </a:solidFill>
            </a:endParaRPr>
          </a:p>
        </p:txBody>
      </p:sp>
      <p:sp>
        <p:nvSpPr>
          <p:cNvPr id="2" name="Chevron 17">
            <a:extLst>
              <a:ext uri="{FF2B5EF4-FFF2-40B4-BE49-F238E27FC236}">
                <a16:creationId xmlns:a16="http://schemas.microsoft.com/office/drawing/2014/main" id="{53C00C13-93F0-F76C-689C-944E36631382}"/>
              </a:ext>
            </a:extLst>
          </p:cNvPr>
          <p:cNvSpPr/>
          <p:nvPr/>
        </p:nvSpPr>
        <p:spPr bwMode="auto">
          <a:xfrm>
            <a:off x="606385"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 </a:t>
            </a:r>
            <a:r>
              <a:rPr lang="en-GB" sz="1300" b="1" dirty="0">
                <a:solidFill>
                  <a:schemeClr val="bg1"/>
                </a:solidFill>
                <a:cs typeface="Times New Roman" pitchFamily="18" charset="0"/>
              </a:rPr>
              <a:t>Define &amp; Communicate the Strategy &amp; High-Level Plan</a:t>
            </a:r>
            <a:endParaRPr lang="en-US" sz="1300" b="1" dirty="0">
              <a:solidFill>
                <a:schemeClr val="bg1"/>
              </a:solidFill>
              <a:cs typeface="Times New Roman" pitchFamily="18" charset="0"/>
            </a:endParaRPr>
          </a:p>
        </p:txBody>
      </p:sp>
      <p:sp>
        <p:nvSpPr>
          <p:cNvPr id="3" name="Chevron 17">
            <a:extLst>
              <a:ext uri="{FF2B5EF4-FFF2-40B4-BE49-F238E27FC236}">
                <a16:creationId xmlns:a16="http://schemas.microsoft.com/office/drawing/2014/main" id="{86AB3486-6E51-48DC-9A2F-34ED344BEE64}"/>
              </a:ext>
            </a:extLst>
          </p:cNvPr>
          <p:cNvSpPr/>
          <p:nvPr/>
        </p:nvSpPr>
        <p:spPr bwMode="auto">
          <a:xfrm>
            <a:off x="4223481" y="2078690"/>
            <a:ext cx="3742661" cy="661243"/>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 Develop &amp; Communicate the Detailed Plans</a:t>
            </a:r>
            <a:endParaRPr lang="en-US" sz="1300" b="1" kern="1200" dirty="0">
              <a:solidFill>
                <a:schemeClr val="bg1"/>
              </a:solidFill>
              <a:cs typeface="Times New Roman" pitchFamily="18" charset="0"/>
            </a:endParaRPr>
          </a:p>
        </p:txBody>
      </p:sp>
      <p:sp>
        <p:nvSpPr>
          <p:cNvPr id="4" name="Chevron 17">
            <a:extLst>
              <a:ext uri="{FF2B5EF4-FFF2-40B4-BE49-F238E27FC236}">
                <a16:creationId xmlns:a16="http://schemas.microsoft.com/office/drawing/2014/main" id="{2B87CEA7-A9C3-0410-BB1D-0DB5529990C5}"/>
              </a:ext>
            </a:extLst>
          </p:cNvPr>
          <p:cNvSpPr/>
          <p:nvPr/>
        </p:nvSpPr>
        <p:spPr bwMode="auto">
          <a:xfrm>
            <a:off x="7844502"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III: Implement &amp; Monitor</a:t>
            </a:r>
            <a:endParaRPr lang="en-US" sz="1300" b="1" kern="1200" dirty="0">
              <a:solidFill>
                <a:schemeClr val="bg1"/>
              </a:solidFill>
              <a:cs typeface="Times New Roman" pitchFamily="18" charset="0"/>
            </a:endParaRPr>
          </a:p>
        </p:txBody>
      </p:sp>
      <p:sp>
        <p:nvSpPr>
          <p:cNvPr id="6" name="Rectangle 5">
            <a:extLst>
              <a:ext uri="{FF2B5EF4-FFF2-40B4-BE49-F238E27FC236}">
                <a16:creationId xmlns:a16="http://schemas.microsoft.com/office/drawing/2014/main" id="{46047373-0CBF-875E-F812-8F16759790D7}"/>
              </a:ext>
            </a:extLst>
          </p:cNvPr>
          <p:cNvSpPr/>
          <p:nvPr/>
        </p:nvSpPr>
        <p:spPr>
          <a:xfrm>
            <a:off x="652311" y="2833471"/>
            <a:ext cx="3556312" cy="3436838"/>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US" sz="1200" dirty="0">
                <a:solidFill>
                  <a:srgbClr val="002776"/>
                </a:solidFill>
              </a:rPr>
              <a:t>Merger strategic objectives</a:t>
            </a:r>
          </a:p>
          <a:p>
            <a:pPr marL="169863" indent="-169863">
              <a:spcBef>
                <a:spcPts val="400"/>
              </a:spcBef>
              <a:spcAft>
                <a:spcPts val="400"/>
              </a:spcAft>
              <a:buFont typeface="+mj-lt"/>
              <a:buAutoNum type="arabicPeriod"/>
              <a:defRPr/>
            </a:pPr>
            <a:r>
              <a:rPr lang="en-US" sz="1200" dirty="0">
                <a:solidFill>
                  <a:srgbClr val="002776"/>
                </a:solidFill>
              </a:rPr>
              <a:t>Integration management office</a:t>
            </a:r>
          </a:p>
          <a:p>
            <a:pPr marL="169863" indent="-169863">
              <a:spcBef>
                <a:spcPts val="400"/>
              </a:spcBef>
              <a:spcAft>
                <a:spcPts val="400"/>
              </a:spcAft>
              <a:buFont typeface="+mj-lt"/>
              <a:buAutoNum type="arabicPeriod"/>
              <a:defRPr/>
            </a:pPr>
            <a:r>
              <a:rPr lang="en-US" sz="1200" dirty="0">
                <a:solidFill>
                  <a:srgbClr val="002776"/>
                </a:solidFill>
              </a:rPr>
              <a:t>Guiding principles</a:t>
            </a:r>
          </a:p>
          <a:p>
            <a:pPr marL="169863" indent="-169863">
              <a:spcBef>
                <a:spcPts val="400"/>
              </a:spcBef>
              <a:spcAft>
                <a:spcPts val="400"/>
              </a:spcAft>
              <a:buFont typeface="+mj-lt"/>
              <a:buAutoNum type="arabicPeriod"/>
              <a:defRPr/>
            </a:pPr>
            <a:r>
              <a:rPr lang="en-US" sz="1200" dirty="0">
                <a:solidFill>
                  <a:srgbClr val="002776"/>
                </a:solidFill>
              </a:rPr>
              <a:t>Post merger integration high-level plan</a:t>
            </a:r>
          </a:p>
          <a:p>
            <a:pPr marL="169863" indent="-169863">
              <a:spcBef>
                <a:spcPts val="400"/>
              </a:spcBef>
              <a:spcAft>
                <a:spcPts val="400"/>
              </a:spcAft>
              <a:buFont typeface="+mj-lt"/>
              <a:buAutoNum type="arabicPeriod"/>
              <a:defRPr/>
            </a:pPr>
            <a:r>
              <a:rPr lang="en-US" sz="1200" dirty="0">
                <a:solidFill>
                  <a:srgbClr val="002776"/>
                </a:solidFill>
              </a:rPr>
              <a:t>Organizational structure (Top layers)</a:t>
            </a:r>
          </a:p>
          <a:p>
            <a:pPr marL="169863" indent="-169863">
              <a:spcBef>
                <a:spcPts val="400"/>
              </a:spcBef>
              <a:spcAft>
                <a:spcPts val="400"/>
              </a:spcAft>
              <a:buFont typeface="+mj-lt"/>
              <a:buAutoNum type="arabicPeriod"/>
              <a:defRPr/>
            </a:pPr>
            <a:r>
              <a:rPr lang="en-US" sz="1200" dirty="0">
                <a:solidFill>
                  <a:srgbClr val="002776"/>
                </a:solidFill>
              </a:rPr>
              <a:t>Top management appointment</a:t>
            </a:r>
          </a:p>
          <a:p>
            <a:pPr marL="169863" indent="-169863">
              <a:spcBef>
                <a:spcPts val="400"/>
              </a:spcBef>
              <a:spcAft>
                <a:spcPts val="400"/>
              </a:spcAft>
              <a:buFont typeface="+mj-lt"/>
              <a:buAutoNum type="arabicPeriod"/>
              <a:defRPr/>
            </a:pPr>
            <a:r>
              <a:rPr lang="en-US" sz="1200" dirty="0">
                <a:solidFill>
                  <a:srgbClr val="002776"/>
                </a:solidFill>
              </a:rPr>
              <a:t>Training to help managers set up their team</a:t>
            </a:r>
          </a:p>
          <a:p>
            <a:pPr marL="169863" indent="-169863">
              <a:spcBef>
                <a:spcPts val="400"/>
              </a:spcBef>
              <a:spcAft>
                <a:spcPts val="400"/>
              </a:spcAft>
              <a:buFont typeface="+mj-lt"/>
              <a:buAutoNum type="arabicPeriod"/>
              <a:defRPr/>
            </a:pPr>
            <a:r>
              <a:rPr lang="en-US" sz="1200" dirty="0">
                <a:solidFill>
                  <a:srgbClr val="002776"/>
                </a:solidFill>
              </a:rPr>
              <a:t>Integrated synergy baseline</a:t>
            </a:r>
          </a:p>
          <a:p>
            <a:pPr marL="169863" indent="-169863">
              <a:spcBef>
                <a:spcPts val="400"/>
              </a:spcBef>
              <a:spcAft>
                <a:spcPts val="400"/>
              </a:spcAft>
              <a:buFont typeface="+mj-lt"/>
              <a:buAutoNum type="arabicPeriod"/>
              <a:defRPr/>
            </a:pPr>
            <a:r>
              <a:rPr lang="en-US" sz="1200" dirty="0">
                <a:solidFill>
                  <a:srgbClr val="002776"/>
                </a:solidFill>
              </a:rPr>
              <a:t>Synergy targets </a:t>
            </a:r>
          </a:p>
          <a:p>
            <a:pPr marL="169863" indent="-169863">
              <a:spcBef>
                <a:spcPts val="400"/>
              </a:spcBef>
              <a:spcAft>
                <a:spcPts val="400"/>
              </a:spcAft>
              <a:buFont typeface="+mj-lt"/>
              <a:buAutoNum type="arabicPeriod"/>
              <a:defRPr/>
            </a:pPr>
            <a:r>
              <a:rPr lang="en-US" sz="1200" dirty="0">
                <a:solidFill>
                  <a:srgbClr val="002776"/>
                </a:solidFill>
              </a:rPr>
              <a:t>Potential integration &amp; synergy initiatives</a:t>
            </a:r>
          </a:p>
          <a:p>
            <a:pPr marL="169863" indent="-169863">
              <a:spcBef>
                <a:spcPts val="400"/>
              </a:spcBef>
              <a:spcAft>
                <a:spcPts val="400"/>
              </a:spcAft>
              <a:buFont typeface="+mj-lt"/>
              <a:buAutoNum type="arabicPeriod"/>
              <a:defRPr/>
            </a:pPr>
            <a:r>
              <a:rPr lang="en-GB" sz="1200" dirty="0">
                <a:solidFill>
                  <a:srgbClr val="002776"/>
                </a:solidFill>
              </a:rPr>
              <a:t>Business cases and financial models</a:t>
            </a:r>
            <a:endParaRPr lang="en-US" sz="1200" dirty="0">
              <a:solidFill>
                <a:srgbClr val="002776"/>
              </a:solidFill>
            </a:endParaRPr>
          </a:p>
          <a:p>
            <a:pPr marL="169863" indent="-169863">
              <a:spcBef>
                <a:spcPts val="400"/>
              </a:spcBef>
              <a:spcAft>
                <a:spcPts val="400"/>
              </a:spcAft>
              <a:buFont typeface="+mj-lt"/>
              <a:buAutoNum type="arabicPeriod"/>
              <a:defRPr/>
            </a:pPr>
            <a:r>
              <a:rPr lang="en-US" sz="1200" dirty="0">
                <a:solidFill>
                  <a:srgbClr val="002776"/>
                </a:solidFill>
              </a:rPr>
              <a:t>Integration &amp; synergy initiatives prioritization</a:t>
            </a:r>
          </a:p>
        </p:txBody>
      </p:sp>
      <p:sp>
        <p:nvSpPr>
          <p:cNvPr id="7" name="Rectangle 6">
            <a:extLst>
              <a:ext uri="{FF2B5EF4-FFF2-40B4-BE49-F238E27FC236}">
                <a16:creationId xmlns:a16="http://schemas.microsoft.com/office/drawing/2014/main" id="{ED62AAA7-C770-991C-6035-729A2DA99262}"/>
              </a:ext>
            </a:extLst>
          </p:cNvPr>
          <p:cNvSpPr/>
          <p:nvPr/>
        </p:nvSpPr>
        <p:spPr>
          <a:xfrm>
            <a:off x="7844501" y="2833471"/>
            <a:ext cx="3950333" cy="2862322"/>
          </a:xfrm>
          <a:prstGeom prst="rect">
            <a:avLst/>
          </a:prstGeom>
          <a:effectLst/>
        </p:spPr>
        <p:txBody>
          <a:bodyPr wrap="square">
            <a:spAutoFit/>
          </a:bodyPr>
          <a:lstStyle/>
          <a:p>
            <a:pPr marL="169863" indent="-169863">
              <a:spcBef>
                <a:spcPts val="400"/>
              </a:spcBef>
              <a:spcAft>
                <a:spcPts val="400"/>
              </a:spcAft>
              <a:buFont typeface="+mj-lt"/>
              <a:buAutoNum type="arabicPeriod"/>
              <a:defRPr/>
            </a:pPr>
            <a:r>
              <a:rPr lang="en-US" sz="1200" dirty="0">
                <a:solidFill>
                  <a:srgbClr val="002776"/>
                </a:solidFill>
              </a:rPr>
              <a:t>Status of the post-merger integration high-level plan</a:t>
            </a:r>
          </a:p>
          <a:p>
            <a:pPr marL="169863" lvl="0" indent="-169863">
              <a:spcBef>
                <a:spcPts val="400"/>
              </a:spcBef>
              <a:spcAft>
                <a:spcPts val="400"/>
              </a:spcAft>
              <a:buFont typeface="+mj-lt"/>
              <a:buAutoNum type="arabicPeriod"/>
              <a:defRPr/>
            </a:pPr>
            <a:r>
              <a:rPr lang="en-US" sz="1200" dirty="0">
                <a:solidFill>
                  <a:srgbClr val="002776"/>
                </a:solidFill>
              </a:rPr>
              <a:t>Status of the detailed integration plan</a:t>
            </a:r>
          </a:p>
          <a:p>
            <a:pPr marL="169863" indent="-169863">
              <a:spcBef>
                <a:spcPts val="400"/>
              </a:spcBef>
              <a:spcAft>
                <a:spcPts val="400"/>
              </a:spcAft>
              <a:buFont typeface="+mj-lt"/>
              <a:buAutoNum type="arabicPeriod"/>
              <a:defRPr/>
            </a:pPr>
            <a:r>
              <a:rPr lang="en-US" sz="1200" dirty="0">
                <a:solidFill>
                  <a:srgbClr val="002776"/>
                </a:solidFill>
              </a:rPr>
              <a:t>Status of the integration and synergy initiatives plan</a:t>
            </a:r>
          </a:p>
          <a:p>
            <a:pPr marL="169863" indent="-169863">
              <a:spcBef>
                <a:spcPts val="400"/>
              </a:spcBef>
              <a:spcAft>
                <a:spcPts val="400"/>
              </a:spcAft>
              <a:buFont typeface="+mj-lt"/>
              <a:buAutoNum type="arabicPeriod"/>
              <a:defRPr/>
            </a:pPr>
            <a:r>
              <a:rPr lang="en-US" sz="1200" dirty="0">
                <a:solidFill>
                  <a:srgbClr val="002776"/>
                </a:solidFill>
              </a:rPr>
              <a:t>Status of the change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the communication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staffing and the retention plan</a:t>
            </a:r>
          </a:p>
          <a:p>
            <a:pPr marL="169863" indent="-169863">
              <a:spcBef>
                <a:spcPts val="400"/>
              </a:spcBef>
              <a:spcAft>
                <a:spcPts val="400"/>
              </a:spcAft>
              <a:buFont typeface="+mj-lt"/>
              <a:buAutoNum type="arabicPeriod"/>
              <a:defRPr/>
            </a:pPr>
            <a:r>
              <a:rPr lang="en-US" sz="1200" dirty="0">
                <a:solidFill>
                  <a:srgbClr val="002776"/>
                </a:solidFill>
              </a:rPr>
              <a:t>Integration lessons learned</a:t>
            </a:r>
          </a:p>
          <a:p>
            <a:pPr marL="169863" indent="-169863">
              <a:spcBef>
                <a:spcPts val="400"/>
              </a:spcBef>
              <a:spcAft>
                <a:spcPts val="400"/>
              </a:spcAft>
              <a:buFont typeface="+mj-lt"/>
              <a:buAutoNum type="arabicPeriod"/>
              <a:defRPr/>
            </a:pPr>
            <a:r>
              <a:rPr lang="en-US" sz="1200" dirty="0">
                <a:solidFill>
                  <a:srgbClr val="002776"/>
                </a:solidFill>
              </a:rPr>
              <a:t> Institutionalization of the updated PMI Toolkit</a:t>
            </a:r>
          </a:p>
        </p:txBody>
      </p:sp>
      <p:sp>
        <p:nvSpPr>
          <p:cNvPr id="8" name="Rectangle 7">
            <a:extLst>
              <a:ext uri="{FF2B5EF4-FFF2-40B4-BE49-F238E27FC236}">
                <a16:creationId xmlns:a16="http://schemas.microsoft.com/office/drawing/2014/main" id="{139FA761-64F9-576E-C1EC-F013444AAC77}"/>
              </a:ext>
            </a:extLst>
          </p:cNvPr>
          <p:cNvSpPr/>
          <p:nvPr/>
        </p:nvSpPr>
        <p:spPr>
          <a:xfrm>
            <a:off x="4281663" y="2833471"/>
            <a:ext cx="3459563" cy="2185214"/>
          </a:xfrm>
          <a:prstGeom prst="rect">
            <a:avLst/>
          </a:prstGeom>
          <a:effectLst/>
        </p:spPr>
        <p:txBody>
          <a:bodyPr wrap="square">
            <a:spAutoFit/>
          </a:bodyPr>
          <a:lstStyle/>
          <a:p>
            <a:pPr marL="169863" lvl="0" indent="-169863">
              <a:spcBef>
                <a:spcPts val="400"/>
              </a:spcBef>
              <a:spcAft>
                <a:spcPts val="400"/>
              </a:spcAft>
              <a:buFont typeface="+mj-lt"/>
              <a:buAutoNum type="arabicPeriod"/>
              <a:defRPr/>
            </a:pPr>
            <a:r>
              <a:rPr lang="en-US" sz="1200" dirty="0">
                <a:solidFill>
                  <a:srgbClr val="002776"/>
                </a:solidFill>
              </a:rPr>
              <a:t>Detailed integration plan including the Day 1 readiness checklist</a:t>
            </a:r>
          </a:p>
          <a:p>
            <a:pPr marL="169863" lvl="0" indent="-169863">
              <a:spcBef>
                <a:spcPts val="400"/>
              </a:spcBef>
              <a:spcAft>
                <a:spcPts val="400"/>
              </a:spcAft>
              <a:buFont typeface="+mj-lt"/>
              <a:buAutoNum type="arabicPeriod"/>
              <a:defRPr/>
            </a:pPr>
            <a:r>
              <a:rPr lang="en-US" sz="1200" dirty="0">
                <a:solidFill>
                  <a:srgbClr val="002776"/>
                </a:solidFill>
              </a:rPr>
              <a:t>Integration &amp; synergy initiatives plan</a:t>
            </a:r>
          </a:p>
          <a:p>
            <a:pPr marL="169863" indent="-169863">
              <a:spcBef>
                <a:spcPts val="400"/>
              </a:spcBef>
              <a:spcAft>
                <a:spcPts val="400"/>
              </a:spcAft>
              <a:buFont typeface="+mj-lt"/>
              <a:buAutoNum type="arabicPeriod"/>
              <a:defRPr/>
            </a:pPr>
            <a:r>
              <a:rPr lang="en-US" sz="1200" dirty="0">
                <a:solidFill>
                  <a:srgbClr val="002776"/>
                </a:solidFill>
              </a:rPr>
              <a:t>Change management strategy and plan</a:t>
            </a:r>
          </a:p>
          <a:p>
            <a:pPr marL="169863" indent="-169863">
              <a:spcBef>
                <a:spcPts val="400"/>
              </a:spcBef>
              <a:spcAft>
                <a:spcPts val="400"/>
              </a:spcAft>
              <a:buFont typeface="+mj-lt"/>
              <a:buAutoNum type="arabicPeriod"/>
              <a:defRPr/>
            </a:pPr>
            <a:r>
              <a:rPr lang="en-US" sz="1200" dirty="0">
                <a:solidFill>
                  <a:srgbClr val="002776"/>
                </a:solidFill>
              </a:rPr>
              <a:t>Communication strategy and plan</a:t>
            </a:r>
          </a:p>
          <a:p>
            <a:pPr marL="169863" indent="-169863">
              <a:spcBef>
                <a:spcPts val="400"/>
              </a:spcBef>
              <a:spcAft>
                <a:spcPts val="400"/>
              </a:spcAft>
              <a:buFont typeface="+mj-lt"/>
              <a:buAutoNum type="arabicPeriod"/>
              <a:defRPr/>
            </a:pPr>
            <a:r>
              <a:rPr lang="en-US" sz="1200" dirty="0">
                <a:solidFill>
                  <a:srgbClr val="002776"/>
                </a:solidFill>
              </a:rPr>
              <a:t>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Staffing &amp; retention plan</a:t>
            </a:r>
          </a:p>
        </p:txBody>
      </p:sp>
      <p:cxnSp>
        <p:nvCxnSpPr>
          <p:cNvPr id="9" name="Straight Connector 8">
            <a:extLst>
              <a:ext uri="{FF2B5EF4-FFF2-40B4-BE49-F238E27FC236}">
                <a16:creationId xmlns:a16="http://schemas.microsoft.com/office/drawing/2014/main" id="{02880796-0331-36EB-EAF8-56A6418CB60F}"/>
              </a:ext>
            </a:extLst>
          </p:cNvPr>
          <p:cNvCxnSpPr>
            <a:cxnSpLocks/>
          </p:cNvCxnSpPr>
          <p:nvPr/>
        </p:nvCxnSpPr>
        <p:spPr>
          <a:xfrm>
            <a:off x="4208622" y="2833470"/>
            <a:ext cx="0" cy="3420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04AE12-2C7D-4272-06DC-5DD1E07D8779}"/>
              </a:ext>
            </a:extLst>
          </p:cNvPr>
          <p:cNvCxnSpPr>
            <a:cxnSpLocks/>
          </p:cNvCxnSpPr>
          <p:nvPr/>
        </p:nvCxnSpPr>
        <p:spPr>
          <a:xfrm>
            <a:off x="7792864" y="2833470"/>
            <a:ext cx="0" cy="3384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11" name="Graphic 10" descr="Gantt Chart outline">
            <a:extLst>
              <a:ext uri="{FF2B5EF4-FFF2-40B4-BE49-F238E27FC236}">
                <a16:creationId xmlns:a16="http://schemas.microsoft.com/office/drawing/2014/main" id="{0F4E71EA-7CFC-6335-B6B6-18CD04C90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5173" y="1514524"/>
            <a:ext cx="578840" cy="578840"/>
          </a:xfrm>
          <a:prstGeom prst="rect">
            <a:avLst/>
          </a:prstGeom>
        </p:spPr>
      </p:pic>
      <p:pic>
        <p:nvPicPr>
          <p:cNvPr id="12" name="Graphic 11" descr="Clipboard Partially Checked outline">
            <a:extLst>
              <a:ext uri="{FF2B5EF4-FFF2-40B4-BE49-F238E27FC236}">
                <a16:creationId xmlns:a16="http://schemas.microsoft.com/office/drawing/2014/main" id="{EE19A65F-97A2-EEAD-BC94-7A8609F9D7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6679" y="1491664"/>
            <a:ext cx="587026" cy="587026"/>
          </a:xfrm>
          <a:prstGeom prst="rect">
            <a:avLst/>
          </a:prstGeom>
        </p:spPr>
      </p:pic>
      <p:pic>
        <p:nvPicPr>
          <p:cNvPr id="14" name="Graphic 13" descr="Target outline">
            <a:extLst>
              <a:ext uri="{FF2B5EF4-FFF2-40B4-BE49-F238E27FC236}">
                <a16:creationId xmlns:a16="http://schemas.microsoft.com/office/drawing/2014/main" id="{EF26D918-43BE-B957-84C5-D389482B41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8295" y="1489224"/>
            <a:ext cx="578840" cy="578840"/>
          </a:xfrm>
          <a:prstGeom prst="rect">
            <a:avLst/>
          </a:prstGeom>
        </p:spPr>
      </p:pic>
    </p:spTree>
    <p:extLst>
      <p:ext uri="{BB962C8B-B14F-4D97-AF65-F5344CB8AC3E}">
        <p14:creationId xmlns:p14="http://schemas.microsoft.com/office/powerpoint/2010/main" val="1390113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42888"/>
            <a:ext cx="11072813"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400" dirty="0"/>
              <a:t>Detailed integration plan including the Day 1 readiness checklist</a:t>
            </a:r>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46</a:t>
            </a:fld>
            <a:endParaRPr lang="en-US" sz="1000" dirty="0">
              <a:solidFill>
                <a:srgbClr val="ADAFBB"/>
              </a:solidFill>
            </a:endParaRPr>
          </a:p>
        </p:txBody>
      </p:sp>
      <p:pic>
        <p:nvPicPr>
          <p:cNvPr id="5" name="Picture 4">
            <a:extLst>
              <a:ext uri="{FF2B5EF4-FFF2-40B4-BE49-F238E27FC236}">
                <a16:creationId xmlns:a16="http://schemas.microsoft.com/office/drawing/2014/main" id="{981DD62D-7366-3818-3360-A49ACADD3ADC}"/>
              </a:ext>
            </a:extLst>
          </p:cNvPr>
          <p:cNvPicPr>
            <a:picLocks noChangeAspect="1"/>
          </p:cNvPicPr>
          <p:nvPr/>
        </p:nvPicPr>
        <p:blipFill>
          <a:blip r:embed="rId6"/>
          <a:stretch>
            <a:fillRect/>
          </a:stretch>
        </p:blipFill>
        <p:spPr>
          <a:xfrm>
            <a:off x="2895599" y="2092082"/>
            <a:ext cx="5474475" cy="4142552"/>
          </a:xfrm>
          <a:prstGeom prst="rect">
            <a:avLst/>
          </a:prstGeom>
          <a:ln>
            <a:noFill/>
          </a:ln>
          <a:effectLst>
            <a:outerShdw blurRad="292100" dist="139700" dir="2700000" algn="tl" rotWithShape="0">
              <a:srgbClr val="333333">
                <a:alpha val="65000"/>
              </a:srgbClr>
            </a:outerShdw>
          </a:effectLst>
        </p:spPr>
      </p:pic>
      <p:sp>
        <p:nvSpPr>
          <p:cNvPr id="6" name="Speech Bubble: Rectangle with Corners Rounded 5">
            <a:extLst>
              <a:ext uri="{FF2B5EF4-FFF2-40B4-BE49-F238E27FC236}">
                <a16:creationId xmlns:a16="http://schemas.microsoft.com/office/drawing/2014/main" id="{B85E3BFE-516C-4B89-8FC9-6D692816F816}"/>
              </a:ext>
            </a:extLst>
          </p:cNvPr>
          <p:cNvSpPr/>
          <p:nvPr/>
        </p:nvSpPr>
        <p:spPr>
          <a:xfrm>
            <a:off x="6928758" y="1589215"/>
            <a:ext cx="4735286" cy="401510"/>
          </a:xfrm>
          <a:prstGeom prst="wedgeRoundRectCallout">
            <a:avLst>
              <a:gd name="adj1" fmla="val -32957"/>
              <a:gd name="adj2" fmla="val 92071"/>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600"/>
              </a:spcBef>
              <a:spcAft>
                <a:spcPts val="600"/>
              </a:spcAft>
              <a:buClr>
                <a:srgbClr val="000000"/>
              </a:buClr>
            </a:pPr>
            <a:r>
              <a:rPr lang="en-GB" sz="1200" b="1" dirty="0">
                <a:solidFill>
                  <a:srgbClr val="0C2870"/>
                </a:solidFill>
                <a:latin typeface="Arial" charset="0"/>
                <a:cs typeface="Times New Roman" pitchFamily="18" charset="0"/>
              </a:rPr>
              <a:t>Open the Excel document “Detailed Integration Plan” to see the 300+ activities listed in the plan</a:t>
            </a:r>
            <a:endParaRPr lang="en-AU" sz="1200" b="1" dirty="0">
              <a:solidFill>
                <a:srgbClr val="0C2870"/>
              </a:solidFill>
              <a:latin typeface="Arial" charset="0"/>
              <a:cs typeface="Times New Roman" pitchFamily="18" charset="0"/>
            </a:endParaRPr>
          </a:p>
        </p:txBody>
      </p:sp>
    </p:spTree>
    <p:extLst>
      <p:ext uri="{BB962C8B-B14F-4D97-AF65-F5344CB8AC3E}">
        <p14:creationId xmlns:p14="http://schemas.microsoft.com/office/powerpoint/2010/main" val="3998626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C88A6-896C-4CE6-A82B-7B779BF6136D}"/>
              </a:ext>
            </a:extLst>
          </p:cNvPr>
          <p:cNvPicPr>
            <a:picLocks noChangeAspect="1"/>
          </p:cNvPicPr>
          <p:nvPr/>
        </p:nvPicPr>
        <p:blipFill>
          <a:blip r:embed="rId4"/>
          <a:stretch>
            <a:fillRect/>
          </a:stretch>
        </p:blipFill>
        <p:spPr>
          <a:xfrm>
            <a:off x="1423769" y="1901166"/>
            <a:ext cx="3648000" cy="205200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B4040D5-CCF7-4CD7-A91C-F367BE0521AB}"/>
              </a:ext>
            </a:extLst>
          </p:cNvPr>
          <p:cNvPicPr>
            <a:picLocks noChangeAspect="1"/>
          </p:cNvPicPr>
          <p:nvPr/>
        </p:nvPicPr>
        <p:blipFill>
          <a:blip r:embed="rId5"/>
          <a:stretch>
            <a:fillRect/>
          </a:stretch>
        </p:blipFill>
        <p:spPr>
          <a:xfrm>
            <a:off x="6661779" y="1891951"/>
            <a:ext cx="3648000" cy="2052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E21EACEF-DF8D-455F-98E2-B4F596E8268D}"/>
              </a:ext>
            </a:extLst>
          </p:cNvPr>
          <p:cNvPicPr>
            <a:picLocks noChangeAspect="1"/>
          </p:cNvPicPr>
          <p:nvPr/>
        </p:nvPicPr>
        <p:blipFill>
          <a:blip r:embed="rId6"/>
          <a:stretch>
            <a:fillRect/>
          </a:stretch>
        </p:blipFill>
        <p:spPr>
          <a:xfrm>
            <a:off x="1423769" y="4459347"/>
            <a:ext cx="3648000" cy="20520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E845E77-4661-478C-91BE-4F5F582C8AD5}"/>
              </a:ext>
            </a:extLst>
          </p:cNvPr>
          <p:cNvPicPr>
            <a:picLocks noChangeAspect="1"/>
          </p:cNvPicPr>
          <p:nvPr/>
        </p:nvPicPr>
        <p:blipFill>
          <a:blip r:embed="rId7"/>
          <a:stretch>
            <a:fillRect/>
          </a:stretch>
        </p:blipFill>
        <p:spPr>
          <a:xfrm>
            <a:off x="6661777" y="4459347"/>
            <a:ext cx="3648000" cy="2052000"/>
          </a:xfrm>
          <a:prstGeom prst="rect">
            <a:avLst/>
          </a:prstGeom>
          <a:ln>
            <a:noFill/>
          </a:ln>
          <a:effectLst>
            <a:outerShdw blurRad="292100" dist="139700" dir="2700000" algn="tl" rotWithShape="0">
              <a:srgbClr val="333333">
                <a:alpha val="65000"/>
              </a:srgbClr>
            </a:outerShdw>
          </a:effectLst>
        </p:spPr>
      </p:pic>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See below 4 additional screenshots from Phase II. </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47</a:t>
            </a:fld>
            <a:endParaRPr lang="en-US" sz="1000" dirty="0">
              <a:solidFill>
                <a:srgbClr val="ADAFBB"/>
              </a:solidFill>
            </a:endParaRPr>
          </a:p>
        </p:txBody>
      </p:sp>
      <p:grpSp>
        <p:nvGrpSpPr>
          <p:cNvPr id="6" name="Group 5">
            <a:extLst>
              <a:ext uri="{FF2B5EF4-FFF2-40B4-BE49-F238E27FC236}">
                <a16:creationId xmlns:a16="http://schemas.microsoft.com/office/drawing/2014/main" id="{33747CCF-50E7-4EB5-9B4D-8E887AE145E7}"/>
              </a:ext>
            </a:extLst>
          </p:cNvPr>
          <p:cNvGrpSpPr/>
          <p:nvPr/>
        </p:nvGrpSpPr>
        <p:grpSpPr>
          <a:xfrm>
            <a:off x="-140038" y="6570"/>
            <a:ext cx="1255215" cy="1090613"/>
            <a:chOff x="-130422" y="-23336"/>
            <a:chExt cx="1096260" cy="952500"/>
          </a:xfrm>
        </p:grpSpPr>
        <p:sp>
          <p:nvSpPr>
            <p:cNvPr id="7" name="Diagonal Stripe 6">
              <a:extLst>
                <a:ext uri="{FF2B5EF4-FFF2-40B4-BE49-F238E27FC236}">
                  <a16:creationId xmlns:a16="http://schemas.microsoft.com/office/drawing/2014/main" id="{586EBA78-DFE9-49C7-BB2A-CBE2EE9B7FA1}"/>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349A5370-D44D-4891-B58A-A16D74C07572}"/>
                </a:ext>
              </a:extLst>
            </p:cNvPr>
            <p:cNvSpPr txBox="1"/>
            <p:nvPr/>
          </p:nvSpPr>
          <p:spPr>
            <a:xfrm rot="18948199">
              <a:off x="-130422" y="235937"/>
              <a:ext cx="1004084" cy="2419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rPr>
                <a:t>Screenshots</a:t>
              </a:r>
            </a:p>
          </p:txBody>
        </p:sp>
        <p:cxnSp>
          <p:nvCxnSpPr>
            <p:cNvPr id="9" name="Straight Connector 8">
              <a:extLst>
                <a:ext uri="{FF2B5EF4-FFF2-40B4-BE49-F238E27FC236}">
                  <a16:creationId xmlns:a16="http://schemas.microsoft.com/office/drawing/2014/main" id="{14BBF9DD-58F2-49E1-9965-CAD08C2777D2}"/>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88BB188B-1F6D-450B-8387-5364B3DC1A89}"/>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sp>
        <p:nvSpPr>
          <p:cNvPr id="26" name="TextBox 25">
            <a:extLst>
              <a:ext uri="{FF2B5EF4-FFF2-40B4-BE49-F238E27FC236}">
                <a16:creationId xmlns:a16="http://schemas.microsoft.com/office/drawing/2014/main" id="{737A40FB-4E2D-4A2C-ABF9-F238A234BE37}"/>
              </a:ext>
            </a:extLst>
          </p:cNvPr>
          <p:cNvSpPr txBox="1"/>
          <p:nvPr/>
        </p:nvSpPr>
        <p:spPr>
          <a:xfrm>
            <a:off x="1423770" y="1549164"/>
            <a:ext cx="3648001" cy="307777"/>
          </a:xfrm>
          <a:prstGeom prst="rect">
            <a:avLst/>
          </a:prstGeom>
          <a:noFill/>
        </p:spPr>
        <p:txBody>
          <a:bodyPr wrap="square" rtlCol="0">
            <a:spAutoFit/>
          </a:bodyPr>
          <a:lstStyle/>
          <a:p>
            <a:pPr algn="ctr"/>
            <a:r>
              <a:rPr lang="en-US" sz="1400" b="1" dirty="0"/>
              <a:t>Change Impact Assessment Matrix</a:t>
            </a:r>
          </a:p>
        </p:txBody>
      </p:sp>
      <p:sp>
        <p:nvSpPr>
          <p:cNvPr id="27" name="TextBox 26">
            <a:extLst>
              <a:ext uri="{FF2B5EF4-FFF2-40B4-BE49-F238E27FC236}">
                <a16:creationId xmlns:a16="http://schemas.microsoft.com/office/drawing/2014/main" id="{BDC076F6-22C6-4F66-8368-855A9F230B71}"/>
              </a:ext>
            </a:extLst>
          </p:cNvPr>
          <p:cNvSpPr txBox="1"/>
          <p:nvPr/>
        </p:nvSpPr>
        <p:spPr>
          <a:xfrm>
            <a:off x="1423770" y="4133098"/>
            <a:ext cx="3648000" cy="307777"/>
          </a:xfrm>
          <a:prstGeom prst="rect">
            <a:avLst/>
          </a:prstGeom>
          <a:noFill/>
        </p:spPr>
        <p:txBody>
          <a:bodyPr wrap="square" rtlCol="0">
            <a:spAutoFit/>
          </a:bodyPr>
          <a:lstStyle/>
          <a:p>
            <a:pPr algn="ctr"/>
            <a:r>
              <a:rPr lang="en-US" sz="1400" b="1" dirty="0"/>
              <a:t>Stakeholder Analysis Matrix</a:t>
            </a:r>
          </a:p>
        </p:txBody>
      </p:sp>
      <p:sp>
        <p:nvSpPr>
          <p:cNvPr id="28" name="TextBox 27">
            <a:extLst>
              <a:ext uri="{FF2B5EF4-FFF2-40B4-BE49-F238E27FC236}">
                <a16:creationId xmlns:a16="http://schemas.microsoft.com/office/drawing/2014/main" id="{81AD7EC1-CA1E-4E7A-9780-CF93B6334C25}"/>
              </a:ext>
            </a:extLst>
          </p:cNvPr>
          <p:cNvSpPr txBox="1"/>
          <p:nvPr/>
        </p:nvSpPr>
        <p:spPr>
          <a:xfrm>
            <a:off x="6661779" y="1549164"/>
            <a:ext cx="3648000" cy="307777"/>
          </a:xfrm>
          <a:prstGeom prst="rect">
            <a:avLst/>
          </a:prstGeom>
          <a:noFill/>
        </p:spPr>
        <p:txBody>
          <a:bodyPr wrap="square" rtlCol="0">
            <a:spAutoFit/>
          </a:bodyPr>
          <a:lstStyle/>
          <a:p>
            <a:pPr algn="ctr"/>
            <a:r>
              <a:rPr lang="en-US" sz="1400" b="1" dirty="0"/>
              <a:t>Communication Strategy &amp; Plan</a:t>
            </a:r>
          </a:p>
        </p:txBody>
      </p:sp>
      <p:sp>
        <p:nvSpPr>
          <p:cNvPr id="29" name="TextBox 28">
            <a:extLst>
              <a:ext uri="{FF2B5EF4-FFF2-40B4-BE49-F238E27FC236}">
                <a16:creationId xmlns:a16="http://schemas.microsoft.com/office/drawing/2014/main" id="{507C27F9-FD70-4D53-B2F3-5066825C0008}"/>
              </a:ext>
            </a:extLst>
          </p:cNvPr>
          <p:cNvSpPr txBox="1"/>
          <p:nvPr/>
        </p:nvSpPr>
        <p:spPr>
          <a:xfrm>
            <a:off x="6567056" y="4133098"/>
            <a:ext cx="3842326" cy="307777"/>
          </a:xfrm>
          <a:prstGeom prst="rect">
            <a:avLst/>
          </a:prstGeom>
          <a:noFill/>
        </p:spPr>
        <p:txBody>
          <a:bodyPr wrap="square" rtlCol="0">
            <a:spAutoFit/>
          </a:bodyPr>
          <a:lstStyle/>
          <a:p>
            <a:pPr algn="ctr"/>
            <a:r>
              <a:rPr lang="en-US" sz="1400" b="1" dirty="0"/>
              <a:t>Culture Integration Strategy </a:t>
            </a:r>
          </a:p>
        </p:txBody>
      </p:sp>
    </p:spTree>
    <p:extLst>
      <p:ext uri="{BB962C8B-B14F-4D97-AF65-F5344CB8AC3E}">
        <p14:creationId xmlns:p14="http://schemas.microsoft.com/office/powerpoint/2010/main" val="2349979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0" y="365125"/>
            <a:ext cx="10430741"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In the next slides, you’ll see a small preview of Phase III.</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48</a:t>
            </a:fld>
            <a:endParaRPr lang="en-US" sz="1000" dirty="0">
              <a:solidFill>
                <a:srgbClr val="ADAFBB"/>
              </a:solidFill>
            </a:endParaRPr>
          </a:p>
        </p:txBody>
      </p:sp>
      <p:sp>
        <p:nvSpPr>
          <p:cNvPr id="2" name="Chevron 17">
            <a:extLst>
              <a:ext uri="{FF2B5EF4-FFF2-40B4-BE49-F238E27FC236}">
                <a16:creationId xmlns:a16="http://schemas.microsoft.com/office/drawing/2014/main" id="{3B85F2A8-AA17-7296-DEAC-16754DD3CC9C}"/>
              </a:ext>
            </a:extLst>
          </p:cNvPr>
          <p:cNvSpPr/>
          <p:nvPr/>
        </p:nvSpPr>
        <p:spPr bwMode="auto">
          <a:xfrm>
            <a:off x="606385"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 </a:t>
            </a:r>
            <a:r>
              <a:rPr lang="en-GB" sz="1300" b="1" dirty="0">
                <a:solidFill>
                  <a:schemeClr val="bg1"/>
                </a:solidFill>
                <a:cs typeface="Times New Roman" pitchFamily="18" charset="0"/>
              </a:rPr>
              <a:t>Define &amp; Communicate the Strategy &amp; High-Level Plan</a:t>
            </a:r>
            <a:endParaRPr lang="en-US" sz="1300" b="1" dirty="0">
              <a:solidFill>
                <a:schemeClr val="bg1"/>
              </a:solidFill>
              <a:cs typeface="Times New Roman" pitchFamily="18" charset="0"/>
            </a:endParaRPr>
          </a:p>
        </p:txBody>
      </p:sp>
      <p:sp>
        <p:nvSpPr>
          <p:cNvPr id="3" name="Chevron 17">
            <a:extLst>
              <a:ext uri="{FF2B5EF4-FFF2-40B4-BE49-F238E27FC236}">
                <a16:creationId xmlns:a16="http://schemas.microsoft.com/office/drawing/2014/main" id="{4151F925-E96D-34D7-92A9-0552CF3743CD}"/>
              </a:ext>
            </a:extLst>
          </p:cNvPr>
          <p:cNvSpPr/>
          <p:nvPr/>
        </p:nvSpPr>
        <p:spPr bwMode="auto">
          <a:xfrm>
            <a:off x="4223481" y="2078690"/>
            <a:ext cx="3742661" cy="661243"/>
          </a:xfrm>
          <a:prstGeom prst="chevron">
            <a:avLst>
              <a:gd name="adj" fmla="val 31818"/>
            </a:avLst>
          </a:prstGeom>
          <a:solidFill>
            <a:schemeClr val="tx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 Develop &amp; Communicate the Detailed Plans</a:t>
            </a:r>
            <a:endParaRPr lang="en-US" sz="1300" b="1" kern="1200" dirty="0">
              <a:solidFill>
                <a:schemeClr val="bg1"/>
              </a:solidFill>
              <a:cs typeface="Times New Roman" pitchFamily="18" charset="0"/>
            </a:endParaRPr>
          </a:p>
        </p:txBody>
      </p:sp>
      <p:sp>
        <p:nvSpPr>
          <p:cNvPr id="4" name="Chevron 17">
            <a:extLst>
              <a:ext uri="{FF2B5EF4-FFF2-40B4-BE49-F238E27FC236}">
                <a16:creationId xmlns:a16="http://schemas.microsoft.com/office/drawing/2014/main" id="{0172C848-9A79-9A91-5AF2-3CE7D790CA8D}"/>
              </a:ext>
            </a:extLst>
          </p:cNvPr>
          <p:cNvSpPr/>
          <p:nvPr/>
        </p:nvSpPr>
        <p:spPr bwMode="auto">
          <a:xfrm>
            <a:off x="7844502" y="2078690"/>
            <a:ext cx="3742661" cy="661243"/>
          </a:xfrm>
          <a:prstGeom prst="chevron">
            <a:avLst>
              <a:gd name="adj" fmla="val 31818"/>
            </a:avLst>
          </a:prstGeom>
          <a:solidFill>
            <a:schemeClr val="accent2"/>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300" b="1" dirty="0">
                <a:solidFill>
                  <a:schemeClr val="bg1"/>
                </a:solidFill>
                <a:cs typeface="Times New Roman" pitchFamily="18" charset="0"/>
              </a:rPr>
              <a:t>Phase III: Implement &amp; Monitor</a:t>
            </a:r>
            <a:endParaRPr lang="en-US" sz="1300" b="1" kern="1200" dirty="0">
              <a:solidFill>
                <a:schemeClr val="bg1"/>
              </a:solidFill>
              <a:cs typeface="Times New Roman" pitchFamily="18" charset="0"/>
            </a:endParaRPr>
          </a:p>
        </p:txBody>
      </p:sp>
      <p:sp>
        <p:nvSpPr>
          <p:cNvPr id="6" name="Rectangle 5">
            <a:extLst>
              <a:ext uri="{FF2B5EF4-FFF2-40B4-BE49-F238E27FC236}">
                <a16:creationId xmlns:a16="http://schemas.microsoft.com/office/drawing/2014/main" id="{104BA13D-99C5-3C79-B54D-C9F98FA2E19F}"/>
              </a:ext>
            </a:extLst>
          </p:cNvPr>
          <p:cNvSpPr/>
          <p:nvPr/>
        </p:nvSpPr>
        <p:spPr>
          <a:xfrm>
            <a:off x="652311" y="2833471"/>
            <a:ext cx="3556312" cy="3436838"/>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US" sz="1200" dirty="0">
                <a:solidFill>
                  <a:srgbClr val="002776"/>
                </a:solidFill>
              </a:rPr>
              <a:t>Merger strategic objectives</a:t>
            </a:r>
          </a:p>
          <a:p>
            <a:pPr marL="169863" indent="-169863">
              <a:spcBef>
                <a:spcPts val="400"/>
              </a:spcBef>
              <a:spcAft>
                <a:spcPts val="400"/>
              </a:spcAft>
              <a:buFont typeface="+mj-lt"/>
              <a:buAutoNum type="arabicPeriod"/>
              <a:defRPr/>
            </a:pPr>
            <a:r>
              <a:rPr lang="en-US" sz="1200" dirty="0">
                <a:solidFill>
                  <a:srgbClr val="002776"/>
                </a:solidFill>
              </a:rPr>
              <a:t>Integration management office</a:t>
            </a:r>
          </a:p>
          <a:p>
            <a:pPr marL="169863" indent="-169863">
              <a:spcBef>
                <a:spcPts val="400"/>
              </a:spcBef>
              <a:spcAft>
                <a:spcPts val="400"/>
              </a:spcAft>
              <a:buFont typeface="+mj-lt"/>
              <a:buAutoNum type="arabicPeriod"/>
              <a:defRPr/>
            </a:pPr>
            <a:r>
              <a:rPr lang="en-US" sz="1200" dirty="0">
                <a:solidFill>
                  <a:srgbClr val="002776"/>
                </a:solidFill>
              </a:rPr>
              <a:t>Guiding principles</a:t>
            </a:r>
          </a:p>
          <a:p>
            <a:pPr marL="169863" indent="-169863">
              <a:spcBef>
                <a:spcPts val="400"/>
              </a:spcBef>
              <a:spcAft>
                <a:spcPts val="400"/>
              </a:spcAft>
              <a:buFont typeface="+mj-lt"/>
              <a:buAutoNum type="arabicPeriod"/>
              <a:defRPr/>
            </a:pPr>
            <a:r>
              <a:rPr lang="en-US" sz="1200" dirty="0">
                <a:solidFill>
                  <a:srgbClr val="002776"/>
                </a:solidFill>
              </a:rPr>
              <a:t>Post merger integration high-level plan</a:t>
            </a:r>
          </a:p>
          <a:p>
            <a:pPr marL="169863" indent="-169863">
              <a:spcBef>
                <a:spcPts val="400"/>
              </a:spcBef>
              <a:spcAft>
                <a:spcPts val="400"/>
              </a:spcAft>
              <a:buFont typeface="+mj-lt"/>
              <a:buAutoNum type="arabicPeriod"/>
              <a:defRPr/>
            </a:pPr>
            <a:r>
              <a:rPr lang="en-US" sz="1200" dirty="0">
                <a:solidFill>
                  <a:srgbClr val="002776"/>
                </a:solidFill>
              </a:rPr>
              <a:t>Organizational structure (Top layers)</a:t>
            </a:r>
          </a:p>
          <a:p>
            <a:pPr marL="169863" indent="-169863">
              <a:spcBef>
                <a:spcPts val="400"/>
              </a:spcBef>
              <a:spcAft>
                <a:spcPts val="400"/>
              </a:spcAft>
              <a:buFont typeface="+mj-lt"/>
              <a:buAutoNum type="arabicPeriod"/>
              <a:defRPr/>
            </a:pPr>
            <a:r>
              <a:rPr lang="en-US" sz="1200" dirty="0">
                <a:solidFill>
                  <a:srgbClr val="002776"/>
                </a:solidFill>
              </a:rPr>
              <a:t>Top management appointment</a:t>
            </a:r>
          </a:p>
          <a:p>
            <a:pPr marL="169863" indent="-169863">
              <a:spcBef>
                <a:spcPts val="400"/>
              </a:spcBef>
              <a:spcAft>
                <a:spcPts val="400"/>
              </a:spcAft>
              <a:buFont typeface="+mj-lt"/>
              <a:buAutoNum type="arabicPeriod"/>
              <a:defRPr/>
            </a:pPr>
            <a:r>
              <a:rPr lang="en-US" sz="1200" dirty="0">
                <a:solidFill>
                  <a:srgbClr val="002776"/>
                </a:solidFill>
              </a:rPr>
              <a:t>Training to help managers set up their team</a:t>
            </a:r>
          </a:p>
          <a:p>
            <a:pPr marL="169863" indent="-169863">
              <a:spcBef>
                <a:spcPts val="400"/>
              </a:spcBef>
              <a:spcAft>
                <a:spcPts val="400"/>
              </a:spcAft>
              <a:buFont typeface="+mj-lt"/>
              <a:buAutoNum type="arabicPeriod"/>
              <a:defRPr/>
            </a:pPr>
            <a:r>
              <a:rPr lang="en-US" sz="1200" dirty="0">
                <a:solidFill>
                  <a:srgbClr val="002776"/>
                </a:solidFill>
              </a:rPr>
              <a:t>Integrated synergy baseline</a:t>
            </a:r>
          </a:p>
          <a:p>
            <a:pPr marL="169863" indent="-169863">
              <a:spcBef>
                <a:spcPts val="400"/>
              </a:spcBef>
              <a:spcAft>
                <a:spcPts val="400"/>
              </a:spcAft>
              <a:buFont typeface="+mj-lt"/>
              <a:buAutoNum type="arabicPeriod"/>
              <a:defRPr/>
            </a:pPr>
            <a:r>
              <a:rPr lang="en-US" sz="1200" dirty="0">
                <a:solidFill>
                  <a:srgbClr val="002776"/>
                </a:solidFill>
              </a:rPr>
              <a:t>Synergy targets </a:t>
            </a:r>
          </a:p>
          <a:p>
            <a:pPr marL="169863" indent="-169863">
              <a:spcBef>
                <a:spcPts val="400"/>
              </a:spcBef>
              <a:spcAft>
                <a:spcPts val="400"/>
              </a:spcAft>
              <a:buFont typeface="+mj-lt"/>
              <a:buAutoNum type="arabicPeriod"/>
              <a:defRPr/>
            </a:pPr>
            <a:r>
              <a:rPr lang="en-US" sz="1200" dirty="0">
                <a:solidFill>
                  <a:srgbClr val="002776"/>
                </a:solidFill>
              </a:rPr>
              <a:t>Potential integration &amp; synergy initiatives</a:t>
            </a:r>
          </a:p>
          <a:p>
            <a:pPr marL="169863" indent="-169863">
              <a:spcBef>
                <a:spcPts val="400"/>
              </a:spcBef>
              <a:spcAft>
                <a:spcPts val="400"/>
              </a:spcAft>
              <a:buFont typeface="+mj-lt"/>
              <a:buAutoNum type="arabicPeriod"/>
              <a:defRPr/>
            </a:pPr>
            <a:r>
              <a:rPr lang="en-GB" sz="1200" dirty="0">
                <a:solidFill>
                  <a:srgbClr val="002776"/>
                </a:solidFill>
              </a:rPr>
              <a:t>Business cases and financial models</a:t>
            </a:r>
            <a:endParaRPr lang="en-US" sz="1200" dirty="0">
              <a:solidFill>
                <a:srgbClr val="002776"/>
              </a:solidFill>
            </a:endParaRPr>
          </a:p>
          <a:p>
            <a:pPr marL="169863" indent="-169863">
              <a:spcBef>
                <a:spcPts val="400"/>
              </a:spcBef>
              <a:spcAft>
                <a:spcPts val="400"/>
              </a:spcAft>
              <a:buFont typeface="+mj-lt"/>
              <a:buAutoNum type="arabicPeriod"/>
              <a:defRPr/>
            </a:pPr>
            <a:r>
              <a:rPr lang="en-US" sz="1200" dirty="0">
                <a:solidFill>
                  <a:srgbClr val="002776"/>
                </a:solidFill>
              </a:rPr>
              <a:t>Integration &amp; synergy initiatives prioritization</a:t>
            </a:r>
          </a:p>
        </p:txBody>
      </p:sp>
      <p:sp>
        <p:nvSpPr>
          <p:cNvPr id="7" name="Rectangle 6">
            <a:extLst>
              <a:ext uri="{FF2B5EF4-FFF2-40B4-BE49-F238E27FC236}">
                <a16:creationId xmlns:a16="http://schemas.microsoft.com/office/drawing/2014/main" id="{AF6A13B4-83FC-52EB-86FD-68C4CCBD12CE}"/>
              </a:ext>
            </a:extLst>
          </p:cNvPr>
          <p:cNvSpPr/>
          <p:nvPr/>
        </p:nvSpPr>
        <p:spPr>
          <a:xfrm>
            <a:off x="7844501" y="2833471"/>
            <a:ext cx="3950333" cy="2862322"/>
          </a:xfrm>
          <a:prstGeom prst="rect">
            <a:avLst/>
          </a:prstGeom>
          <a:effectLst/>
        </p:spPr>
        <p:txBody>
          <a:bodyPr wrap="square">
            <a:spAutoFit/>
          </a:bodyPr>
          <a:lstStyle/>
          <a:p>
            <a:pPr marL="169863" indent="-169863">
              <a:spcBef>
                <a:spcPts val="400"/>
              </a:spcBef>
              <a:spcAft>
                <a:spcPts val="400"/>
              </a:spcAft>
              <a:buFont typeface="+mj-lt"/>
              <a:buAutoNum type="arabicPeriod"/>
              <a:defRPr/>
            </a:pPr>
            <a:r>
              <a:rPr lang="en-US" sz="1200" dirty="0">
                <a:solidFill>
                  <a:srgbClr val="002776"/>
                </a:solidFill>
              </a:rPr>
              <a:t>Status of the post-merger integration high-level plan</a:t>
            </a:r>
          </a:p>
          <a:p>
            <a:pPr marL="169863" lvl="0" indent="-169863">
              <a:spcBef>
                <a:spcPts val="400"/>
              </a:spcBef>
              <a:spcAft>
                <a:spcPts val="400"/>
              </a:spcAft>
              <a:buFont typeface="+mj-lt"/>
              <a:buAutoNum type="arabicPeriod"/>
              <a:defRPr/>
            </a:pPr>
            <a:r>
              <a:rPr lang="en-US" sz="1200" dirty="0">
                <a:solidFill>
                  <a:srgbClr val="002776"/>
                </a:solidFill>
              </a:rPr>
              <a:t>Status of the detailed integration plan</a:t>
            </a:r>
          </a:p>
          <a:p>
            <a:pPr marL="169863" indent="-169863">
              <a:spcBef>
                <a:spcPts val="400"/>
              </a:spcBef>
              <a:spcAft>
                <a:spcPts val="400"/>
              </a:spcAft>
              <a:buFont typeface="+mj-lt"/>
              <a:buAutoNum type="arabicPeriod"/>
              <a:defRPr/>
            </a:pPr>
            <a:r>
              <a:rPr lang="en-US" sz="1200" dirty="0">
                <a:solidFill>
                  <a:srgbClr val="002776"/>
                </a:solidFill>
              </a:rPr>
              <a:t>Status of the integration and synergy initiatives plan</a:t>
            </a:r>
          </a:p>
          <a:p>
            <a:pPr marL="169863" indent="-169863">
              <a:spcBef>
                <a:spcPts val="400"/>
              </a:spcBef>
              <a:spcAft>
                <a:spcPts val="400"/>
              </a:spcAft>
              <a:buFont typeface="+mj-lt"/>
              <a:buAutoNum type="arabicPeriod"/>
              <a:defRPr/>
            </a:pPr>
            <a:r>
              <a:rPr lang="en-US" sz="1200" dirty="0">
                <a:solidFill>
                  <a:srgbClr val="002776"/>
                </a:solidFill>
              </a:rPr>
              <a:t>Status of the change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the communication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Status of the 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Status of staffing and the retention plan</a:t>
            </a:r>
          </a:p>
          <a:p>
            <a:pPr marL="169863" indent="-169863">
              <a:spcBef>
                <a:spcPts val="400"/>
              </a:spcBef>
              <a:spcAft>
                <a:spcPts val="400"/>
              </a:spcAft>
              <a:buFont typeface="+mj-lt"/>
              <a:buAutoNum type="arabicPeriod"/>
              <a:defRPr/>
            </a:pPr>
            <a:r>
              <a:rPr lang="en-US" sz="1200" dirty="0">
                <a:solidFill>
                  <a:srgbClr val="002776"/>
                </a:solidFill>
              </a:rPr>
              <a:t>Integration lessons learned</a:t>
            </a:r>
          </a:p>
          <a:p>
            <a:pPr marL="169863" indent="-169863">
              <a:spcBef>
                <a:spcPts val="400"/>
              </a:spcBef>
              <a:spcAft>
                <a:spcPts val="400"/>
              </a:spcAft>
              <a:buFont typeface="+mj-lt"/>
              <a:buAutoNum type="arabicPeriod"/>
              <a:defRPr/>
            </a:pPr>
            <a:r>
              <a:rPr lang="en-US" sz="1200" dirty="0">
                <a:solidFill>
                  <a:srgbClr val="002776"/>
                </a:solidFill>
              </a:rPr>
              <a:t> Institutionalization of the updated PMI Toolkit</a:t>
            </a:r>
          </a:p>
        </p:txBody>
      </p:sp>
      <p:sp>
        <p:nvSpPr>
          <p:cNvPr id="8" name="Rectangle 7">
            <a:extLst>
              <a:ext uri="{FF2B5EF4-FFF2-40B4-BE49-F238E27FC236}">
                <a16:creationId xmlns:a16="http://schemas.microsoft.com/office/drawing/2014/main" id="{43B58F9E-2733-B19C-7E25-8F6C7E72CC91}"/>
              </a:ext>
            </a:extLst>
          </p:cNvPr>
          <p:cNvSpPr/>
          <p:nvPr/>
        </p:nvSpPr>
        <p:spPr>
          <a:xfrm>
            <a:off x="4281663" y="2833471"/>
            <a:ext cx="3459563" cy="2185214"/>
          </a:xfrm>
          <a:prstGeom prst="rect">
            <a:avLst/>
          </a:prstGeom>
          <a:effectLst/>
        </p:spPr>
        <p:txBody>
          <a:bodyPr wrap="square">
            <a:spAutoFit/>
          </a:bodyPr>
          <a:lstStyle/>
          <a:p>
            <a:pPr marL="169863" lvl="0" indent="-169863">
              <a:spcBef>
                <a:spcPts val="400"/>
              </a:spcBef>
              <a:spcAft>
                <a:spcPts val="400"/>
              </a:spcAft>
              <a:buFont typeface="+mj-lt"/>
              <a:buAutoNum type="arabicPeriod"/>
              <a:defRPr/>
            </a:pPr>
            <a:r>
              <a:rPr lang="en-US" sz="1200" dirty="0">
                <a:solidFill>
                  <a:srgbClr val="002776"/>
                </a:solidFill>
              </a:rPr>
              <a:t>Detailed integration plan including the Day 1 readiness checklist</a:t>
            </a:r>
          </a:p>
          <a:p>
            <a:pPr marL="169863" lvl="0" indent="-169863">
              <a:spcBef>
                <a:spcPts val="400"/>
              </a:spcBef>
              <a:spcAft>
                <a:spcPts val="400"/>
              </a:spcAft>
              <a:buFont typeface="+mj-lt"/>
              <a:buAutoNum type="arabicPeriod"/>
              <a:defRPr/>
            </a:pPr>
            <a:r>
              <a:rPr lang="en-US" sz="1200" dirty="0">
                <a:solidFill>
                  <a:srgbClr val="002776"/>
                </a:solidFill>
              </a:rPr>
              <a:t>Integration &amp; synergy initiatives plan</a:t>
            </a:r>
          </a:p>
          <a:p>
            <a:pPr marL="169863" indent="-169863">
              <a:spcBef>
                <a:spcPts val="400"/>
              </a:spcBef>
              <a:spcAft>
                <a:spcPts val="400"/>
              </a:spcAft>
              <a:buFont typeface="+mj-lt"/>
              <a:buAutoNum type="arabicPeriod"/>
              <a:defRPr/>
            </a:pPr>
            <a:r>
              <a:rPr lang="en-US" sz="1200" dirty="0">
                <a:solidFill>
                  <a:srgbClr val="002776"/>
                </a:solidFill>
              </a:rPr>
              <a:t>Change management strategy and plan</a:t>
            </a:r>
          </a:p>
          <a:p>
            <a:pPr marL="169863" indent="-169863">
              <a:spcBef>
                <a:spcPts val="400"/>
              </a:spcBef>
              <a:spcAft>
                <a:spcPts val="400"/>
              </a:spcAft>
              <a:buFont typeface="+mj-lt"/>
              <a:buAutoNum type="arabicPeriod"/>
              <a:defRPr/>
            </a:pPr>
            <a:r>
              <a:rPr lang="en-US" sz="1200" dirty="0">
                <a:solidFill>
                  <a:srgbClr val="002776"/>
                </a:solidFill>
              </a:rPr>
              <a:t>Communication strategy and plan</a:t>
            </a:r>
          </a:p>
          <a:p>
            <a:pPr marL="169863" indent="-169863">
              <a:spcBef>
                <a:spcPts val="400"/>
              </a:spcBef>
              <a:spcAft>
                <a:spcPts val="400"/>
              </a:spcAft>
              <a:buFont typeface="+mj-lt"/>
              <a:buAutoNum type="arabicPeriod"/>
              <a:defRPr/>
            </a:pPr>
            <a:r>
              <a:rPr lang="en-US" sz="1200" dirty="0">
                <a:solidFill>
                  <a:srgbClr val="002776"/>
                </a:solidFill>
              </a:rPr>
              <a:t>Culture integration strategy and plan</a:t>
            </a:r>
          </a:p>
          <a:p>
            <a:pPr marL="169863" indent="-169863">
              <a:spcBef>
                <a:spcPts val="400"/>
              </a:spcBef>
              <a:spcAft>
                <a:spcPts val="400"/>
              </a:spcAft>
              <a:buFont typeface="+mj-lt"/>
              <a:buAutoNum type="arabicPeriod"/>
              <a:defRPr/>
            </a:pPr>
            <a:r>
              <a:rPr lang="en-US" sz="1200" dirty="0">
                <a:solidFill>
                  <a:srgbClr val="002776"/>
                </a:solidFill>
              </a:rPr>
              <a:t>Risk management strategy and plan</a:t>
            </a:r>
          </a:p>
          <a:p>
            <a:pPr marL="169863" indent="-169863">
              <a:spcBef>
                <a:spcPts val="400"/>
              </a:spcBef>
              <a:spcAft>
                <a:spcPts val="400"/>
              </a:spcAft>
              <a:buFont typeface="+mj-lt"/>
              <a:buAutoNum type="arabicPeriod"/>
              <a:defRPr/>
            </a:pPr>
            <a:r>
              <a:rPr lang="en-US" sz="1200" dirty="0">
                <a:solidFill>
                  <a:srgbClr val="002776"/>
                </a:solidFill>
              </a:rPr>
              <a:t>Staffing &amp; retention plan</a:t>
            </a:r>
          </a:p>
        </p:txBody>
      </p:sp>
      <p:cxnSp>
        <p:nvCxnSpPr>
          <p:cNvPr id="9" name="Straight Connector 8">
            <a:extLst>
              <a:ext uri="{FF2B5EF4-FFF2-40B4-BE49-F238E27FC236}">
                <a16:creationId xmlns:a16="http://schemas.microsoft.com/office/drawing/2014/main" id="{8930E3C7-6277-094A-C828-0B571B21B361}"/>
              </a:ext>
            </a:extLst>
          </p:cNvPr>
          <p:cNvCxnSpPr>
            <a:cxnSpLocks/>
          </p:cNvCxnSpPr>
          <p:nvPr/>
        </p:nvCxnSpPr>
        <p:spPr>
          <a:xfrm>
            <a:off x="4208622" y="2833470"/>
            <a:ext cx="0" cy="3420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F51161E-352D-A1FF-0CB3-D7887DE03CB2}"/>
              </a:ext>
            </a:extLst>
          </p:cNvPr>
          <p:cNvCxnSpPr>
            <a:cxnSpLocks/>
          </p:cNvCxnSpPr>
          <p:nvPr/>
        </p:nvCxnSpPr>
        <p:spPr>
          <a:xfrm>
            <a:off x="7792864" y="2833470"/>
            <a:ext cx="0" cy="33840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11" name="Graphic 10" descr="Gantt Chart outline">
            <a:extLst>
              <a:ext uri="{FF2B5EF4-FFF2-40B4-BE49-F238E27FC236}">
                <a16:creationId xmlns:a16="http://schemas.microsoft.com/office/drawing/2014/main" id="{F258181B-C0F5-EEA3-CE78-50D5DE274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5173" y="1514524"/>
            <a:ext cx="578840" cy="578840"/>
          </a:xfrm>
          <a:prstGeom prst="rect">
            <a:avLst/>
          </a:prstGeom>
        </p:spPr>
      </p:pic>
      <p:pic>
        <p:nvPicPr>
          <p:cNvPr id="12" name="Graphic 11" descr="Clipboard Partially Checked outline">
            <a:extLst>
              <a:ext uri="{FF2B5EF4-FFF2-40B4-BE49-F238E27FC236}">
                <a16:creationId xmlns:a16="http://schemas.microsoft.com/office/drawing/2014/main" id="{3E612161-10BD-7A74-36AA-8CCC95FC2C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6679" y="1491664"/>
            <a:ext cx="587026" cy="587026"/>
          </a:xfrm>
          <a:prstGeom prst="rect">
            <a:avLst/>
          </a:prstGeom>
        </p:spPr>
      </p:pic>
      <p:pic>
        <p:nvPicPr>
          <p:cNvPr id="14" name="Graphic 13" descr="Target outline">
            <a:extLst>
              <a:ext uri="{FF2B5EF4-FFF2-40B4-BE49-F238E27FC236}">
                <a16:creationId xmlns:a16="http://schemas.microsoft.com/office/drawing/2014/main" id="{5D2EE0C6-110C-9D2C-7B7E-27C025E78E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88295" y="1489224"/>
            <a:ext cx="578840" cy="578840"/>
          </a:xfrm>
          <a:prstGeom prst="rect">
            <a:avLst/>
          </a:prstGeom>
        </p:spPr>
      </p:pic>
    </p:spTree>
    <p:extLst>
      <p:ext uri="{BB962C8B-B14F-4D97-AF65-F5344CB8AC3E}">
        <p14:creationId xmlns:p14="http://schemas.microsoft.com/office/powerpoint/2010/main" val="1002747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E60B84-1B13-48B1-81E5-8E296DEEBBE7}"/>
              </a:ext>
            </a:extLst>
          </p:cNvPr>
          <p:cNvPicPr>
            <a:picLocks noChangeAspect="1"/>
          </p:cNvPicPr>
          <p:nvPr/>
        </p:nvPicPr>
        <p:blipFill>
          <a:blip r:embed="rId4"/>
          <a:stretch>
            <a:fillRect/>
          </a:stretch>
        </p:blipFill>
        <p:spPr>
          <a:xfrm>
            <a:off x="1423770" y="1889150"/>
            <a:ext cx="3648000" cy="205200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1386EF7C-88B2-48DB-8264-9EB7535FA945}"/>
              </a:ext>
            </a:extLst>
          </p:cNvPr>
          <p:cNvPicPr>
            <a:picLocks noChangeAspect="1"/>
          </p:cNvPicPr>
          <p:nvPr/>
        </p:nvPicPr>
        <p:blipFill>
          <a:blip r:embed="rId5"/>
          <a:stretch>
            <a:fillRect/>
          </a:stretch>
        </p:blipFill>
        <p:spPr>
          <a:xfrm>
            <a:off x="6659418" y="1889150"/>
            <a:ext cx="3648000" cy="2052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19E6FAA-89AE-43EE-B559-A7975B679097}"/>
              </a:ext>
            </a:extLst>
          </p:cNvPr>
          <p:cNvPicPr>
            <a:picLocks noChangeAspect="1"/>
          </p:cNvPicPr>
          <p:nvPr/>
        </p:nvPicPr>
        <p:blipFill>
          <a:blip r:embed="rId6"/>
          <a:stretch>
            <a:fillRect/>
          </a:stretch>
        </p:blipFill>
        <p:spPr>
          <a:xfrm>
            <a:off x="1423770" y="4459346"/>
            <a:ext cx="3648000" cy="205200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EB20BB5-DC1E-404F-AAB3-36A1D4DF94D7}"/>
              </a:ext>
            </a:extLst>
          </p:cNvPr>
          <p:cNvPicPr>
            <a:picLocks noChangeAspect="1"/>
          </p:cNvPicPr>
          <p:nvPr/>
        </p:nvPicPr>
        <p:blipFill>
          <a:blip r:embed="rId7"/>
          <a:stretch>
            <a:fillRect/>
          </a:stretch>
        </p:blipFill>
        <p:spPr>
          <a:xfrm>
            <a:off x="6659418" y="4459346"/>
            <a:ext cx="3648000" cy="2052000"/>
          </a:xfrm>
          <a:prstGeom prst="rect">
            <a:avLst/>
          </a:prstGeom>
          <a:ln>
            <a:noFill/>
          </a:ln>
          <a:effectLst>
            <a:outerShdw blurRad="292100" dist="139700" dir="2700000" algn="tl" rotWithShape="0">
              <a:srgbClr val="333333">
                <a:alpha val="65000"/>
              </a:srgbClr>
            </a:outerShdw>
          </a:effectLst>
        </p:spPr>
      </p:pic>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See below 4 additional screenshots from Phase III. </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49</a:t>
            </a:fld>
            <a:endParaRPr lang="en-US" sz="1000" dirty="0">
              <a:solidFill>
                <a:srgbClr val="ADAFBB"/>
              </a:solidFill>
            </a:endParaRPr>
          </a:p>
        </p:txBody>
      </p:sp>
      <p:grpSp>
        <p:nvGrpSpPr>
          <p:cNvPr id="6" name="Group 5">
            <a:extLst>
              <a:ext uri="{FF2B5EF4-FFF2-40B4-BE49-F238E27FC236}">
                <a16:creationId xmlns:a16="http://schemas.microsoft.com/office/drawing/2014/main" id="{33747CCF-50E7-4EB5-9B4D-8E887AE145E7}"/>
              </a:ext>
            </a:extLst>
          </p:cNvPr>
          <p:cNvGrpSpPr/>
          <p:nvPr/>
        </p:nvGrpSpPr>
        <p:grpSpPr>
          <a:xfrm>
            <a:off x="-140038" y="6570"/>
            <a:ext cx="1255215" cy="1090613"/>
            <a:chOff x="-130422" y="-23336"/>
            <a:chExt cx="1096260" cy="952500"/>
          </a:xfrm>
        </p:grpSpPr>
        <p:sp>
          <p:nvSpPr>
            <p:cNvPr id="7" name="Diagonal Stripe 6">
              <a:extLst>
                <a:ext uri="{FF2B5EF4-FFF2-40B4-BE49-F238E27FC236}">
                  <a16:creationId xmlns:a16="http://schemas.microsoft.com/office/drawing/2014/main" id="{586EBA78-DFE9-49C7-BB2A-CBE2EE9B7FA1}"/>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349A5370-D44D-4891-B58A-A16D74C07572}"/>
                </a:ext>
              </a:extLst>
            </p:cNvPr>
            <p:cNvSpPr txBox="1"/>
            <p:nvPr/>
          </p:nvSpPr>
          <p:spPr>
            <a:xfrm rot="18948199">
              <a:off x="-130422" y="235937"/>
              <a:ext cx="1004084" cy="2419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rPr>
                <a:t>Screenshots</a:t>
              </a:r>
            </a:p>
          </p:txBody>
        </p:sp>
        <p:cxnSp>
          <p:nvCxnSpPr>
            <p:cNvPr id="9" name="Straight Connector 8">
              <a:extLst>
                <a:ext uri="{FF2B5EF4-FFF2-40B4-BE49-F238E27FC236}">
                  <a16:creationId xmlns:a16="http://schemas.microsoft.com/office/drawing/2014/main" id="{14BBF9DD-58F2-49E1-9965-CAD08C2777D2}"/>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88BB188B-1F6D-450B-8387-5364B3DC1A89}"/>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sp>
        <p:nvSpPr>
          <p:cNvPr id="30" name="TextBox 29">
            <a:extLst>
              <a:ext uri="{FF2B5EF4-FFF2-40B4-BE49-F238E27FC236}">
                <a16:creationId xmlns:a16="http://schemas.microsoft.com/office/drawing/2014/main" id="{4885690A-AC95-47AE-9E4D-54E6CFB8A134}"/>
              </a:ext>
            </a:extLst>
          </p:cNvPr>
          <p:cNvSpPr txBox="1"/>
          <p:nvPr/>
        </p:nvSpPr>
        <p:spPr>
          <a:xfrm>
            <a:off x="1423770" y="1549164"/>
            <a:ext cx="3648001" cy="307777"/>
          </a:xfrm>
          <a:prstGeom prst="rect">
            <a:avLst/>
          </a:prstGeom>
          <a:noFill/>
        </p:spPr>
        <p:txBody>
          <a:bodyPr wrap="square" rtlCol="0">
            <a:spAutoFit/>
          </a:bodyPr>
          <a:lstStyle/>
          <a:p>
            <a:pPr algn="ctr"/>
            <a:r>
              <a:rPr lang="en-US" sz="1400" b="1" dirty="0"/>
              <a:t>Governance</a:t>
            </a:r>
          </a:p>
        </p:txBody>
      </p:sp>
      <p:sp>
        <p:nvSpPr>
          <p:cNvPr id="31" name="TextBox 30">
            <a:extLst>
              <a:ext uri="{FF2B5EF4-FFF2-40B4-BE49-F238E27FC236}">
                <a16:creationId xmlns:a16="http://schemas.microsoft.com/office/drawing/2014/main" id="{435C94AD-0B68-4832-A843-416A63C68A22}"/>
              </a:ext>
            </a:extLst>
          </p:cNvPr>
          <p:cNvSpPr txBox="1"/>
          <p:nvPr/>
        </p:nvSpPr>
        <p:spPr>
          <a:xfrm>
            <a:off x="1423770" y="4133098"/>
            <a:ext cx="3648000" cy="307777"/>
          </a:xfrm>
          <a:prstGeom prst="rect">
            <a:avLst/>
          </a:prstGeom>
          <a:noFill/>
        </p:spPr>
        <p:txBody>
          <a:bodyPr wrap="square" rtlCol="0">
            <a:spAutoFit/>
          </a:bodyPr>
          <a:lstStyle/>
          <a:p>
            <a:pPr algn="ctr"/>
            <a:r>
              <a:rPr lang="en-US" sz="1400" b="1" dirty="0"/>
              <a:t>Risk Management Framework </a:t>
            </a:r>
          </a:p>
        </p:txBody>
      </p:sp>
      <p:sp>
        <p:nvSpPr>
          <p:cNvPr id="32" name="TextBox 31">
            <a:extLst>
              <a:ext uri="{FF2B5EF4-FFF2-40B4-BE49-F238E27FC236}">
                <a16:creationId xmlns:a16="http://schemas.microsoft.com/office/drawing/2014/main" id="{6F942A0B-2108-4F94-A75C-D0472EB4899B}"/>
              </a:ext>
            </a:extLst>
          </p:cNvPr>
          <p:cNvSpPr txBox="1"/>
          <p:nvPr/>
        </p:nvSpPr>
        <p:spPr>
          <a:xfrm>
            <a:off x="6661779" y="1549164"/>
            <a:ext cx="3648000" cy="307777"/>
          </a:xfrm>
          <a:prstGeom prst="rect">
            <a:avLst/>
          </a:prstGeom>
          <a:noFill/>
        </p:spPr>
        <p:txBody>
          <a:bodyPr wrap="square" rtlCol="0">
            <a:spAutoFit/>
          </a:bodyPr>
          <a:lstStyle/>
          <a:p>
            <a:pPr algn="ctr"/>
            <a:r>
              <a:rPr lang="en-US" sz="1400" b="1" dirty="0"/>
              <a:t>Initiative Status Report</a:t>
            </a:r>
          </a:p>
        </p:txBody>
      </p:sp>
      <p:sp>
        <p:nvSpPr>
          <p:cNvPr id="33" name="TextBox 32">
            <a:extLst>
              <a:ext uri="{FF2B5EF4-FFF2-40B4-BE49-F238E27FC236}">
                <a16:creationId xmlns:a16="http://schemas.microsoft.com/office/drawing/2014/main" id="{71FCAAB3-5BCA-4205-AB39-3917F35BE863}"/>
              </a:ext>
            </a:extLst>
          </p:cNvPr>
          <p:cNvSpPr txBox="1"/>
          <p:nvPr/>
        </p:nvSpPr>
        <p:spPr>
          <a:xfrm>
            <a:off x="6567056" y="4133098"/>
            <a:ext cx="3842326" cy="307777"/>
          </a:xfrm>
          <a:prstGeom prst="rect">
            <a:avLst/>
          </a:prstGeom>
          <a:noFill/>
        </p:spPr>
        <p:txBody>
          <a:bodyPr wrap="square" rtlCol="0">
            <a:spAutoFit/>
          </a:bodyPr>
          <a:lstStyle/>
          <a:p>
            <a:pPr algn="ctr"/>
            <a:r>
              <a:rPr lang="en-US" sz="1400" b="1" dirty="0"/>
              <a:t>Communication Plan</a:t>
            </a:r>
          </a:p>
        </p:txBody>
      </p:sp>
    </p:spTree>
    <p:extLst>
      <p:ext uri="{BB962C8B-B14F-4D97-AF65-F5344CB8AC3E}">
        <p14:creationId xmlns:p14="http://schemas.microsoft.com/office/powerpoint/2010/main" val="365255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t>Mergers and </a:t>
            </a:r>
            <a:r>
              <a:rPr lang="en-US" dirty="0"/>
              <a:t>Acquisitions </a:t>
            </a:r>
            <a:r>
              <a:rPr lang="en-US" sz="2400" dirty="0"/>
              <a:t>Strategy</a:t>
            </a:r>
          </a:p>
        </p:txBody>
      </p:sp>
      <p:sp>
        <p:nvSpPr>
          <p:cNvPr id="11" name="Slide Number Placeholder 7">
            <a:extLst>
              <a:ext uri="{FF2B5EF4-FFF2-40B4-BE49-F238E27FC236}">
                <a16:creationId xmlns:a16="http://schemas.microsoft.com/office/drawing/2014/main" id="{699300CD-094B-4025-A027-39A69DEA56D4}"/>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5</a:t>
            </a:fld>
            <a:endParaRPr lang="en-US" sz="1000" dirty="0">
              <a:solidFill>
                <a:srgbClr val="ADAFBB"/>
              </a:solidFill>
            </a:endParaRPr>
          </a:p>
        </p:txBody>
      </p:sp>
      <p:sp>
        <p:nvSpPr>
          <p:cNvPr id="4" name="Rectangle 3">
            <a:extLst>
              <a:ext uri="{FF2B5EF4-FFF2-40B4-BE49-F238E27FC236}">
                <a16:creationId xmlns:a16="http://schemas.microsoft.com/office/drawing/2014/main" id="{8200C17D-AA34-4B03-B9C5-1940EBBCC72D}"/>
              </a:ext>
            </a:extLst>
          </p:cNvPr>
          <p:cNvSpPr/>
          <p:nvPr/>
        </p:nvSpPr>
        <p:spPr>
          <a:xfrm>
            <a:off x="1660071" y="2325090"/>
            <a:ext cx="1805948" cy="3765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Mergers and Acquisitions Strategy</a:t>
            </a:r>
          </a:p>
        </p:txBody>
      </p:sp>
      <p:sp>
        <p:nvSpPr>
          <p:cNvPr id="6" name="Rectangle 5">
            <a:extLst>
              <a:ext uri="{FF2B5EF4-FFF2-40B4-BE49-F238E27FC236}">
                <a16:creationId xmlns:a16="http://schemas.microsoft.com/office/drawing/2014/main" id="{1AE019B4-37C0-4E6C-9E8D-6430CB918EA4}"/>
              </a:ext>
            </a:extLst>
          </p:cNvPr>
          <p:cNvSpPr/>
          <p:nvPr/>
        </p:nvSpPr>
        <p:spPr>
          <a:xfrm>
            <a:off x="35650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Description</a:t>
            </a:r>
          </a:p>
        </p:txBody>
      </p:sp>
      <p:sp>
        <p:nvSpPr>
          <p:cNvPr id="8" name="Rectangle 7">
            <a:extLst>
              <a:ext uri="{FF2B5EF4-FFF2-40B4-BE49-F238E27FC236}">
                <a16:creationId xmlns:a16="http://schemas.microsoft.com/office/drawing/2014/main" id="{1C5DDD71-F2BD-4A19-ACE4-B688DC662B6A}"/>
              </a:ext>
            </a:extLst>
          </p:cNvPr>
          <p:cNvSpPr/>
          <p:nvPr/>
        </p:nvSpPr>
        <p:spPr>
          <a:xfrm>
            <a:off x="57748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Advantages</a:t>
            </a:r>
          </a:p>
        </p:txBody>
      </p:sp>
      <p:sp>
        <p:nvSpPr>
          <p:cNvPr id="10" name="Rectangle 9">
            <a:extLst>
              <a:ext uri="{FF2B5EF4-FFF2-40B4-BE49-F238E27FC236}">
                <a16:creationId xmlns:a16="http://schemas.microsoft.com/office/drawing/2014/main" id="{75BF7E28-DF75-4CC2-A35E-0E82665BF6D3}"/>
              </a:ext>
            </a:extLst>
          </p:cNvPr>
          <p:cNvSpPr/>
          <p:nvPr/>
        </p:nvSpPr>
        <p:spPr>
          <a:xfrm>
            <a:off x="79846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Disadvantages</a:t>
            </a:r>
          </a:p>
        </p:txBody>
      </p:sp>
      <p:sp>
        <p:nvSpPr>
          <p:cNvPr id="12" name="Rectangle 11">
            <a:extLst>
              <a:ext uri="{FF2B5EF4-FFF2-40B4-BE49-F238E27FC236}">
                <a16:creationId xmlns:a16="http://schemas.microsoft.com/office/drawing/2014/main" id="{2BB14F14-A408-4836-B156-BF7F9327C18B}"/>
              </a:ext>
            </a:extLst>
          </p:cNvPr>
          <p:cNvSpPr/>
          <p:nvPr/>
        </p:nvSpPr>
        <p:spPr>
          <a:xfrm>
            <a:off x="35650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2"/>
                </a:solidFill>
              </a:rPr>
              <a:t>Mergers and acquisitions (M&amp;A) bring together companies through complete changes in ownership. They have been used by companies for centuries and remain a major way for companies to expand rapidly</a:t>
            </a:r>
          </a:p>
        </p:txBody>
      </p:sp>
      <p:sp>
        <p:nvSpPr>
          <p:cNvPr id="14" name="Rectangle 13">
            <a:extLst>
              <a:ext uri="{FF2B5EF4-FFF2-40B4-BE49-F238E27FC236}">
                <a16:creationId xmlns:a16="http://schemas.microsoft.com/office/drawing/2014/main" id="{78D28903-A9B8-4591-8A74-54D586870861}"/>
              </a:ext>
            </a:extLst>
          </p:cNvPr>
          <p:cNvSpPr/>
          <p:nvPr/>
        </p:nvSpPr>
        <p:spPr>
          <a:xfrm>
            <a:off x="57748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spcBef>
                <a:spcPts val="200"/>
              </a:spcBef>
              <a:spcAft>
                <a:spcPts val="200"/>
              </a:spcAft>
              <a:buFont typeface="Arial" pitchFamily="34" charset="0"/>
              <a:buChar char="•"/>
            </a:pPr>
            <a:r>
              <a:rPr lang="en-US" sz="1050" b="1" dirty="0">
                <a:solidFill>
                  <a:schemeClr val="tx2"/>
                </a:solidFill>
              </a:rPr>
              <a:t>Business extension: </a:t>
            </a:r>
            <a:r>
              <a:rPr lang="en-US" sz="1050" dirty="0">
                <a:solidFill>
                  <a:schemeClr val="tx2"/>
                </a:solidFill>
              </a:rPr>
              <a:t>M&amp;A can be used to extend the reach of a firm in terms of geography, products, or markets</a:t>
            </a:r>
          </a:p>
          <a:p>
            <a:pPr marL="85725" indent="-85725">
              <a:spcBef>
                <a:spcPts val="200"/>
              </a:spcBef>
              <a:spcAft>
                <a:spcPts val="200"/>
              </a:spcAft>
              <a:buFont typeface="Arial" pitchFamily="34" charset="0"/>
              <a:buChar char="•"/>
            </a:pPr>
            <a:r>
              <a:rPr lang="en-US" sz="1050" b="1" dirty="0">
                <a:solidFill>
                  <a:schemeClr val="tx2"/>
                </a:solidFill>
              </a:rPr>
              <a:t>Building capabilities: </a:t>
            </a:r>
            <a:r>
              <a:rPr lang="en-US" sz="1050" dirty="0">
                <a:solidFill>
                  <a:schemeClr val="tx2"/>
                </a:solidFill>
              </a:rPr>
              <a:t>M&amp;A may increase a company’s capabilities</a:t>
            </a:r>
          </a:p>
          <a:p>
            <a:pPr marL="85725" indent="-85725">
              <a:spcBef>
                <a:spcPts val="200"/>
              </a:spcBef>
              <a:spcAft>
                <a:spcPts val="200"/>
              </a:spcAft>
              <a:buFont typeface="Arial" pitchFamily="34" charset="0"/>
              <a:buChar char="•"/>
            </a:pPr>
            <a:r>
              <a:rPr lang="en-US" sz="1050" b="1" dirty="0">
                <a:solidFill>
                  <a:schemeClr val="tx2"/>
                </a:solidFill>
              </a:rPr>
              <a:t>Increase market power </a:t>
            </a:r>
            <a:r>
              <a:rPr lang="en-US" sz="1050" dirty="0">
                <a:solidFill>
                  <a:schemeClr val="tx2"/>
                </a:solidFill>
              </a:rPr>
              <a:t>by reducing competition and increasing bargaining power with suppliers</a:t>
            </a:r>
          </a:p>
          <a:p>
            <a:pPr marL="85725" indent="-85725">
              <a:spcBef>
                <a:spcPts val="200"/>
              </a:spcBef>
              <a:spcAft>
                <a:spcPts val="200"/>
              </a:spcAft>
              <a:buFont typeface="Arial" pitchFamily="34" charset="0"/>
              <a:buChar char="•"/>
            </a:pPr>
            <a:r>
              <a:rPr lang="en-US" sz="1050" b="1" dirty="0">
                <a:solidFill>
                  <a:schemeClr val="tx2"/>
                </a:solidFill>
              </a:rPr>
              <a:t>Increase efficiency: </a:t>
            </a:r>
            <a:r>
              <a:rPr lang="en-US" sz="1050" dirty="0">
                <a:solidFill>
                  <a:schemeClr val="tx2"/>
                </a:solidFill>
              </a:rPr>
              <a:t>by sharing resources and capabilities</a:t>
            </a:r>
          </a:p>
          <a:p>
            <a:pPr marL="85725" indent="-85725">
              <a:spcBef>
                <a:spcPts val="200"/>
              </a:spcBef>
              <a:spcAft>
                <a:spcPts val="200"/>
              </a:spcAft>
              <a:buFont typeface="Arial" pitchFamily="34" charset="0"/>
              <a:buChar char="•"/>
            </a:pPr>
            <a:r>
              <a:rPr lang="en-US" sz="1050" b="1" dirty="0">
                <a:solidFill>
                  <a:schemeClr val="tx2"/>
                </a:solidFill>
              </a:rPr>
              <a:t>Speed: </a:t>
            </a:r>
            <a:r>
              <a:rPr lang="en-US" sz="1050" dirty="0">
                <a:solidFill>
                  <a:schemeClr val="tx2"/>
                </a:solidFill>
              </a:rPr>
              <a:t>M&amp;A allows acquirers to act fast</a:t>
            </a:r>
          </a:p>
          <a:p>
            <a:pPr marL="85725" indent="-85725">
              <a:spcBef>
                <a:spcPts val="200"/>
              </a:spcBef>
              <a:spcAft>
                <a:spcPts val="200"/>
              </a:spcAft>
              <a:buFont typeface="Arial" pitchFamily="34" charset="0"/>
              <a:buChar char="•"/>
            </a:pPr>
            <a:r>
              <a:rPr lang="en-US" sz="1050" b="1" dirty="0">
                <a:solidFill>
                  <a:schemeClr val="tx2"/>
                </a:solidFill>
              </a:rPr>
              <a:t>Financial efficiency: </a:t>
            </a:r>
            <a:r>
              <a:rPr lang="en-US" sz="1050" dirty="0">
                <a:solidFill>
                  <a:schemeClr val="tx2"/>
                </a:solidFill>
              </a:rPr>
              <a:t>by combining the 2 balance sheets</a:t>
            </a:r>
          </a:p>
          <a:p>
            <a:pPr marL="85725" indent="-85725">
              <a:spcBef>
                <a:spcPts val="200"/>
              </a:spcBef>
              <a:spcAft>
                <a:spcPts val="200"/>
              </a:spcAft>
              <a:buFont typeface="Arial" pitchFamily="34" charset="0"/>
              <a:buChar char="•"/>
            </a:pPr>
            <a:r>
              <a:rPr lang="en-US" sz="1050" b="1" dirty="0">
                <a:solidFill>
                  <a:schemeClr val="tx2"/>
                </a:solidFill>
              </a:rPr>
              <a:t>Tax efficiency</a:t>
            </a:r>
            <a:endParaRPr lang="en-AU" sz="1050" b="1" dirty="0">
              <a:solidFill>
                <a:schemeClr val="tx2"/>
              </a:solidFill>
            </a:endParaRPr>
          </a:p>
        </p:txBody>
      </p:sp>
      <p:sp>
        <p:nvSpPr>
          <p:cNvPr id="16" name="Rectangle 15">
            <a:extLst>
              <a:ext uri="{FF2B5EF4-FFF2-40B4-BE49-F238E27FC236}">
                <a16:creationId xmlns:a16="http://schemas.microsoft.com/office/drawing/2014/main" id="{F04F4F05-509C-4402-A0ED-75E572090F48}"/>
              </a:ext>
            </a:extLst>
          </p:cNvPr>
          <p:cNvSpPr/>
          <p:nvPr/>
        </p:nvSpPr>
        <p:spPr>
          <a:xfrm>
            <a:off x="79846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spcBef>
                <a:spcPts val="300"/>
              </a:spcBef>
              <a:spcAft>
                <a:spcPts val="300"/>
              </a:spcAft>
              <a:buFont typeface="Arial" pitchFamily="34" charset="0"/>
              <a:buChar char="•"/>
            </a:pPr>
            <a:r>
              <a:rPr lang="en-US" sz="1200" dirty="0">
                <a:solidFill>
                  <a:schemeClr val="tx2"/>
                </a:solidFill>
              </a:rPr>
              <a:t>Important investment upfront</a:t>
            </a:r>
          </a:p>
          <a:p>
            <a:pPr marL="85725" indent="-85725">
              <a:spcBef>
                <a:spcPts val="300"/>
              </a:spcBef>
              <a:spcAft>
                <a:spcPts val="300"/>
              </a:spcAft>
              <a:buFont typeface="Arial" pitchFamily="34" charset="0"/>
              <a:buChar char="•"/>
            </a:pPr>
            <a:r>
              <a:rPr lang="en-US" sz="1200" dirty="0">
                <a:solidFill>
                  <a:schemeClr val="tx2"/>
                </a:solidFill>
              </a:rPr>
              <a:t>Potential culture clash between the 2 companies</a:t>
            </a:r>
          </a:p>
          <a:p>
            <a:pPr marL="85725" indent="-85725">
              <a:spcBef>
                <a:spcPts val="300"/>
              </a:spcBef>
              <a:spcAft>
                <a:spcPts val="300"/>
              </a:spcAft>
              <a:buFont typeface="Arial" pitchFamily="34" charset="0"/>
              <a:buChar char="•"/>
            </a:pPr>
            <a:r>
              <a:rPr lang="en-US" sz="1200" dirty="0">
                <a:solidFill>
                  <a:schemeClr val="tx2"/>
                </a:solidFill>
              </a:rPr>
              <a:t>High failure rate</a:t>
            </a:r>
          </a:p>
          <a:p>
            <a:pPr marL="85725" indent="-85725">
              <a:spcBef>
                <a:spcPts val="300"/>
              </a:spcBef>
              <a:spcAft>
                <a:spcPts val="300"/>
              </a:spcAft>
              <a:buFont typeface="Arial" pitchFamily="34" charset="0"/>
              <a:buChar char="•"/>
            </a:pPr>
            <a:r>
              <a:rPr lang="en-US" sz="1200" dirty="0">
                <a:solidFill>
                  <a:schemeClr val="tx2"/>
                </a:solidFill>
              </a:rPr>
              <a:t>Sometimes excessive initial valuations, exaggerated expectations of strategic fit, and underestimated problems of organizational fit</a:t>
            </a:r>
            <a:endParaRPr lang="en-AU" sz="1200" dirty="0">
              <a:solidFill>
                <a:schemeClr val="tx2"/>
              </a:solidFill>
            </a:endParaRPr>
          </a:p>
        </p:txBody>
      </p:sp>
    </p:spTree>
    <p:extLst>
      <p:ext uri="{BB962C8B-B14F-4D97-AF65-F5344CB8AC3E}">
        <p14:creationId xmlns:p14="http://schemas.microsoft.com/office/powerpoint/2010/main" val="2407825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Structure of the Toolkit</a:t>
            </a:r>
            <a:br>
              <a:rPr lang="en-US" sz="2400" dirty="0"/>
            </a:br>
            <a:r>
              <a:rPr lang="en-GB" sz="1800" b="0" dirty="0"/>
              <a:t>The M&amp;A Toolkit includes 600 </a:t>
            </a:r>
            <a:r>
              <a:rPr lang="en-US" sz="1800" b="0" dirty="0"/>
              <a:t>Powerpoint</a:t>
            </a:r>
            <a:r>
              <a:rPr lang="en-GB" sz="1800" b="0" dirty="0"/>
              <a:t> slides</a:t>
            </a:r>
            <a:r>
              <a:rPr lang="en-GB" sz="1800" b="0"/>
              <a:t>, 65 </a:t>
            </a:r>
            <a:r>
              <a:rPr lang="en-GB" sz="1800" b="0" dirty="0"/>
              <a:t>Excel sheets, 7 Word pages and 37 minutes of Video training organized in 7 folders that you can download on your device immediately after your purchase.</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50</a:t>
            </a:fld>
            <a:endParaRPr lang="en-US" sz="1000" dirty="0">
              <a:solidFill>
                <a:srgbClr val="ADAFBB"/>
              </a:solidFill>
            </a:endParaRPr>
          </a:p>
        </p:txBody>
      </p:sp>
      <p:sp>
        <p:nvSpPr>
          <p:cNvPr id="27" name="Rectangle: Rounded Corners 26">
            <a:extLst>
              <a:ext uri="{FF2B5EF4-FFF2-40B4-BE49-F238E27FC236}">
                <a16:creationId xmlns:a16="http://schemas.microsoft.com/office/drawing/2014/main" id="{022F9676-1CDA-4501-AB55-94D67867C319}"/>
              </a:ext>
            </a:extLst>
          </p:cNvPr>
          <p:cNvSpPr/>
          <p:nvPr/>
        </p:nvSpPr>
        <p:spPr>
          <a:xfrm>
            <a:off x="602681" y="1671780"/>
            <a:ext cx="10984482" cy="1396919"/>
          </a:xfrm>
          <a:prstGeom prst="roundRect">
            <a:avLst>
              <a:gd name="adj" fmla="val 4711"/>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CED486D3-E0D9-4427-96B3-325C56C98857}"/>
              </a:ext>
            </a:extLst>
          </p:cNvPr>
          <p:cNvSpPr/>
          <p:nvPr/>
        </p:nvSpPr>
        <p:spPr>
          <a:xfrm>
            <a:off x="602681" y="5984072"/>
            <a:ext cx="10984482" cy="508803"/>
          </a:xfrm>
          <a:prstGeom prst="roundRect">
            <a:avLst>
              <a:gd name="adj" fmla="val 4711"/>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1200" dirty="0">
                <a:solidFill>
                  <a:schemeClr val="bg1"/>
                </a:solidFill>
              </a:rPr>
              <a:t>*Please note that the number of PowerPoint slides and Excel sheets listed is the number of unique slides and sheets. For example, a PowerPoint slide that has been duplicated to facilitate our clients’ understanding only counts for 1 slide.</a:t>
            </a:r>
          </a:p>
        </p:txBody>
      </p:sp>
      <p:pic>
        <p:nvPicPr>
          <p:cNvPr id="58" name="Graphic 57" descr="Comment Important with solid fill">
            <a:extLst>
              <a:ext uri="{FF2B5EF4-FFF2-40B4-BE49-F238E27FC236}">
                <a16:creationId xmlns:a16="http://schemas.microsoft.com/office/drawing/2014/main" id="{CCE5CC6E-6411-4A67-AF69-17311BDEEB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153" y="6043109"/>
            <a:ext cx="449766" cy="449766"/>
          </a:xfrm>
          <a:prstGeom prst="rect">
            <a:avLst/>
          </a:prstGeom>
        </p:spPr>
      </p:pic>
      <p:pic>
        <p:nvPicPr>
          <p:cNvPr id="54" name="Graphic 53" descr="Open folder outline">
            <a:extLst>
              <a:ext uri="{FF2B5EF4-FFF2-40B4-BE49-F238E27FC236}">
                <a16:creationId xmlns:a16="http://schemas.microsoft.com/office/drawing/2014/main" id="{B9112133-8E61-42F5-BEC2-96E1A49EB1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560661" y="3655951"/>
            <a:ext cx="942109" cy="942109"/>
          </a:xfrm>
          <a:prstGeom prst="rect">
            <a:avLst/>
          </a:prstGeom>
        </p:spPr>
      </p:pic>
      <p:sp>
        <p:nvSpPr>
          <p:cNvPr id="56" name="TextBox 55">
            <a:extLst>
              <a:ext uri="{FF2B5EF4-FFF2-40B4-BE49-F238E27FC236}">
                <a16:creationId xmlns:a16="http://schemas.microsoft.com/office/drawing/2014/main" id="{349ACE94-55D1-43DE-811D-7A0873B0518C}"/>
              </a:ext>
            </a:extLst>
          </p:cNvPr>
          <p:cNvSpPr txBox="1"/>
          <p:nvPr/>
        </p:nvSpPr>
        <p:spPr>
          <a:xfrm>
            <a:off x="173596" y="4638626"/>
            <a:ext cx="1695261" cy="461665"/>
          </a:xfrm>
          <a:prstGeom prst="rect">
            <a:avLst/>
          </a:prstGeom>
          <a:noFill/>
        </p:spPr>
        <p:txBody>
          <a:bodyPr wrap="square" rtlCol="0">
            <a:spAutoFit/>
          </a:bodyPr>
          <a:lstStyle/>
          <a:p>
            <a:pPr algn="ctr"/>
            <a:r>
              <a:rPr lang="en-GB" sz="1200" b="1" dirty="0"/>
              <a:t>0. Overview and Approach</a:t>
            </a:r>
            <a:endParaRPr lang="en-US" sz="1200" b="1" dirty="0"/>
          </a:p>
        </p:txBody>
      </p:sp>
      <p:sp>
        <p:nvSpPr>
          <p:cNvPr id="57" name="Arrow: Down 56">
            <a:extLst>
              <a:ext uri="{FF2B5EF4-FFF2-40B4-BE49-F238E27FC236}">
                <a16:creationId xmlns:a16="http://schemas.microsoft.com/office/drawing/2014/main" id="{BDF0C8CD-D810-46E8-A9A3-8796B5D4DD97}"/>
              </a:ext>
            </a:extLst>
          </p:cNvPr>
          <p:cNvSpPr/>
          <p:nvPr/>
        </p:nvSpPr>
        <p:spPr>
          <a:xfrm>
            <a:off x="797241"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Open folder outline">
            <a:extLst>
              <a:ext uri="{FF2B5EF4-FFF2-40B4-BE49-F238E27FC236}">
                <a16:creationId xmlns:a16="http://schemas.microsoft.com/office/drawing/2014/main" id="{1875764C-BCEA-4EF3-AEB7-54B7FF34E7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2199036" y="3655951"/>
            <a:ext cx="942109" cy="942109"/>
          </a:xfrm>
          <a:prstGeom prst="rect">
            <a:avLst/>
          </a:prstGeom>
        </p:spPr>
      </p:pic>
      <p:sp>
        <p:nvSpPr>
          <p:cNvPr id="61" name="TextBox 60">
            <a:extLst>
              <a:ext uri="{FF2B5EF4-FFF2-40B4-BE49-F238E27FC236}">
                <a16:creationId xmlns:a16="http://schemas.microsoft.com/office/drawing/2014/main" id="{15864453-4219-4007-8AE2-70DFF080BED8}"/>
              </a:ext>
            </a:extLst>
          </p:cNvPr>
          <p:cNvSpPr txBox="1"/>
          <p:nvPr/>
        </p:nvSpPr>
        <p:spPr>
          <a:xfrm>
            <a:off x="1896871" y="4638626"/>
            <a:ext cx="1695261" cy="276999"/>
          </a:xfrm>
          <a:prstGeom prst="rect">
            <a:avLst/>
          </a:prstGeom>
          <a:noFill/>
        </p:spPr>
        <p:txBody>
          <a:bodyPr wrap="square" rtlCol="0">
            <a:spAutoFit/>
          </a:bodyPr>
          <a:lstStyle/>
          <a:p>
            <a:pPr algn="ctr"/>
            <a:r>
              <a:rPr lang="en-GB" sz="1200" b="1" dirty="0"/>
              <a:t>I. M&amp;A Strategy</a:t>
            </a:r>
            <a:endParaRPr lang="en-US" sz="1200" b="1" dirty="0"/>
          </a:p>
        </p:txBody>
      </p:sp>
      <p:sp>
        <p:nvSpPr>
          <p:cNvPr id="62" name="Arrow: Down 61">
            <a:extLst>
              <a:ext uri="{FF2B5EF4-FFF2-40B4-BE49-F238E27FC236}">
                <a16:creationId xmlns:a16="http://schemas.microsoft.com/office/drawing/2014/main" id="{738D2F7E-4B99-49C8-9930-B17FA2FA3C74}"/>
              </a:ext>
            </a:extLst>
          </p:cNvPr>
          <p:cNvSpPr/>
          <p:nvPr/>
        </p:nvSpPr>
        <p:spPr>
          <a:xfrm>
            <a:off x="2435616"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Graphic 62" descr="Open folder outline">
            <a:extLst>
              <a:ext uri="{FF2B5EF4-FFF2-40B4-BE49-F238E27FC236}">
                <a16:creationId xmlns:a16="http://schemas.microsoft.com/office/drawing/2014/main" id="{296867AA-12D6-4E0F-9713-E37AD518DE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3837411" y="3655951"/>
            <a:ext cx="942109" cy="942109"/>
          </a:xfrm>
          <a:prstGeom prst="rect">
            <a:avLst/>
          </a:prstGeom>
        </p:spPr>
      </p:pic>
      <p:sp>
        <p:nvSpPr>
          <p:cNvPr id="65" name="TextBox 64">
            <a:extLst>
              <a:ext uri="{FF2B5EF4-FFF2-40B4-BE49-F238E27FC236}">
                <a16:creationId xmlns:a16="http://schemas.microsoft.com/office/drawing/2014/main" id="{F688C4C1-727C-454B-B82E-8E1C1BA8AC29}"/>
              </a:ext>
            </a:extLst>
          </p:cNvPr>
          <p:cNvSpPr txBox="1"/>
          <p:nvPr/>
        </p:nvSpPr>
        <p:spPr>
          <a:xfrm>
            <a:off x="3620146" y="4638626"/>
            <a:ext cx="1695261" cy="276999"/>
          </a:xfrm>
          <a:prstGeom prst="rect">
            <a:avLst/>
          </a:prstGeom>
          <a:noFill/>
        </p:spPr>
        <p:txBody>
          <a:bodyPr wrap="square" rtlCol="0">
            <a:spAutoFit/>
          </a:bodyPr>
          <a:lstStyle/>
          <a:p>
            <a:pPr algn="ctr"/>
            <a:r>
              <a:rPr lang="en-GB" sz="1200" b="1" dirty="0"/>
              <a:t>II. Target companies</a:t>
            </a:r>
            <a:endParaRPr lang="en-US" sz="1200" b="1" dirty="0"/>
          </a:p>
        </p:txBody>
      </p:sp>
      <p:sp>
        <p:nvSpPr>
          <p:cNvPr id="66" name="Arrow: Down 65">
            <a:extLst>
              <a:ext uri="{FF2B5EF4-FFF2-40B4-BE49-F238E27FC236}">
                <a16:creationId xmlns:a16="http://schemas.microsoft.com/office/drawing/2014/main" id="{F800A546-37CC-4038-999F-6C16630E93F8}"/>
              </a:ext>
            </a:extLst>
          </p:cNvPr>
          <p:cNvSpPr/>
          <p:nvPr/>
        </p:nvSpPr>
        <p:spPr>
          <a:xfrm>
            <a:off x="4073991"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descr="Open folder outline">
            <a:extLst>
              <a:ext uri="{FF2B5EF4-FFF2-40B4-BE49-F238E27FC236}">
                <a16:creationId xmlns:a16="http://schemas.microsoft.com/office/drawing/2014/main" id="{5D3E7394-EE5F-4D11-8EEF-0FCC3EA75B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5475786" y="3655951"/>
            <a:ext cx="942109" cy="942109"/>
          </a:xfrm>
          <a:prstGeom prst="rect">
            <a:avLst/>
          </a:prstGeom>
        </p:spPr>
      </p:pic>
      <p:sp>
        <p:nvSpPr>
          <p:cNvPr id="69" name="TextBox 68">
            <a:extLst>
              <a:ext uri="{FF2B5EF4-FFF2-40B4-BE49-F238E27FC236}">
                <a16:creationId xmlns:a16="http://schemas.microsoft.com/office/drawing/2014/main" id="{4738A973-1BC9-4626-A352-11822EE6E00C}"/>
              </a:ext>
            </a:extLst>
          </p:cNvPr>
          <p:cNvSpPr txBox="1"/>
          <p:nvPr/>
        </p:nvSpPr>
        <p:spPr>
          <a:xfrm>
            <a:off x="5343421" y="4638626"/>
            <a:ext cx="1695261" cy="461665"/>
          </a:xfrm>
          <a:prstGeom prst="rect">
            <a:avLst/>
          </a:prstGeom>
          <a:noFill/>
        </p:spPr>
        <p:txBody>
          <a:bodyPr wrap="square" rtlCol="0">
            <a:spAutoFit/>
          </a:bodyPr>
          <a:lstStyle/>
          <a:p>
            <a:pPr algn="ctr"/>
            <a:r>
              <a:rPr lang="en-GB" sz="1200" b="1" dirty="0"/>
              <a:t>III. Business Case and Financial Model</a:t>
            </a:r>
            <a:endParaRPr lang="en-US" sz="1200" b="1" dirty="0"/>
          </a:p>
        </p:txBody>
      </p:sp>
      <p:sp>
        <p:nvSpPr>
          <p:cNvPr id="70" name="Arrow: Down 69">
            <a:extLst>
              <a:ext uri="{FF2B5EF4-FFF2-40B4-BE49-F238E27FC236}">
                <a16:creationId xmlns:a16="http://schemas.microsoft.com/office/drawing/2014/main" id="{FCB06462-36A3-4085-B9B5-D029083AC6CD}"/>
              </a:ext>
            </a:extLst>
          </p:cNvPr>
          <p:cNvSpPr/>
          <p:nvPr/>
        </p:nvSpPr>
        <p:spPr>
          <a:xfrm>
            <a:off x="5712366"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Graphic 70" descr="Open folder outline">
            <a:extLst>
              <a:ext uri="{FF2B5EF4-FFF2-40B4-BE49-F238E27FC236}">
                <a16:creationId xmlns:a16="http://schemas.microsoft.com/office/drawing/2014/main" id="{15CD96B1-21A4-4A06-9E2D-65BC02FCCA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7114161" y="3655951"/>
            <a:ext cx="942109" cy="942109"/>
          </a:xfrm>
          <a:prstGeom prst="rect">
            <a:avLst/>
          </a:prstGeom>
        </p:spPr>
      </p:pic>
      <p:sp>
        <p:nvSpPr>
          <p:cNvPr id="73" name="TextBox 72">
            <a:extLst>
              <a:ext uri="{FF2B5EF4-FFF2-40B4-BE49-F238E27FC236}">
                <a16:creationId xmlns:a16="http://schemas.microsoft.com/office/drawing/2014/main" id="{565C8CA5-18FF-4084-8510-6566B8E6CE83}"/>
              </a:ext>
            </a:extLst>
          </p:cNvPr>
          <p:cNvSpPr txBox="1"/>
          <p:nvPr/>
        </p:nvSpPr>
        <p:spPr>
          <a:xfrm>
            <a:off x="7066696" y="4638626"/>
            <a:ext cx="1231722" cy="461665"/>
          </a:xfrm>
          <a:prstGeom prst="rect">
            <a:avLst/>
          </a:prstGeom>
          <a:noFill/>
        </p:spPr>
        <p:txBody>
          <a:bodyPr wrap="square" rtlCol="0">
            <a:spAutoFit/>
          </a:bodyPr>
          <a:lstStyle/>
          <a:p>
            <a:pPr algn="ctr"/>
            <a:r>
              <a:rPr lang="en-GB" sz="1200" b="1" dirty="0"/>
              <a:t>IV. Due Diligence</a:t>
            </a:r>
            <a:endParaRPr lang="en-US" sz="1200" b="1" dirty="0"/>
          </a:p>
        </p:txBody>
      </p:sp>
      <p:sp>
        <p:nvSpPr>
          <p:cNvPr id="74" name="Arrow: Down 73">
            <a:extLst>
              <a:ext uri="{FF2B5EF4-FFF2-40B4-BE49-F238E27FC236}">
                <a16:creationId xmlns:a16="http://schemas.microsoft.com/office/drawing/2014/main" id="{50DEA37C-67BE-4129-BBFC-1947D09DA116}"/>
              </a:ext>
            </a:extLst>
          </p:cNvPr>
          <p:cNvSpPr/>
          <p:nvPr/>
        </p:nvSpPr>
        <p:spPr>
          <a:xfrm>
            <a:off x="7350741"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Graphic 74" descr="Open folder outline">
            <a:extLst>
              <a:ext uri="{FF2B5EF4-FFF2-40B4-BE49-F238E27FC236}">
                <a16:creationId xmlns:a16="http://schemas.microsoft.com/office/drawing/2014/main" id="{00255863-FF7A-4DF0-B4EC-452156EB56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10390909" y="3655951"/>
            <a:ext cx="942109" cy="942109"/>
          </a:xfrm>
          <a:prstGeom prst="rect">
            <a:avLst/>
          </a:prstGeom>
        </p:spPr>
      </p:pic>
      <p:sp>
        <p:nvSpPr>
          <p:cNvPr id="77" name="TextBox 76">
            <a:extLst>
              <a:ext uri="{FF2B5EF4-FFF2-40B4-BE49-F238E27FC236}">
                <a16:creationId xmlns:a16="http://schemas.microsoft.com/office/drawing/2014/main" id="{56A3008F-8890-41DC-9DA8-28E60F3EC591}"/>
              </a:ext>
            </a:extLst>
          </p:cNvPr>
          <p:cNvSpPr txBox="1"/>
          <p:nvPr/>
        </p:nvSpPr>
        <p:spPr>
          <a:xfrm>
            <a:off x="10049704" y="4638626"/>
            <a:ext cx="1695261" cy="461665"/>
          </a:xfrm>
          <a:prstGeom prst="rect">
            <a:avLst/>
          </a:prstGeom>
          <a:noFill/>
        </p:spPr>
        <p:txBody>
          <a:bodyPr wrap="square" rtlCol="0">
            <a:spAutoFit/>
          </a:bodyPr>
          <a:lstStyle/>
          <a:p>
            <a:pPr algn="ctr"/>
            <a:r>
              <a:rPr lang="en-GB" sz="1200" b="1" dirty="0"/>
              <a:t>VI. Post Merger Integration</a:t>
            </a:r>
            <a:endParaRPr lang="en-US" sz="1200" b="1" dirty="0"/>
          </a:p>
        </p:txBody>
      </p:sp>
      <p:sp>
        <p:nvSpPr>
          <p:cNvPr id="78" name="Arrow: Down 77">
            <a:extLst>
              <a:ext uri="{FF2B5EF4-FFF2-40B4-BE49-F238E27FC236}">
                <a16:creationId xmlns:a16="http://schemas.microsoft.com/office/drawing/2014/main" id="{D9738F1B-6116-473A-B059-D227E38473A8}"/>
              </a:ext>
            </a:extLst>
          </p:cNvPr>
          <p:cNvSpPr/>
          <p:nvPr/>
        </p:nvSpPr>
        <p:spPr>
          <a:xfrm>
            <a:off x="10627489"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Graphic 78" descr="Open folder outline">
            <a:extLst>
              <a:ext uri="{FF2B5EF4-FFF2-40B4-BE49-F238E27FC236}">
                <a16:creationId xmlns:a16="http://schemas.microsoft.com/office/drawing/2014/main" id="{7517B246-28F3-467E-8886-94C4FA9863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8752536" y="3655951"/>
            <a:ext cx="942109" cy="942109"/>
          </a:xfrm>
          <a:prstGeom prst="rect">
            <a:avLst/>
          </a:prstGeom>
        </p:spPr>
      </p:pic>
      <p:sp>
        <p:nvSpPr>
          <p:cNvPr id="81" name="TextBox 80">
            <a:extLst>
              <a:ext uri="{FF2B5EF4-FFF2-40B4-BE49-F238E27FC236}">
                <a16:creationId xmlns:a16="http://schemas.microsoft.com/office/drawing/2014/main" id="{F4736D4E-288F-446F-9CCE-231599A375EE}"/>
              </a:ext>
            </a:extLst>
          </p:cNvPr>
          <p:cNvSpPr txBox="1"/>
          <p:nvPr/>
        </p:nvSpPr>
        <p:spPr>
          <a:xfrm>
            <a:off x="8326432" y="4638626"/>
            <a:ext cx="1695261" cy="461665"/>
          </a:xfrm>
          <a:prstGeom prst="rect">
            <a:avLst/>
          </a:prstGeom>
          <a:noFill/>
        </p:spPr>
        <p:txBody>
          <a:bodyPr wrap="square" rtlCol="0">
            <a:spAutoFit/>
          </a:bodyPr>
          <a:lstStyle/>
          <a:p>
            <a:pPr algn="ctr"/>
            <a:r>
              <a:rPr lang="en-GB" sz="1200" b="1" dirty="0"/>
              <a:t>V. Transaction Execution</a:t>
            </a:r>
            <a:endParaRPr lang="en-US" sz="1200" b="1" dirty="0"/>
          </a:p>
        </p:txBody>
      </p:sp>
      <p:sp>
        <p:nvSpPr>
          <p:cNvPr id="82" name="Arrow: Down 81">
            <a:extLst>
              <a:ext uri="{FF2B5EF4-FFF2-40B4-BE49-F238E27FC236}">
                <a16:creationId xmlns:a16="http://schemas.microsoft.com/office/drawing/2014/main" id="{BEE6D4E3-BC1A-4C35-B378-7B1F68C58895}"/>
              </a:ext>
            </a:extLst>
          </p:cNvPr>
          <p:cNvSpPr/>
          <p:nvPr/>
        </p:nvSpPr>
        <p:spPr>
          <a:xfrm>
            <a:off x="8989116" y="3079314"/>
            <a:ext cx="447972" cy="529803"/>
          </a:xfrm>
          <a:prstGeom prst="down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2">
            <a:extLst>
              <a:ext uri="{FF2B5EF4-FFF2-40B4-BE49-F238E27FC236}">
                <a16:creationId xmlns:a16="http://schemas.microsoft.com/office/drawing/2014/main" id="{D7B3DA4D-3125-79A6-B2F3-07547FBE52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5661" y="1790954"/>
            <a:ext cx="628190" cy="5842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ownload Microsoft Excel Logo in SVG Vector or PNG File Format - Logo.wine">
            <a:extLst>
              <a:ext uri="{FF2B5EF4-FFF2-40B4-BE49-F238E27FC236}">
                <a16:creationId xmlns:a16="http://schemas.microsoft.com/office/drawing/2014/main" id="{5D989065-B4EB-7E50-4756-6471567813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26090" y="1739482"/>
            <a:ext cx="1242265" cy="8281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4740DE-FB2C-DE40-4DD6-E1D2FE5E2B04}"/>
              </a:ext>
            </a:extLst>
          </p:cNvPr>
          <p:cNvSpPr txBox="1"/>
          <p:nvPr/>
        </p:nvSpPr>
        <p:spPr>
          <a:xfrm>
            <a:off x="716589" y="2545573"/>
            <a:ext cx="2154253" cy="523220"/>
          </a:xfrm>
          <a:prstGeom prst="rect">
            <a:avLst/>
          </a:prstGeom>
          <a:noFill/>
        </p:spPr>
        <p:txBody>
          <a:bodyPr wrap="square" rtlCol="0">
            <a:spAutoFit/>
          </a:bodyPr>
          <a:lstStyle/>
          <a:p>
            <a:pPr algn="ctr"/>
            <a:r>
              <a:rPr lang="en-GB" sz="1400" b="1" dirty="0"/>
              <a:t>600 editable Powerpoint slides*</a:t>
            </a:r>
            <a:endParaRPr lang="en-US" sz="1400" b="1" dirty="0"/>
          </a:p>
        </p:txBody>
      </p:sp>
      <p:sp>
        <p:nvSpPr>
          <p:cNvPr id="10" name="TextBox 9">
            <a:extLst>
              <a:ext uri="{FF2B5EF4-FFF2-40B4-BE49-F238E27FC236}">
                <a16:creationId xmlns:a16="http://schemas.microsoft.com/office/drawing/2014/main" id="{5EB068B8-EA15-DBB2-27F6-99767E3E3835}"/>
              </a:ext>
            </a:extLst>
          </p:cNvPr>
          <p:cNvSpPr txBox="1"/>
          <p:nvPr/>
        </p:nvSpPr>
        <p:spPr>
          <a:xfrm>
            <a:off x="3826771" y="2514103"/>
            <a:ext cx="1980644" cy="531256"/>
          </a:xfrm>
          <a:prstGeom prst="rect">
            <a:avLst/>
          </a:prstGeom>
          <a:noFill/>
        </p:spPr>
        <p:txBody>
          <a:bodyPr wrap="square" rtlCol="0">
            <a:spAutoFit/>
          </a:bodyPr>
          <a:lstStyle/>
          <a:p>
            <a:pPr algn="ctr"/>
            <a:r>
              <a:rPr lang="en-GB" sz="1400" b="1" dirty="0"/>
              <a:t>65 editable Excel sheets*</a:t>
            </a:r>
            <a:endParaRPr lang="en-US" sz="1400" b="1" dirty="0"/>
          </a:p>
        </p:txBody>
      </p:sp>
      <p:sp>
        <p:nvSpPr>
          <p:cNvPr id="11" name="TextBox 10">
            <a:extLst>
              <a:ext uri="{FF2B5EF4-FFF2-40B4-BE49-F238E27FC236}">
                <a16:creationId xmlns:a16="http://schemas.microsoft.com/office/drawing/2014/main" id="{E89B6614-E4BD-C463-6A79-0E32DCBF93B5}"/>
              </a:ext>
            </a:extLst>
          </p:cNvPr>
          <p:cNvSpPr txBox="1"/>
          <p:nvPr/>
        </p:nvSpPr>
        <p:spPr>
          <a:xfrm>
            <a:off x="2916352" y="1904366"/>
            <a:ext cx="536845" cy="523220"/>
          </a:xfrm>
          <a:prstGeom prst="rect">
            <a:avLst/>
          </a:prstGeom>
          <a:noFill/>
        </p:spPr>
        <p:txBody>
          <a:bodyPr wrap="square" rtlCol="0">
            <a:spAutoFit/>
          </a:bodyPr>
          <a:lstStyle/>
          <a:p>
            <a:pPr algn="ctr"/>
            <a:r>
              <a:rPr lang="en-GB" sz="2800" b="1" dirty="0"/>
              <a:t>+</a:t>
            </a:r>
            <a:endParaRPr lang="en-US" sz="2800" b="1" dirty="0"/>
          </a:p>
        </p:txBody>
      </p:sp>
      <p:sp>
        <p:nvSpPr>
          <p:cNvPr id="12" name="TextBox 11">
            <a:extLst>
              <a:ext uri="{FF2B5EF4-FFF2-40B4-BE49-F238E27FC236}">
                <a16:creationId xmlns:a16="http://schemas.microsoft.com/office/drawing/2014/main" id="{A8D0D42F-C33A-22EF-76C0-3842D5E725F2}"/>
              </a:ext>
            </a:extLst>
          </p:cNvPr>
          <p:cNvSpPr txBox="1"/>
          <p:nvPr/>
        </p:nvSpPr>
        <p:spPr>
          <a:xfrm>
            <a:off x="6851515" y="2503837"/>
            <a:ext cx="1948646" cy="523220"/>
          </a:xfrm>
          <a:prstGeom prst="rect">
            <a:avLst/>
          </a:prstGeom>
          <a:noFill/>
        </p:spPr>
        <p:txBody>
          <a:bodyPr wrap="square" rtlCol="0">
            <a:spAutoFit/>
          </a:bodyPr>
          <a:lstStyle/>
          <a:p>
            <a:pPr algn="ctr"/>
            <a:r>
              <a:rPr lang="en-GB" sz="1400" b="1" dirty="0"/>
              <a:t>7 editable Word pages</a:t>
            </a:r>
            <a:endParaRPr lang="en-US" sz="1400" b="1" dirty="0"/>
          </a:p>
        </p:txBody>
      </p:sp>
      <p:sp>
        <p:nvSpPr>
          <p:cNvPr id="14" name="TextBox 13">
            <a:extLst>
              <a:ext uri="{FF2B5EF4-FFF2-40B4-BE49-F238E27FC236}">
                <a16:creationId xmlns:a16="http://schemas.microsoft.com/office/drawing/2014/main" id="{8BD58C5B-A652-6F56-028C-E937889555A4}"/>
              </a:ext>
            </a:extLst>
          </p:cNvPr>
          <p:cNvSpPr txBox="1"/>
          <p:nvPr/>
        </p:nvSpPr>
        <p:spPr>
          <a:xfrm>
            <a:off x="5992054" y="1904366"/>
            <a:ext cx="536845" cy="523220"/>
          </a:xfrm>
          <a:prstGeom prst="rect">
            <a:avLst/>
          </a:prstGeom>
          <a:noFill/>
        </p:spPr>
        <p:txBody>
          <a:bodyPr wrap="square" rtlCol="0">
            <a:spAutoFit/>
          </a:bodyPr>
          <a:lstStyle/>
          <a:p>
            <a:pPr algn="ctr"/>
            <a:r>
              <a:rPr lang="en-GB" sz="2800" b="1" dirty="0"/>
              <a:t>+</a:t>
            </a:r>
            <a:endParaRPr lang="en-US" sz="2800" b="1" dirty="0"/>
          </a:p>
        </p:txBody>
      </p:sp>
      <p:pic>
        <p:nvPicPr>
          <p:cNvPr id="15" name="Picture 2">
            <a:extLst>
              <a:ext uri="{FF2B5EF4-FFF2-40B4-BE49-F238E27FC236}">
                <a16:creationId xmlns:a16="http://schemas.microsoft.com/office/drawing/2014/main" id="{3A29DD45-7E8E-447B-E5C3-86C44F92A8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9961" y="1854609"/>
            <a:ext cx="599827" cy="5598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C521298-D787-C41E-4201-27873A9A60D0}"/>
              </a:ext>
            </a:extLst>
          </p:cNvPr>
          <p:cNvPicPr>
            <a:picLocks noChangeAspect="1"/>
          </p:cNvPicPr>
          <p:nvPr/>
        </p:nvPicPr>
        <p:blipFill rotWithShape="1">
          <a:blip r:embed="rId13"/>
          <a:srcRect l="6084" t="22611" r="63111" b="28343"/>
          <a:stretch/>
        </p:blipFill>
        <p:spPr>
          <a:xfrm>
            <a:off x="10067487" y="1745674"/>
            <a:ext cx="993476" cy="686642"/>
          </a:xfrm>
          <a:prstGeom prst="rect">
            <a:avLst/>
          </a:prstGeom>
        </p:spPr>
      </p:pic>
      <p:sp>
        <p:nvSpPr>
          <p:cNvPr id="18" name="TextBox 17">
            <a:extLst>
              <a:ext uri="{FF2B5EF4-FFF2-40B4-BE49-F238E27FC236}">
                <a16:creationId xmlns:a16="http://schemas.microsoft.com/office/drawing/2014/main" id="{CFE381FF-C0D3-0944-6C28-C0EB3BEB7581}"/>
              </a:ext>
            </a:extLst>
          </p:cNvPr>
          <p:cNvSpPr txBox="1"/>
          <p:nvPr/>
        </p:nvSpPr>
        <p:spPr>
          <a:xfrm>
            <a:off x="9708957" y="2498645"/>
            <a:ext cx="1801199" cy="523220"/>
          </a:xfrm>
          <a:prstGeom prst="rect">
            <a:avLst/>
          </a:prstGeom>
          <a:noFill/>
        </p:spPr>
        <p:txBody>
          <a:bodyPr wrap="square" rtlCol="0">
            <a:spAutoFit/>
          </a:bodyPr>
          <a:lstStyle/>
          <a:p>
            <a:pPr algn="ctr"/>
            <a:r>
              <a:rPr lang="en-GB" sz="1400" b="1" dirty="0"/>
              <a:t>37 minutes of Video training</a:t>
            </a:r>
            <a:endParaRPr lang="en-US" sz="1400" b="1" dirty="0"/>
          </a:p>
        </p:txBody>
      </p:sp>
      <p:sp>
        <p:nvSpPr>
          <p:cNvPr id="19" name="TextBox 18">
            <a:extLst>
              <a:ext uri="{FF2B5EF4-FFF2-40B4-BE49-F238E27FC236}">
                <a16:creationId xmlns:a16="http://schemas.microsoft.com/office/drawing/2014/main" id="{963EEA54-FB56-C14C-FEC7-A8003AC61E10}"/>
              </a:ext>
            </a:extLst>
          </p:cNvPr>
          <p:cNvSpPr txBox="1"/>
          <p:nvPr/>
        </p:nvSpPr>
        <p:spPr>
          <a:xfrm>
            <a:off x="8961975" y="1904366"/>
            <a:ext cx="536845" cy="523220"/>
          </a:xfrm>
          <a:prstGeom prst="rect">
            <a:avLst/>
          </a:prstGeom>
          <a:noFill/>
        </p:spPr>
        <p:txBody>
          <a:bodyPr wrap="square" rtlCol="0">
            <a:spAutoFit/>
          </a:bodyPr>
          <a:lstStyle/>
          <a:p>
            <a:pPr algn="ctr"/>
            <a:r>
              <a:rPr lang="en-GB" sz="2800" b="1" dirty="0"/>
              <a:t>+</a:t>
            </a:r>
            <a:endParaRPr lang="en-US" sz="2800" b="1" dirty="0"/>
          </a:p>
        </p:txBody>
      </p:sp>
    </p:spTree>
    <p:extLst>
      <p:ext uri="{BB962C8B-B14F-4D97-AF65-F5344CB8AC3E}">
        <p14:creationId xmlns:p14="http://schemas.microsoft.com/office/powerpoint/2010/main" val="2383990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394E08-585B-4505-9747-167D67881D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1F394E08-585B-4505-9747-167D67881D8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751010D-829D-4277-97AB-08D381FF1AB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lstStyle/>
          <a:p>
            <a:r>
              <a:rPr lang="en-US" sz="2400" kern="0" dirty="0"/>
              <a:t>Key Benefits of our Management Consulting Toolkits</a:t>
            </a:r>
            <a:endParaRPr lang="en-US" sz="2400" b="0" kern="0" dirty="0"/>
          </a:p>
        </p:txBody>
      </p:sp>
      <p:sp>
        <p:nvSpPr>
          <p:cNvPr id="9" name="Slide Number Placeholder 8">
            <a:extLst>
              <a:ext uri="{FF2B5EF4-FFF2-40B4-BE49-F238E27FC236}">
                <a16:creationId xmlns:a16="http://schemas.microsoft.com/office/drawing/2014/main" id="{A4C0187A-3E85-4C87-AB6B-7D4F4276FE07}"/>
              </a:ext>
            </a:extLst>
          </p:cNvPr>
          <p:cNvSpPr>
            <a:spLocks noGrp="1"/>
          </p:cNvSpPr>
          <p:nvPr>
            <p:ph type="sldNum" sz="quarter" idx="4"/>
          </p:nvPr>
        </p:nvSpPr>
        <p:spPr/>
        <p:txBody>
          <a:bodyPr/>
          <a:lstStyle/>
          <a:p>
            <a:fld id="{37F5C94B-8C55-478B-B509-BAE6A06B2E2A}" type="slidenum">
              <a:rPr lang="en-US" sz="1000" smtClean="0">
                <a:solidFill>
                  <a:srgbClr val="ADAFBB"/>
                </a:solidFill>
              </a:rPr>
              <a:pPr/>
              <a:t>51</a:t>
            </a:fld>
            <a:endParaRPr lang="en-US" sz="1000" dirty="0">
              <a:solidFill>
                <a:srgbClr val="ADAFBB"/>
              </a:solidFill>
            </a:endParaRPr>
          </a:p>
        </p:txBody>
      </p:sp>
      <p:sp>
        <p:nvSpPr>
          <p:cNvPr id="7" name="Rectangle 6">
            <a:extLst>
              <a:ext uri="{FF2B5EF4-FFF2-40B4-BE49-F238E27FC236}">
                <a16:creationId xmlns:a16="http://schemas.microsoft.com/office/drawing/2014/main" id="{E0995E6E-91BA-B0E7-4827-A68EC447770B}"/>
              </a:ext>
            </a:extLst>
          </p:cNvPr>
          <p:cNvSpPr/>
          <p:nvPr/>
        </p:nvSpPr>
        <p:spPr>
          <a:xfrm>
            <a:off x="623454" y="1769876"/>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C760E3F4-FD20-38EA-1420-4623364ED51E}"/>
              </a:ext>
            </a:extLst>
          </p:cNvPr>
          <p:cNvSpPr/>
          <p:nvPr/>
        </p:nvSpPr>
        <p:spPr>
          <a:xfrm>
            <a:off x="4358343" y="1769876"/>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771454E6-A047-784E-7613-20D7CCDFF33E}"/>
              </a:ext>
            </a:extLst>
          </p:cNvPr>
          <p:cNvSpPr/>
          <p:nvPr/>
        </p:nvSpPr>
        <p:spPr>
          <a:xfrm>
            <a:off x="8093234" y="1769876"/>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0B011522-144C-50E9-7C59-75376D78C1B7}"/>
              </a:ext>
            </a:extLst>
          </p:cNvPr>
          <p:cNvSpPr/>
          <p:nvPr/>
        </p:nvSpPr>
        <p:spPr>
          <a:xfrm>
            <a:off x="623454" y="3326712"/>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E33AC3B5-B093-8FC2-5B92-E7096884A7EF}"/>
              </a:ext>
            </a:extLst>
          </p:cNvPr>
          <p:cNvSpPr/>
          <p:nvPr/>
        </p:nvSpPr>
        <p:spPr>
          <a:xfrm>
            <a:off x="4358343" y="3326712"/>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B207AFA-900A-08C9-C601-047F9B971411}"/>
              </a:ext>
            </a:extLst>
          </p:cNvPr>
          <p:cNvSpPr/>
          <p:nvPr/>
        </p:nvSpPr>
        <p:spPr>
          <a:xfrm>
            <a:off x="8093234" y="3326712"/>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FEF5CC02-D203-B520-C5B5-7DC6DED93266}"/>
              </a:ext>
            </a:extLst>
          </p:cNvPr>
          <p:cNvSpPr/>
          <p:nvPr/>
        </p:nvSpPr>
        <p:spPr>
          <a:xfrm>
            <a:off x="623454" y="4883548"/>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C938A4F5-5450-BF24-707B-85666AD593E9}"/>
              </a:ext>
            </a:extLst>
          </p:cNvPr>
          <p:cNvSpPr/>
          <p:nvPr/>
        </p:nvSpPr>
        <p:spPr>
          <a:xfrm>
            <a:off x="4358343" y="4883548"/>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FEFADB5E-4C81-33E2-D634-A1839CEA8691}"/>
              </a:ext>
            </a:extLst>
          </p:cNvPr>
          <p:cNvSpPr/>
          <p:nvPr/>
        </p:nvSpPr>
        <p:spPr>
          <a:xfrm>
            <a:off x="8093234" y="4883548"/>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a:extLst>
              <a:ext uri="{FF2B5EF4-FFF2-40B4-BE49-F238E27FC236}">
                <a16:creationId xmlns:a16="http://schemas.microsoft.com/office/drawing/2014/main" id="{AA7CD485-9B9C-7FFF-019C-F215989F53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2218" y="2201757"/>
            <a:ext cx="509624" cy="509624"/>
          </a:xfrm>
          <a:prstGeom prst="rect">
            <a:avLst/>
          </a:prstGeom>
        </p:spPr>
      </p:pic>
      <p:sp>
        <p:nvSpPr>
          <p:cNvPr id="22" name="Rounded Rectangle 5">
            <a:extLst>
              <a:ext uri="{FF2B5EF4-FFF2-40B4-BE49-F238E27FC236}">
                <a16:creationId xmlns:a16="http://schemas.microsoft.com/office/drawing/2014/main" id="{F664C8EF-D253-2803-0178-09A2F1F96CDD}"/>
              </a:ext>
            </a:extLst>
          </p:cNvPr>
          <p:cNvSpPr/>
          <p:nvPr/>
        </p:nvSpPr>
        <p:spPr bwMode="auto">
          <a:xfrm>
            <a:off x="1470606" y="1994903"/>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Improve the growth &amp; efficiency of your organization </a:t>
            </a:r>
            <a:r>
              <a:rPr lang="en-GB" sz="1200" b="0" i="0" dirty="0">
                <a:solidFill>
                  <a:srgbClr val="053881"/>
                </a:solidFill>
                <a:effectLst/>
                <a:latin typeface="Helvetica" panose="020B0604020202020204" pitchFamily="34" charset="0"/>
              </a:rPr>
              <a:t>by leveraging Management Consulting Toolkits created by ex-McKinsey, Deloitte &amp; BCG Consultants.</a:t>
            </a:r>
            <a:endParaRPr lang="en-US" sz="1200" dirty="0">
              <a:ea typeface="ＭＳ Ｐゴシック" pitchFamily="50" charset="-128"/>
            </a:endParaRPr>
          </a:p>
        </p:txBody>
      </p:sp>
      <p:sp>
        <p:nvSpPr>
          <p:cNvPr id="23" name="Rounded Rectangle 5">
            <a:extLst>
              <a:ext uri="{FF2B5EF4-FFF2-40B4-BE49-F238E27FC236}">
                <a16:creationId xmlns:a16="http://schemas.microsoft.com/office/drawing/2014/main" id="{B1D380C4-C6FD-13A7-39CE-E277C9BF1645}"/>
              </a:ext>
            </a:extLst>
          </p:cNvPr>
          <p:cNvSpPr/>
          <p:nvPr/>
        </p:nvSpPr>
        <p:spPr bwMode="auto">
          <a:xfrm>
            <a:off x="5206138" y="1994903"/>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Make a great investment for your career &amp; organization. </a:t>
            </a:r>
            <a:r>
              <a:rPr lang="en-GB" sz="1200" b="0" i="0" dirty="0">
                <a:solidFill>
                  <a:srgbClr val="053881"/>
                </a:solidFill>
                <a:effectLst/>
                <a:latin typeface="Helvetica" panose="020B0604020202020204" pitchFamily="34" charset="0"/>
              </a:rPr>
              <a:t>It cost us US$8M+ over the past 10 years to create all our Toolkits. Get them for a fraction of this cost.</a:t>
            </a:r>
            <a:endParaRPr lang="en-US" sz="1200" dirty="0">
              <a:ea typeface="ＭＳ Ｐゴシック" pitchFamily="50" charset="-128"/>
            </a:endParaRPr>
          </a:p>
        </p:txBody>
      </p:sp>
      <p:sp>
        <p:nvSpPr>
          <p:cNvPr id="26" name="Rounded Rectangle 5">
            <a:extLst>
              <a:ext uri="{FF2B5EF4-FFF2-40B4-BE49-F238E27FC236}">
                <a16:creationId xmlns:a16="http://schemas.microsoft.com/office/drawing/2014/main" id="{28E73549-6EA8-6C56-AB0D-394D25DB4EFE}"/>
              </a:ext>
            </a:extLst>
          </p:cNvPr>
          <p:cNvSpPr/>
          <p:nvPr/>
        </p:nvSpPr>
        <p:spPr bwMode="auto">
          <a:xfrm>
            <a:off x="8941670" y="1994903"/>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Get a competitive advantage. </a:t>
            </a:r>
            <a:r>
              <a:rPr lang="en-GB" sz="1200" b="0" i="0" dirty="0">
                <a:solidFill>
                  <a:srgbClr val="053881"/>
                </a:solidFill>
                <a:effectLst/>
                <a:latin typeface="Helvetica" panose="020B0604020202020204" pitchFamily="34" charset="0"/>
              </a:rPr>
              <a:t>It’s like hiring Management Consultants to create all the practical Frameworks, Tools &amp; Templates you need.</a:t>
            </a:r>
            <a:endParaRPr lang="en-US" sz="1200" dirty="0">
              <a:ea typeface="ＭＳ Ｐゴシック" pitchFamily="50" charset="-128"/>
            </a:endParaRPr>
          </a:p>
        </p:txBody>
      </p:sp>
      <p:sp>
        <p:nvSpPr>
          <p:cNvPr id="27" name="Rounded Rectangle 5">
            <a:extLst>
              <a:ext uri="{FF2B5EF4-FFF2-40B4-BE49-F238E27FC236}">
                <a16:creationId xmlns:a16="http://schemas.microsoft.com/office/drawing/2014/main" id="{812424AD-450E-927F-1233-1544347BC47F}"/>
              </a:ext>
            </a:extLst>
          </p:cNvPr>
          <p:cNvSpPr/>
          <p:nvPr/>
        </p:nvSpPr>
        <p:spPr bwMode="auto">
          <a:xfrm>
            <a:off x="1470606" y="3551740"/>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Get the job done quicker </a:t>
            </a:r>
            <a:r>
              <a:rPr lang="en-GB" sz="1200" b="0" i="0" dirty="0">
                <a:solidFill>
                  <a:srgbClr val="053881"/>
                </a:solidFill>
                <a:effectLst/>
                <a:latin typeface="Helvetica" panose="020B0604020202020204" pitchFamily="34" charset="0"/>
              </a:rPr>
              <a:t>and never start from scratch again with our ready-made and fully editable Frameworks, Tools &amp; Templates in Powerpoint &amp; Excel.</a:t>
            </a:r>
            <a:endParaRPr lang="en-US" sz="1200" dirty="0">
              <a:ea typeface="ＭＳ Ｐゴシック" pitchFamily="50" charset="-128"/>
            </a:endParaRPr>
          </a:p>
        </p:txBody>
      </p:sp>
      <p:sp>
        <p:nvSpPr>
          <p:cNvPr id="28" name="Rounded Rectangle 5">
            <a:extLst>
              <a:ext uri="{FF2B5EF4-FFF2-40B4-BE49-F238E27FC236}">
                <a16:creationId xmlns:a16="http://schemas.microsoft.com/office/drawing/2014/main" id="{A2EC5241-F3A8-F265-3E22-EB43ABE1A1C6}"/>
              </a:ext>
            </a:extLst>
          </p:cNvPr>
          <p:cNvSpPr/>
          <p:nvPr/>
        </p:nvSpPr>
        <p:spPr bwMode="auto">
          <a:xfrm>
            <a:off x="8941670" y="3644073"/>
            <a:ext cx="2467550" cy="738664"/>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Improve the capabilities of your organization </a:t>
            </a:r>
            <a:r>
              <a:rPr lang="en-GB" sz="1200" b="0" i="0" dirty="0">
                <a:solidFill>
                  <a:srgbClr val="053881"/>
                </a:solidFill>
                <a:effectLst/>
                <a:latin typeface="Helvetica" panose="020B0604020202020204" pitchFamily="34" charset="0"/>
              </a:rPr>
              <a:t>by learning how the Fortune 100 and Global Consulting Firms do it.</a:t>
            </a:r>
            <a:endParaRPr lang="en-US" sz="1200" b="0" i="0" dirty="0">
              <a:solidFill>
                <a:srgbClr val="053881"/>
              </a:solidFill>
              <a:effectLst/>
              <a:latin typeface="Helvetica" panose="020B0604020202020204" pitchFamily="34" charset="0"/>
            </a:endParaRPr>
          </a:p>
        </p:txBody>
      </p:sp>
      <p:sp>
        <p:nvSpPr>
          <p:cNvPr id="29" name="Rounded Rectangle 5">
            <a:extLst>
              <a:ext uri="{FF2B5EF4-FFF2-40B4-BE49-F238E27FC236}">
                <a16:creationId xmlns:a16="http://schemas.microsoft.com/office/drawing/2014/main" id="{9D88DB97-7C34-0A0C-2DED-7A5380022445}"/>
              </a:ext>
            </a:extLst>
          </p:cNvPr>
          <p:cNvSpPr/>
          <p:nvPr/>
        </p:nvSpPr>
        <p:spPr bwMode="auto">
          <a:xfrm>
            <a:off x="1470606" y="5293242"/>
            <a:ext cx="2467550" cy="553998"/>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Get free support and advice </a:t>
            </a:r>
            <a:r>
              <a:rPr lang="en-GB" sz="1200" b="0" i="0" dirty="0">
                <a:solidFill>
                  <a:srgbClr val="053881"/>
                </a:solidFill>
                <a:effectLst/>
                <a:latin typeface="Helvetica" panose="020B0604020202020204" pitchFamily="34" charset="0"/>
              </a:rPr>
              <a:t>from our ex-McKinsey, Deloitte &amp; BCG Management Consultants.</a:t>
            </a:r>
            <a:endParaRPr lang="en-US" sz="1200" dirty="0">
              <a:ea typeface="ＭＳ Ｐゴシック" pitchFamily="50" charset="-128"/>
            </a:endParaRPr>
          </a:p>
        </p:txBody>
      </p:sp>
      <p:sp>
        <p:nvSpPr>
          <p:cNvPr id="30" name="Rounded Rectangle 5">
            <a:extLst>
              <a:ext uri="{FF2B5EF4-FFF2-40B4-BE49-F238E27FC236}">
                <a16:creationId xmlns:a16="http://schemas.microsoft.com/office/drawing/2014/main" id="{B9DBF249-EEFB-86E5-1410-2D72D5445CAB}"/>
              </a:ext>
            </a:extLst>
          </p:cNvPr>
          <p:cNvSpPr/>
          <p:nvPr/>
        </p:nvSpPr>
        <p:spPr bwMode="auto">
          <a:xfrm>
            <a:off x="5206138" y="5016243"/>
            <a:ext cx="2467550" cy="1107996"/>
          </a:xfrm>
          <a:prstGeom prst="rect">
            <a:avLst/>
          </a:prstGeom>
          <a:noFill/>
          <a:ln w="19050" algn="ctr">
            <a:noFill/>
            <a:miter lim="800000"/>
            <a:headEnd type="none" w="sm" len="sm"/>
            <a:tailEnd type="none" w="sm" len="sm"/>
          </a:ln>
        </p:spPr>
        <p:txBody>
          <a:bodyPr wrap="square" lIns="0" tIns="0" rIns="0" bIns="0" anchor="ctr">
            <a:spAutoFit/>
          </a:bodyPr>
          <a:lstStyle/>
          <a:p>
            <a:endParaRPr lang="en-GB" sz="1200" b="1" i="0" dirty="0">
              <a:solidFill>
                <a:srgbClr val="053881"/>
              </a:solidFill>
              <a:effectLst/>
              <a:latin typeface="Helvetica" panose="020B0604020202020204" pitchFamily="34" charset="0"/>
            </a:endParaRPr>
          </a:p>
          <a:p>
            <a:r>
              <a:rPr lang="en-GB" sz="1200" b="1" i="0" dirty="0">
                <a:solidFill>
                  <a:srgbClr val="053881"/>
                </a:solidFill>
                <a:effectLst/>
                <a:latin typeface="Helvetica" panose="020B0604020202020204" pitchFamily="34" charset="0"/>
              </a:rPr>
              <a:t>Decrease your costs. </a:t>
            </a:r>
            <a:r>
              <a:rPr lang="en-GB" sz="1200" b="0" i="0" dirty="0">
                <a:solidFill>
                  <a:srgbClr val="053881"/>
                </a:solidFill>
                <a:effectLst/>
                <a:latin typeface="Helvetica" panose="020B0604020202020204" pitchFamily="34" charset="0"/>
              </a:rPr>
              <a:t>Hiring tier-1 Consultants for a project would cost you $300k+. Way more expensive than our Toolkits, which will last you a lifetime!</a:t>
            </a:r>
            <a:endParaRPr lang="en-US" sz="1200" dirty="0">
              <a:ea typeface="ＭＳ Ｐゴシック" pitchFamily="50" charset="-128"/>
            </a:endParaRPr>
          </a:p>
        </p:txBody>
      </p:sp>
      <p:sp>
        <p:nvSpPr>
          <p:cNvPr id="31" name="Rounded Rectangle 5">
            <a:extLst>
              <a:ext uri="{FF2B5EF4-FFF2-40B4-BE49-F238E27FC236}">
                <a16:creationId xmlns:a16="http://schemas.microsoft.com/office/drawing/2014/main" id="{C074EF3D-1813-7902-A555-08D7A6C23019}"/>
              </a:ext>
            </a:extLst>
          </p:cNvPr>
          <p:cNvSpPr/>
          <p:nvPr/>
        </p:nvSpPr>
        <p:spPr bwMode="auto">
          <a:xfrm>
            <a:off x="8941670" y="5108576"/>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Become your organization’s subject matter expert </a:t>
            </a:r>
            <a:r>
              <a:rPr lang="en-GB" sz="1200" b="0" i="0" dirty="0">
                <a:solidFill>
                  <a:srgbClr val="053881"/>
                </a:solidFill>
                <a:effectLst/>
                <a:latin typeface="Helvetica" panose="020B0604020202020204" pitchFamily="34" charset="0"/>
              </a:rPr>
              <a:t>and impress your stakeholders with world-class approaches to resolve common business problems.</a:t>
            </a:r>
            <a:endParaRPr lang="en-US" sz="1200" dirty="0">
              <a:ea typeface="ＭＳ Ｐゴシック" pitchFamily="50" charset="-128"/>
            </a:endParaRPr>
          </a:p>
        </p:txBody>
      </p:sp>
      <p:pic>
        <p:nvPicPr>
          <p:cNvPr id="32" name="Graphic 31">
            <a:extLst>
              <a:ext uri="{FF2B5EF4-FFF2-40B4-BE49-F238E27FC236}">
                <a16:creationId xmlns:a16="http://schemas.microsoft.com/office/drawing/2014/main" id="{A912F6A8-7755-96B0-1BF1-CA38F6CC857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2182" y="2168438"/>
            <a:ext cx="576263" cy="576263"/>
          </a:xfrm>
          <a:prstGeom prst="rect">
            <a:avLst/>
          </a:prstGeom>
        </p:spPr>
      </p:pic>
      <p:pic>
        <p:nvPicPr>
          <p:cNvPr id="33" name="Graphic 32">
            <a:extLst>
              <a:ext uri="{FF2B5EF4-FFF2-40B4-BE49-F238E27FC236}">
                <a16:creationId xmlns:a16="http://schemas.microsoft.com/office/drawing/2014/main" id="{CE4974F3-ECF8-466E-0BC1-97429FC20B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3737" y="2212854"/>
            <a:ext cx="487430" cy="487430"/>
          </a:xfrm>
          <a:prstGeom prst="rect">
            <a:avLst/>
          </a:prstGeom>
        </p:spPr>
      </p:pic>
      <p:pic>
        <p:nvPicPr>
          <p:cNvPr id="34" name="Graphic 33">
            <a:extLst>
              <a:ext uri="{FF2B5EF4-FFF2-40B4-BE49-F238E27FC236}">
                <a16:creationId xmlns:a16="http://schemas.microsoft.com/office/drawing/2014/main" id="{AA4AE859-771D-EA7A-DE78-A7FAC68B21F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16558" y="3746630"/>
            <a:ext cx="533551" cy="533551"/>
          </a:xfrm>
          <a:prstGeom prst="rect">
            <a:avLst/>
          </a:prstGeom>
        </p:spPr>
      </p:pic>
      <p:pic>
        <p:nvPicPr>
          <p:cNvPr id="36" name="Graphic 35">
            <a:extLst>
              <a:ext uri="{FF2B5EF4-FFF2-40B4-BE49-F238E27FC236}">
                <a16:creationId xmlns:a16="http://schemas.microsoft.com/office/drawing/2014/main" id="{AD0E1CAC-441C-9262-8EDC-3890CD2E5B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68090" y="5255693"/>
            <a:ext cx="629096" cy="629096"/>
          </a:xfrm>
          <a:prstGeom prst="rect">
            <a:avLst/>
          </a:prstGeom>
        </p:spPr>
      </p:pic>
      <p:pic>
        <p:nvPicPr>
          <p:cNvPr id="39" name="Graphic 38">
            <a:extLst>
              <a:ext uri="{FF2B5EF4-FFF2-40B4-BE49-F238E27FC236}">
                <a16:creationId xmlns:a16="http://schemas.microsoft.com/office/drawing/2014/main" id="{7041940F-C223-8CDD-F031-D40DD7E4E4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23806" y="5276595"/>
            <a:ext cx="587292" cy="587292"/>
          </a:xfrm>
          <a:prstGeom prst="rect">
            <a:avLst/>
          </a:prstGeom>
        </p:spPr>
      </p:pic>
      <p:pic>
        <p:nvPicPr>
          <p:cNvPr id="42" name="Graphic 41">
            <a:extLst>
              <a:ext uri="{FF2B5EF4-FFF2-40B4-BE49-F238E27FC236}">
                <a16:creationId xmlns:a16="http://schemas.microsoft.com/office/drawing/2014/main" id="{817D6250-7BD1-07BD-54C9-FF55282E8A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0882" y="5343654"/>
            <a:ext cx="453174" cy="453174"/>
          </a:xfrm>
          <a:prstGeom prst="rect">
            <a:avLst/>
          </a:prstGeom>
        </p:spPr>
      </p:pic>
      <p:sp>
        <p:nvSpPr>
          <p:cNvPr id="43" name="Rounded Rectangle 5">
            <a:extLst>
              <a:ext uri="{FF2B5EF4-FFF2-40B4-BE49-F238E27FC236}">
                <a16:creationId xmlns:a16="http://schemas.microsoft.com/office/drawing/2014/main" id="{35773859-1551-24FA-766B-DEBA9384247B}"/>
              </a:ext>
            </a:extLst>
          </p:cNvPr>
          <p:cNvSpPr/>
          <p:nvPr/>
        </p:nvSpPr>
        <p:spPr bwMode="auto">
          <a:xfrm>
            <a:off x="5206138" y="3551740"/>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Don't reinvent the wheel. </a:t>
            </a:r>
            <a:r>
              <a:rPr lang="en-GB" sz="1200" b="0" i="0" dirty="0">
                <a:solidFill>
                  <a:srgbClr val="053881"/>
                </a:solidFill>
                <a:effectLst/>
                <a:latin typeface="Helvetica" panose="020B0604020202020204" pitchFamily="34" charset="0"/>
              </a:rPr>
              <a:t>We have already worked 30,000+ hours over the past 10 years to create all the Management Consulting Toolkits you need.</a:t>
            </a:r>
            <a:endParaRPr lang="en-US" sz="1200" dirty="0">
              <a:ea typeface="ＭＳ Ｐゴシック" pitchFamily="50" charset="-128"/>
            </a:endParaRPr>
          </a:p>
        </p:txBody>
      </p:sp>
      <p:pic>
        <p:nvPicPr>
          <p:cNvPr id="44" name="Graphic 43" descr="Stopwatch 66% outline">
            <a:extLst>
              <a:ext uri="{FF2B5EF4-FFF2-40B4-BE49-F238E27FC236}">
                <a16:creationId xmlns:a16="http://schemas.microsoft.com/office/drawing/2014/main" id="{558EA078-3275-6A21-DCC5-4B366E8DC3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1239" y="3575144"/>
            <a:ext cx="739367" cy="739367"/>
          </a:xfrm>
          <a:prstGeom prst="rect">
            <a:avLst/>
          </a:prstGeom>
        </p:spPr>
      </p:pic>
      <p:pic>
        <p:nvPicPr>
          <p:cNvPr id="51" name="Graphic 50" descr="Steering Wheel outline">
            <a:extLst>
              <a:ext uri="{FF2B5EF4-FFF2-40B4-BE49-F238E27FC236}">
                <a16:creationId xmlns:a16="http://schemas.microsoft.com/office/drawing/2014/main" id="{C6EC77E8-A539-C100-7C53-F2165FD1421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465460" y="3644073"/>
            <a:ext cx="728441" cy="728441"/>
          </a:xfrm>
          <a:prstGeom prst="rect">
            <a:avLst/>
          </a:prstGeom>
        </p:spPr>
      </p:pic>
    </p:spTree>
    <p:extLst>
      <p:ext uri="{BB962C8B-B14F-4D97-AF65-F5344CB8AC3E}">
        <p14:creationId xmlns:p14="http://schemas.microsoft.com/office/powerpoint/2010/main" val="3938337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58A1A0-06A2-4FAC-A5EA-99253435D8B8}"/>
              </a:ext>
            </a:extLst>
          </p:cNvPr>
          <p:cNvPicPr>
            <a:picLocks noChangeAspect="1"/>
          </p:cNvPicPr>
          <p:nvPr/>
        </p:nvPicPr>
        <p:blipFill>
          <a:blip r:embed="rId2"/>
          <a:stretch>
            <a:fillRect/>
          </a:stretch>
        </p:blipFill>
        <p:spPr>
          <a:xfrm>
            <a:off x="1321620" y="1968982"/>
            <a:ext cx="9458036" cy="370188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DEFE2F89-2C68-4882-ACAA-4D3583EC021E}"/>
              </a:ext>
            </a:extLst>
          </p:cNvPr>
          <p:cNvSpPr>
            <a:spLocks noGrp="1"/>
          </p:cNvSpPr>
          <p:nvPr>
            <p:ph type="title"/>
          </p:nvPr>
        </p:nvSpPr>
        <p:spPr/>
        <p:txBody>
          <a:bodyPr/>
          <a:lstStyle/>
          <a:p>
            <a:r>
              <a:rPr lang="en-GB" dirty="0"/>
              <a:t>What our clients say about our Toolkits</a:t>
            </a:r>
            <a:br>
              <a:rPr lang="en-GB" dirty="0"/>
            </a:br>
            <a:r>
              <a:rPr lang="en-GB" b="0" dirty="0"/>
              <a:t>Reviews imported from Facebooks, Amazon and Klaviyo</a:t>
            </a:r>
            <a:endParaRPr lang="en-AU" b="0" dirty="0"/>
          </a:p>
        </p:txBody>
      </p:sp>
      <p:sp>
        <p:nvSpPr>
          <p:cNvPr id="4" name="Slide Number Placeholder 3">
            <a:extLst>
              <a:ext uri="{FF2B5EF4-FFF2-40B4-BE49-F238E27FC236}">
                <a16:creationId xmlns:a16="http://schemas.microsoft.com/office/drawing/2014/main" id="{01275858-1501-44F3-B5E3-F24097F0F591}"/>
              </a:ext>
            </a:extLst>
          </p:cNvPr>
          <p:cNvSpPr>
            <a:spLocks noGrp="1"/>
          </p:cNvSpPr>
          <p:nvPr>
            <p:ph type="sldNum" sz="quarter" idx="4"/>
          </p:nvPr>
        </p:nvSpPr>
        <p:spPr/>
        <p:txBody>
          <a:bodyPr/>
          <a:lstStyle/>
          <a:p>
            <a:fld id="{37F5C94B-8C55-478B-B509-BAE6A06B2E2A}" type="slidenum">
              <a:rPr lang="en-IN" smtClean="0"/>
              <a:pPr/>
              <a:t>52</a:t>
            </a:fld>
            <a:endParaRPr lang="en-IN" dirty="0"/>
          </a:p>
        </p:txBody>
      </p:sp>
      <p:sp>
        <p:nvSpPr>
          <p:cNvPr id="7" name="Rectangle: Rounded Corners 6">
            <a:hlinkClick r:id="rId3"/>
            <a:extLst>
              <a:ext uri="{FF2B5EF4-FFF2-40B4-BE49-F238E27FC236}">
                <a16:creationId xmlns:a16="http://schemas.microsoft.com/office/drawing/2014/main" id="{34408D4B-2DBA-45D0-9E35-C8280CE479B1}"/>
              </a:ext>
            </a:extLst>
          </p:cNvPr>
          <p:cNvSpPr/>
          <p:nvPr/>
        </p:nvSpPr>
        <p:spPr bwMode="auto">
          <a:xfrm>
            <a:off x="5335398" y="5348614"/>
            <a:ext cx="1585519" cy="216876"/>
          </a:xfrm>
          <a:prstGeom prst="roundRect">
            <a:avLst>
              <a:gd name="adj" fmla="val 29140"/>
            </a:avLst>
          </a:prstGeom>
          <a:solidFill>
            <a:srgbClr val="3EA9F5"/>
          </a:solidFill>
          <a:ln>
            <a:noFill/>
          </a:ln>
          <a:effectLst/>
        </p:spPr>
        <p:txBody>
          <a:bodyPr wrap="square" lIns="91428" tIns="100800" rIns="91428" bIns="91440" rtlCol="0" anchor="ctr">
            <a:noAutofit/>
          </a:bodyPr>
          <a:lstStyle/>
          <a:p>
            <a:pPr algn="ctr" defTabSz="623853" fontAlgn="base">
              <a:lnSpc>
                <a:spcPts val="1100"/>
              </a:lnSpc>
              <a:spcBef>
                <a:spcPct val="0"/>
              </a:spcBef>
              <a:spcAft>
                <a:spcPct val="0"/>
              </a:spcAft>
              <a:buClr>
                <a:srgbClr val="000000"/>
              </a:buClr>
            </a:pPr>
            <a:r>
              <a:rPr lang="en-US" sz="1100" b="1" dirty="0">
                <a:solidFill>
                  <a:schemeClr val="bg1"/>
                </a:solidFill>
                <a:latin typeface="Arial" charset="0"/>
                <a:cs typeface="Times New Roman" pitchFamily="18" charset="0"/>
              </a:rPr>
              <a:t>See more reviews &gt;</a:t>
            </a:r>
          </a:p>
        </p:txBody>
      </p:sp>
      <p:sp>
        <p:nvSpPr>
          <p:cNvPr id="3" name="Oval 2">
            <a:hlinkClick r:id="rId3"/>
            <a:extLst>
              <a:ext uri="{FF2B5EF4-FFF2-40B4-BE49-F238E27FC236}">
                <a16:creationId xmlns:a16="http://schemas.microsoft.com/office/drawing/2014/main" id="{E7801C33-1882-44AC-8209-E2ACFFBF177C}"/>
              </a:ext>
            </a:extLst>
          </p:cNvPr>
          <p:cNvSpPr/>
          <p:nvPr/>
        </p:nvSpPr>
        <p:spPr>
          <a:xfrm>
            <a:off x="10419046" y="3957144"/>
            <a:ext cx="280099" cy="2936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hlinkClick r:id="rId3"/>
            <a:extLst>
              <a:ext uri="{FF2B5EF4-FFF2-40B4-BE49-F238E27FC236}">
                <a16:creationId xmlns:a16="http://schemas.microsoft.com/office/drawing/2014/main" id="{F65F7B22-3F2E-42E7-BE12-BCF3C4BCBF84}"/>
              </a:ext>
            </a:extLst>
          </p:cNvPr>
          <p:cNvSpPr/>
          <p:nvPr/>
        </p:nvSpPr>
        <p:spPr>
          <a:xfrm>
            <a:off x="1327557" y="3892492"/>
            <a:ext cx="280099" cy="2936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926619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6" name="Title 1">
            <a:extLst>
              <a:ext uri="{FF2B5EF4-FFF2-40B4-BE49-F238E27FC236}">
                <a16:creationId xmlns:a16="http://schemas.microsoft.com/office/drawing/2014/main" id="{E1807DFC-6E0A-41E9-BAC7-1EE85BC2BECF}"/>
              </a:ext>
            </a:extLst>
          </p:cNvPr>
          <p:cNvSpPr txBox="1">
            <a:spLocks noGrp="1"/>
          </p:cNvSpPr>
          <p:nvPr>
            <p:ph type="title"/>
          </p:nvPr>
        </p:nvSpPr>
        <p:spPr>
          <a:prstGeom prst="rect">
            <a:avLst/>
          </a:prstGeom>
        </p:spPr>
        <p:txBody>
          <a:bodyPr>
            <a:no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dirty="0"/>
              <a:t>Join the 200,000+ Executives, Consultants &amp; Entrepreneurs already leveraging our Business &amp; Consulting Toolkits to improve the performance of their organization and boost their own career</a:t>
            </a:r>
            <a:r>
              <a:rPr lang="en-US" dirty="0"/>
              <a:t>. </a:t>
            </a:r>
            <a:endParaRPr lang="en-US"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53</a:t>
            </a:fld>
            <a:endParaRPr lang="en-US" sz="1000" dirty="0">
              <a:solidFill>
                <a:srgbClr val="ADAFBB"/>
              </a:solidFill>
            </a:endParaRPr>
          </a:p>
        </p:txBody>
      </p:sp>
      <p:sp>
        <p:nvSpPr>
          <p:cNvPr id="25" name="Rectangle 24">
            <a:extLst>
              <a:ext uri="{FF2B5EF4-FFF2-40B4-BE49-F238E27FC236}">
                <a16:creationId xmlns:a16="http://schemas.microsoft.com/office/drawing/2014/main" id="{86A71970-E46B-4358-8BCC-1715EFB36D64}"/>
              </a:ext>
            </a:extLst>
          </p:cNvPr>
          <p:cNvSpPr/>
          <p:nvPr/>
        </p:nvSpPr>
        <p:spPr>
          <a:xfrm>
            <a:off x="626919" y="1648544"/>
            <a:ext cx="7345409" cy="95304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2221734C-F2C9-4C4F-AF07-9C7EB749C560}"/>
              </a:ext>
            </a:extLst>
          </p:cNvPr>
          <p:cNvSpPr/>
          <p:nvPr/>
        </p:nvSpPr>
        <p:spPr>
          <a:xfrm>
            <a:off x="8087873" y="1648544"/>
            <a:ext cx="3508381" cy="95304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9890D867-710A-4021-80A0-9EDD68F8268E}"/>
              </a:ext>
            </a:extLst>
          </p:cNvPr>
          <p:cNvSpPr txBox="1"/>
          <p:nvPr/>
        </p:nvSpPr>
        <p:spPr>
          <a:xfrm>
            <a:off x="644717" y="1648544"/>
            <a:ext cx="7425359" cy="369332"/>
          </a:xfrm>
          <a:prstGeom prst="rect">
            <a:avLst/>
          </a:prstGeom>
          <a:noFill/>
        </p:spPr>
        <p:txBody>
          <a:bodyPr wrap="square" rtlCol="0">
            <a:spAutoFit/>
          </a:bodyPr>
          <a:lstStyle/>
          <a:p>
            <a:r>
              <a:rPr lang="en-US" dirty="0"/>
              <a:t>Trusted by small and large organizations</a:t>
            </a:r>
          </a:p>
        </p:txBody>
      </p:sp>
      <p:sp>
        <p:nvSpPr>
          <p:cNvPr id="34" name="TextBox 33">
            <a:extLst>
              <a:ext uri="{FF2B5EF4-FFF2-40B4-BE49-F238E27FC236}">
                <a16:creationId xmlns:a16="http://schemas.microsoft.com/office/drawing/2014/main" id="{D73AA7D2-25BB-4811-9D38-82BD21C8478B}"/>
              </a:ext>
            </a:extLst>
          </p:cNvPr>
          <p:cNvSpPr txBox="1"/>
          <p:nvPr/>
        </p:nvSpPr>
        <p:spPr>
          <a:xfrm>
            <a:off x="8064688" y="1648544"/>
            <a:ext cx="3623927" cy="369332"/>
          </a:xfrm>
          <a:prstGeom prst="rect">
            <a:avLst/>
          </a:prstGeom>
          <a:noFill/>
        </p:spPr>
        <p:txBody>
          <a:bodyPr wrap="square" rtlCol="0">
            <a:spAutoFit/>
          </a:bodyPr>
          <a:lstStyle/>
          <a:p>
            <a:r>
              <a:rPr lang="en-US" dirty="0"/>
              <a:t>Customer satisfaction</a:t>
            </a:r>
          </a:p>
        </p:txBody>
      </p:sp>
      <p:sp>
        <p:nvSpPr>
          <p:cNvPr id="37" name="Rectangle 36">
            <a:extLst>
              <a:ext uri="{FF2B5EF4-FFF2-40B4-BE49-F238E27FC236}">
                <a16:creationId xmlns:a16="http://schemas.microsoft.com/office/drawing/2014/main" id="{EF41B183-983A-424C-A811-31D7B9F3E067}"/>
              </a:ext>
            </a:extLst>
          </p:cNvPr>
          <p:cNvSpPr/>
          <p:nvPr/>
        </p:nvSpPr>
        <p:spPr>
          <a:xfrm>
            <a:off x="626919" y="2675070"/>
            <a:ext cx="7345409" cy="373326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A222A58B-1B90-4496-A948-F185A3E65D28}"/>
              </a:ext>
            </a:extLst>
          </p:cNvPr>
          <p:cNvSpPr txBox="1"/>
          <p:nvPr/>
        </p:nvSpPr>
        <p:spPr>
          <a:xfrm>
            <a:off x="644719" y="2709886"/>
            <a:ext cx="7327609" cy="1077218"/>
          </a:xfrm>
          <a:prstGeom prst="rect">
            <a:avLst/>
          </a:prstGeom>
          <a:noFill/>
        </p:spPr>
        <p:txBody>
          <a:bodyPr wrap="square" rtlCol="0">
            <a:spAutoFit/>
          </a:bodyPr>
          <a:lstStyle/>
          <a:p>
            <a:r>
              <a:rPr lang="en-US" dirty="0"/>
              <a:t>Number of countries leveraging our Business &amp; Consulting Toolkits</a:t>
            </a:r>
          </a:p>
          <a:p>
            <a:r>
              <a:rPr lang="en-US" sz="2800" dirty="0">
                <a:solidFill>
                  <a:srgbClr val="00B050"/>
                </a:solidFill>
              </a:rPr>
              <a:t>160+ </a:t>
            </a:r>
          </a:p>
          <a:p>
            <a:endParaRPr lang="en-US" dirty="0"/>
          </a:p>
        </p:txBody>
      </p:sp>
      <p:sp>
        <p:nvSpPr>
          <p:cNvPr id="39" name="Rectangle 38">
            <a:extLst>
              <a:ext uri="{FF2B5EF4-FFF2-40B4-BE49-F238E27FC236}">
                <a16:creationId xmlns:a16="http://schemas.microsoft.com/office/drawing/2014/main" id="{BDA9DBF3-656C-4C64-8120-5BCE657C516A}"/>
              </a:ext>
            </a:extLst>
          </p:cNvPr>
          <p:cNvSpPr/>
          <p:nvPr/>
        </p:nvSpPr>
        <p:spPr>
          <a:xfrm>
            <a:off x="8087873" y="2670574"/>
            <a:ext cx="3508381" cy="1588313"/>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573A5304-C348-4211-8C8D-05DBFC25C98C}"/>
              </a:ext>
            </a:extLst>
          </p:cNvPr>
          <p:cNvSpPr txBox="1"/>
          <p:nvPr/>
        </p:nvSpPr>
        <p:spPr>
          <a:xfrm>
            <a:off x="8064688" y="2669659"/>
            <a:ext cx="3602468" cy="1354217"/>
          </a:xfrm>
          <a:prstGeom prst="rect">
            <a:avLst/>
          </a:prstGeom>
          <a:noFill/>
        </p:spPr>
        <p:txBody>
          <a:bodyPr wrap="square" rtlCol="0">
            <a:spAutoFit/>
          </a:bodyPr>
          <a:lstStyle/>
          <a:p>
            <a:r>
              <a:rPr lang="en-US" dirty="0"/>
              <a:t>Number of professionals leveraging our Business &amp; Consulting Toolkits</a:t>
            </a:r>
          </a:p>
          <a:p>
            <a:r>
              <a:rPr lang="en-US" sz="2800" dirty="0">
                <a:solidFill>
                  <a:srgbClr val="00B050"/>
                </a:solidFill>
              </a:rPr>
              <a:t>200,000+</a:t>
            </a:r>
          </a:p>
        </p:txBody>
      </p:sp>
      <p:grpSp>
        <p:nvGrpSpPr>
          <p:cNvPr id="47" name="Group 5">
            <a:extLst>
              <a:ext uri="{FF2B5EF4-FFF2-40B4-BE49-F238E27FC236}">
                <a16:creationId xmlns:a16="http://schemas.microsoft.com/office/drawing/2014/main" id="{D5D4B5DC-3DE6-4CEF-A50A-EB4214B0D845}"/>
              </a:ext>
            </a:extLst>
          </p:cNvPr>
          <p:cNvGrpSpPr>
            <a:grpSpLocks/>
          </p:cNvGrpSpPr>
          <p:nvPr/>
        </p:nvGrpSpPr>
        <p:grpSpPr bwMode="auto">
          <a:xfrm>
            <a:off x="5632861" y="5262112"/>
            <a:ext cx="297844" cy="94643"/>
            <a:chOff x="4449" y="3335"/>
            <a:chExt cx="260" cy="83"/>
          </a:xfrm>
          <a:solidFill>
            <a:srgbClr val="00B050"/>
          </a:solidFill>
        </p:grpSpPr>
        <p:sp>
          <p:nvSpPr>
            <p:cNvPr id="314" name="Freeform 6">
              <a:extLst>
                <a:ext uri="{FF2B5EF4-FFF2-40B4-BE49-F238E27FC236}">
                  <a16:creationId xmlns:a16="http://schemas.microsoft.com/office/drawing/2014/main" id="{BF8DA816-36D4-4CB3-83E0-182B4D82AA35}"/>
                </a:ext>
              </a:extLst>
            </p:cNvPr>
            <p:cNvSpPr>
              <a:spLocks/>
            </p:cNvSpPr>
            <p:nvPr/>
          </p:nvSpPr>
          <p:spPr bwMode="auto">
            <a:xfrm>
              <a:off x="4449" y="3340"/>
              <a:ext cx="52" cy="69"/>
            </a:xfrm>
            <a:custGeom>
              <a:avLst/>
              <a:gdLst>
                <a:gd name="T0" fmla="*/ 0 w 52"/>
                <a:gd name="T1" fmla="*/ 0 h 69"/>
                <a:gd name="T2" fmla="*/ 0 w 52"/>
                <a:gd name="T3" fmla="*/ 0 h 69"/>
                <a:gd name="T4" fmla="*/ 10 w 52"/>
                <a:gd name="T5" fmla="*/ 0 h 69"/>
                <a:gd name="T6" fmla="*/ 13 w 52"/>
                <a:gd name="T7" fmla="*/ 13 h 69"/>
                <a:gd name="T8" fmla="*/ 26 w 52"/>
                <a:gd name="T9" fmla="*/ 5 h 69"/>
                <a:gd name="T10" fmla="*/ 43 w 52"/>
                <a:gd name="T11" fmla="*/ 21 h 69"/>
                <a:gd name="T12" fmla="*/ 51 w 52"/>
                <a:gd name="T13" fmla="*/ 68 h 69"/>
                <a:gd name="T14" fmla="*/ 50 w 52"/>
                <a:gd name="T15" fmla="*/ 68 h 69"/>
                <a:gd name="T16" fmla="*/ 16 w 52"/>
                <a:gd name="T17" fmla="*/ 48 h 69"/>
                <a:gd name="T18" fmla="*/ 0 w 52"/>
                <a:gd name="T19" fmla="*/ 0 h 69"/>
                <a:gd name="T20" fmla="*/ 0 w 52"/>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9"/>
                <a:gd name="T35" fmla="*/ 52 w 52"/>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9">
                  <a:moveTo>
                    <a:pt x="0" y="0"/>
                  </a:moveTo>
                  <a:lnTo>
                    <a:pt x="0" y="0"/>
                  </a:lnTo>
                  <a:lnTo>
                    <a:pt x="10" y="0"/>
                  </a:lnTo>
                  <a:lnTo>
                    <a:pt x="13" y="13"/>
                  </a:lnTo>
                  <a:lnTo>
                    <a:pt x="26" y="5"/>
                  </a:lnTo>
                  <a:lnTo>
                    <a:pt x="43" y="21"/>
                  </a:lnTo>
                  <a:lnTo>
                    <a:pt x="51" y="68"/>
                  </a:lnTo>
                  <a:lnTo>
                    <a:pt x="50" y="68"/>
                  </a:lnTo>
                  <a:lnTo>
                    <a:pt x="16" y="48"/>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5" name="Freeform 7">
              <a:extLst>
                <a:ext uri="{FF2B5EF4-FFF2-40B4-BE49-F238E27FC236}">
                  <a16:creationId xmlns:a16="http://schemas.microsoft.com/office/drawing/2014/main" id="{4BF65DA2-D11A-4E7E-AFC8-ABE0DD43E994}"/>
                </a:ext>
              </a:extLst>
            </p:cNvPr>
            <p:cNvSpPr>
              <a:spLocks/>
            </p:cNvSpPr>
            <p:nvPr/>
          </p:nvSpPr>
          <p:spPr bwMode="auto">
            <a:xfrm>
              <a:off x="4577" y="3335"/>
              <a:ext cx="132" cy="83"/>
            </a:xfrm>
            <a:custGeom>
              <a:avLst/>
              <a:gdLst>
                <a:gd name="T0" fmla="*/ 0 w 132"/>
                <a:gd name="T1" fmla="*/ 72 h 83"/>
                <a:gd name="T2" fmla="*/ 0 w 132"/>
                <a:gd name="T3" fmla="*/ 72 h 83"/>
                <a:gd name="T4" fmla="*/ 12 w 132"/>
                <a:gd name="T5" fmla="*/ 82 h 83"/>
                <a:gd name="T6" fmla="*/ 53 w 132"/>
                <a:gd name="T7" fmla="*/ 79 h 83"/>
                <a:gd name="T8" fmla="*/ 66 w 132"/>
                <a:gd name="T9" fmla="*/ 73 h 83"/>
                <a:gd name="T10" fmla="*/ 84 w 132"/>
                <a:gd name="T11" fmla="*/ 36 h 83"/>
                <a:gd name="T12" fmla="*/ 108 w 132"/>
                <a:gd name="T13" fmla="*/ 37 h 83"/>
                <a:gd name="T14" fmla="*/ 131 w 132"/>
                <a:gd name="T15" fmla="*/ 25 h 83"/>
                <a:gd name="T16" fmla="*/ 109 w 132"/>
                <a:gd name="T17" fmla="*/ 14 h 83"/>
                <a:gd name="T18" fmla="*/ 102 w 132"/>
                <a:gd name="T19" fmla="*/ 0 h 83"/>
                <a:gd name="T20" fmla="*/ 75 w 132"/>
                <a:gd name="T21" fmla="*/ 26 h 83"/>
                <a:gd name="T22" fmla="*/ 67 w 132"/>
                <a:gd name="T23" fmla="*/ 40 h 83"/>
                <a:gd name="T24" fmla="*/ 59 w 132"/>
                <a:gd name="T25" fmla="*/ 32 h 83"/>
                <a:gd name="T26" fmla="*/ 43 w 132"/>
                <a:gd name="T27" fmla="*/ 52 h 83"/>
                <a:gd name="T28" fmla="*/ 26 w 132"/>
                <a:gd name="T29" fmla="*/ 55 h 83"/>
                <a:gd name="T30" fmla="*/ 20 w 132"/>
                <a:gd name="T31" fmla="*/ 73 h 83"/>
                <a:gd name="T32" fmla="*/ 0 w 132"/>
                <a:gd name="T33" fmla="*/ 72 h 83"/>
                <a:gd name="T34" fmla="*/ 0 w 132"/>
                <a:gd name="T35" fmla="*/ 7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83"/>
                <a:gd name="T56" fmla="*/ 132 w 132"/>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83">
                  <a:moveTo>
                    <a:pt x="0" y="72"/>
                  </a:moveTo>
                  <a:lnTo>
                    <a:pt x="0" y="72"/>
                  </a:lnTo>
                  <a:lnTo>
                    <a:pt x="12" y="82"/>
                  </a:lnTo>
                  <a:lnTo>
                    <a:pt x="53" y="79"/>
                  </a:lnTo>
                  <a:lnTo>
                    <a:pt x="66" y="73"/>
                  </a:lnTo>
                  <a:lnTo>
                    <a:pt x="84" y="36"/>
                  </a:lnTo>
                  <a:lnTo>
                    <a:pt x="108" y="37"/>
                  </a:lnTo>
                  <a:lnTo>
                    <a:pt x="131" y="25"/>
                  </a:lnTo>
                  <a:lnTo>
                    <a:pt x="109" y="14"/>
                  </a:lnTo>
                  <a:lnTo>
                    <a:pt x="102" y="0"/>
                  </a:lnTo>
                  <a:lnTo>
                    <a:pt x="75" y="26"/>
                  </a:lnTo>
                  <a:lnTo>
                    <a:pt x="67" y="40"/>
                  </a:lnTo>
                  <a:lnTo>
                    <a:pt x="59" y="32"/>
                  </a:lnTo>
                  <a:lnTo>
                    <a:pt x="43" y="52"/>
                  </a:lnTo>
                  <a:lnTo>
                    <a:pt x="26" y="55"/>
                  </a:lnTo>
                  <a:lnTo>
                    <a:pt x="20" y="73"/>
                  </a:lnTo>
                  <a:lnTo>
                    <a:pt x="0" y="7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nvGrpSpPr>
          <p:cNvPr id="48" name="Group 8">
            <a:extLst>
              <a:ext uri="{FF2B5EF4-FFF2-40B4-BE49-F238E27FC236}">
                <a16:creationId xmlns:a16="http://schemas.microsoft.com/office/drawing/2014/main" id="{8B8C279D-E2F4-4798-8175-CEB06BFC314D}"/>
              </a:ext>
            </a:extLst>
          </p:cNvPr>
          <p:cNvGrpSpPr>
            <a:grpSpLocks/>
          </p:cNvGrpSpPr>
          <p:nvPr/>
        </p:nvGrpSpPr>
        <p:grpSpPr bwMode="auto">
          <a:xfrm>
            <a:off x="5553971" y="5285096"/>
            <a:ext cx="719784" cy="239315"/>
            <a:chOff x="4380" y="3353"/>
            <a:chExt cx="629" cy="218"/>
          </a:xfrm>
          <a:solidFill>
            <a:srgbClr val="00B050"/>
          </a:solidFill>
        </p:grpSpPr>
        <p:sp>
          <p:nvSpPr>
            <p:cNvPr id="304" name="Freeform 9">
              <a:extLst>
                <a:ext uri="{FF2B5EF4-FFF2-40B4-BE49-F238E27FC236}">
                  <a16:creationId xmlns:a16="http://schemas.microsoft.com/office/drawing/2014/main" id="{462EA357-C5B7-44F6-8117-D3DB0A519ECA}"/>
                </a:ext>
              </a:extLst>
            </p:cNvPr>
            <p:cNvSpPr>
              <a:spLocks/>
            </p:cNvSpPr>
            <p:nvPr/>
          </p:nvSpPr>
          <p:spPr bwMode="auto">
            <a:xfrm>
              <a:off x="4380" y="3353"/>
              <a:ext cx="149" cy="156"/>
            </a:xfrm>
            <a:custGeom>
              <a:avLst/>
              <a:gdLst>
                <a:gd name="T0" fmla="*/ 0 w 149"/>
                <a:gd name="T1" fmla="*/ 0 h 156"/>
                <a:gd name="T2" fmla="*/ 0 w 149"/>
                <a:gd name="T3" fmla="*/ 0 h 156"/>
                <a:gd name="T4" fmla="*/ 33 w 149"/>
                <a:gd name="T5" fmla="*/ 7 h 156"/>
                <a:gd name="T6" fmla="*/ 74 w 149"/>
                <a:gd name="T7" fmla="*/ 47 h 156"/>
                <a:gd name="T8" fmla="*/ 108 w 149"/>
                <a:gd name="T9" fmla="*/ 62 h 156"/>
                <a:gd name="T10" fmla="*/ 104 w 149"/>
                <a:gd name="T11" fmla="*/ 73 h 156"/>
                <a:gd name="T12" fmla="*/ 115 w 149"/>
                <a:gd name="T13" fmla="*/ 72 h 156"/>
                <a:gd name="T14" fmla="*/ 114 w 149"/>
                <a:gd name="T15" fmla="*/ 87 h 156"/>
                <a:gd name="T16" fmla="*/ 148 w 149"/>
                <a:gd name="T17" fmla="*/ 116 h 156"/>
                <a:gd name="T18" fmla="*/ 144 w 149"/>
                <a:gd name="T19" fmla="*/ 154 h 156"/>
                <a:gd name="T20" fmla="*/ 129 w 149"/>
                <a:gd name="T21" fmla="*/ 155 h 156"/>
                <a:gd name="T22" fmla="*/ 99 w 149"/>
                <a:gd name="T23" fmla="*/ 133 h 156"/>
                <a:gd name="T24" fmla="*/ 50 w 149"/>
                <a:gd name="T25" fmla="*/ 54 h 156"/>
                <a:gd name="T26" fmla="*/ 0 w 149"/>
                <a:gd name="T27" fmla="*/ 0 h 156"/>
                <a:gd name="T28" fmla="*/ 0 w 149"/>
                <a:gd name="T29" fmla="*/ 0 h 1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156"/>
                <a:gd name="T47" fmla="*/ 149 w 149"/>
                <a:gd name="T48" fmla="*/ 156 h 1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156">
                  <a:moveTo>
                    <a:pt x="0" y="0"/>
                  </a:moveTo>
                  <a:lnTo>
                    <a:pt x="0" y="0"/>
                  </a:lnTo>
                  <a:lnTo>
                    <a:pt x="33" y="7"/>
                  </a:lnTo>
                  <a:lnTo>
                    <a:pt x="74" y="47"/>
                  </a:lnTo>
                  <a:lnTo>
                    <a:pt x="108" y="62"/>
                  </a:lnTo>
                  <a:lnTo>
                    <a:pt x="104" y="73"/>
                  </a:lnTo>
                  <a:lnTo>
                    <a:pt x="115" y="72"/>
                  </a:lnTo>
                  <a:lnTo>
                    <a:pt x="114" y="87"/>
                  </a:lnTo>
                  <a:lnTo>
                    <a:pt x="148" y="116"/>
                  </a:lnTo>
                  <a:lnTo>
                    <a:pt x="144" y="154"/>
                  </a:lnTo>
                  <a:lnTo>
                    <a:pt x="129" y="155"/>
                  </a:lnTo>
                  <a:lnTo>
                    <a:pt x="99" y="133"/>
                  </a:lnTo>
                  <a:lnTo>
                    <a:pt x="50" y="54"/>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5" name="Freeform 10">
              <a:extLst>
                <a:ext uri="{FF2B5EF4-FFF2-40B4-BE49-F238E27FC236}">
                  <a16:creationId xmlns:a16="http://schemas.microsoft.com/office/drawing/2014/main" id="{098AFEE8-22B5-4E43-B129-CE9960213C1B}"/>
                </a:ext>
              </a:extLst>
            </p:cNvPr>
            <p:cNvSpPr>
              <a:spLocks/>
            </p:cNvSpPr>
            <p:nvPr/>
          </p:nvSpPr>
          <p:spPr bwMode="auto">
            <a:xfrm>
              <a:off x="4519" y="3510"/>
              <a:ext cx="125" cy="40"/>
            </a:xfrm>
            <a:custGeom>
              <a:avLst/>
              <a:gdLst>
                <a:gd name="T0" fmla="*/ 0 w 125"/>
                <a:gd name="T1" fmla="*/ 11 h 40"/>
                <a:gd name="T2" fmla="*/ 0 w 125"/>
                <a:gd name="T3" fmla="*/ 11 h 40"/>
                <a:gd name="T4" fmla="*/ 8 w 125"/>
                <a:gd name="T5" fmla="*/ 0 h 40"/>
                <a:gd name="T6" fmla="*/ 95 w 125"/>
                <a:gd name="T7" fmla="*/ 12 h 40"/>
                <a:gd name="T8" fmla="*/ 104 w 125"/>
                <a:gd name="T9" fmla="*/ 22 h 40"/>
                <a:gd name="T10" fmla="*/ 122 w 125"/>
                <a:gd name="T11" fmla="*/ 26 h 40"/>
                <a:gd name="T12" fmla="*/ 124 w 125"/>
                <a:gd name="T13" fmla="*/ 39 h 40"/>
                <a:gd name="T14" fmla="*/ 22 w 125"/>
                <a:gd name="T15" fmla="*/ 21 h 40"/>
                <a:gd name="T16" fmla="*/ 0 w 125"/>
                <a:gd name="T17" fmla="*/ 11 h 40"/>
                <a:gd name="T18" fmla="*/ 0 w 125"/>
                <a:gd name="T19" fmla="*/ 1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
                <a:gd name="T31" fmla="*/ 0 h 40"/>
                <a:gd name="T32" fmla="*/ 125 w 12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 h="40">
                  <a:moveTo>
                    <a:pt x="0" y="11"/>
                  </a:moveTo>
                  <a:lnTo>
                    <a:pt x="0" y="11"/>
                  </a:lnTo>
                  <a:lnTo>
                    <a:pt x="8" y="0"/>
                  </a:lnTo>
                  <a:lnTo>
                    <a:pt x="95" y="12"/>
                  </a:lnTo>
                  <a:lnTo>
                    <a:pt x="104" y="22"/>
                  </a:lnTo>
                  <a:lnTo>
                    <a:pt x="122" y="26"/>
                  </a:lnTo>
                  <a:lnTo>
                    <a:pt x="124" y="39"/>
                  </a:lnTo>
                  <a:lnTo>
                    <a:pt x="22" y="21"/>
                  </a:lnTo>
                  <a:lnTo>
                    <a:pt x="0" y="1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6" name="Freeform 11">
              <a:extLst>
                <a:ext uri="{FF2B5EF4-FFF2-40B4-BE49-F238E27FC236}">
                  <a16:creationId xmlns:a16="http://schemas.microsoft.com/office/drawing/2014/main" id="{3E5EA9B4-DB9C-405D-9FD4-7F1D0CA83BC1}"/>
                </a:ext>
              </a:extLst>
            </p:cNvPr>
            <p:cNvSpPr>
              <a:spLocks/>
            </p:cNvSpPr>
            <p:nvPr/>
          </p:nvSpPr>
          <p:spPr bwMode="auto">
            <a:xfrm>
              <a:off x="4568" y="3371"/>
              <a:ext cx="136" cy="116"/>
            </a:xfrm>
            <a:custGeom>
              <a:avLst/>
              <a:gdLst>
                <a:gd name="T0" fmla="*/ 0 w 136"/>
                <a:gd name="T1" fmla="*/ 52 h 116"/>
                <a:gd name="T2" fmla="*/ 0 w 136"/>
                <a:gd name="T3" fmla="*/ 52 h 116"/>
                <a:gd name="T4" fmla="*/ 9 w 136"/>
                <a:gd name="T5" fmla="*/ 36 h 116"/>
                <a:gd name="T6" fmla="*/ 21 w 136"/>
                <a:gd name="T7" fmla="*/ 46 h 116"/>
                <a:gd name="T8" fmla="*/ 62 w 136"/>
                <a:gd name="T9" fmla="*/ 43 h 116"/>
                <a:gd name="T10" fmla="*/ 75 w 136"/>
                <a:gd name="T11" fmla="*/ 37 h 116"/>
                <a:gd name="T12" fmla="*/ 93 w 136"/>
                <a:gd name="T13" fmla="*/ 0 h 116"/>
                <a:gd name="T14" fmla="*/ 117 w 136"/>
                <a:gd name="T15" fmla="*/ 1 h 116"/>
                <a:gd name="T16" fmla="*/ 112 w 136"/>
                <a:gd name="T17" fmla="*/ 11 h 116"/>
                <a:gd name="T18" fmla="*/ 135 w 136"/>
                <a:gd name="T19" fmla="*/ 46 h 116"/>
                <a:gd name="T20" fmla="*/ 122 w 136"/>
                <a:gd name="T21" fmla="*/ 43 h 116"/>
                <a:gd name="T22" fmla="*/ 99 w 136"/>
                <a:gd name="T23" fmla="*/ 82 h 116"/>
                <a:gd name="T24" fmla="*/ 95 w 136"/>
                <a:gd name="T25" fmla="*/ 107 h 116"/>
                <a:gd name="T26" fmla="*/ 81 w 136"/>
                <a:gd name="T27" fmla="*/ 115 h 116"/>
                <a:gd name="T28" fmla="*/ 55 w 136"/>
                <a:gd name="T29" fmla="*/ 100 h 116"/>
                <a:gd name="T30" fmla="*/ 40 w 136"/>
                <a:gd name="T31" fmla="*/ 107 h 116"/>
                <a:gd name="T32" fmla="*/ 37 w 136"/>
                <a:gd name="T33" fmla="*/ 95 h 116"/>
                <a:gd name="T34" fmla="*/ 17 w 136"/>
                <a:gd name="T35" fmla="*/ 97 h 116"/>
                <a:gd name="T36" fmla="*/ 0 w 136"/>
                <a:gd name="T37" fmla="*/ 52 h 116"/>
                <a:gd name="T38" fmla="*/ 0 w 136"/>
                <a:gd name="T39" fmla="*/ 52 h 1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6"/>
                <a:gd name="T61" fmla="*/ 0 h 116"/>
                <a:gd name="T62" fmla="*/ 136 w 136"/>
                <a:gd name="T63" fmla="*/ 116 h 1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6" h="116">
                  <a:moveTo>
                    <a:pt x="0" y="52"/>
                  </a:moveTo>
                  <a:lnTo>
                    <a:pt x="0" y="52"/>
                  </a:lnTo>
                  <a:lnTo>
                    <a:pt x="9" y="36"/>
                  </a:lnTo>
                  <a:lnTo>
                    <a:pt x="21" y="46"/>
                  </a:lnTo>
                  <a:lnTo>
                    <a:pt x="62" y="43"/>
                  </a:lnTo>
                  <a:lnTo>
                    <a:pt x="75" y="37"/>
                  </a:lnTo>
                  <a:lnTo>
                    <a:pt x="93" y="0"/>
                  </a:lnTo>
                  <a:lnTo>
                    <a:pt x="117" y="1"/>
                  </a:lnTo>
                  <a:lnTo>
                    <a:pt x="112" y="11"/>
                  </a:lnTo>
                  <a:lnTo>
                    <a:pt x="135" y="46"/>
                  </a:lnTo>
                  <a:lnTo>
                    <a:pt x="122" y="43"/>
                  </a:lnTo>
                  <a:lnTo>
                    <a:pt x="99" y="82"/>
                  </a:lnTo>
                  <a:lnTo>
                    <a:pt x="95" y="107"/>
                  </a:lnTo>
                  <a:lnTo>
                    <a:pt x="81" y="115"/>
                  </a:lnTo>
                  <a:lnTo>
                    <a:pt x="55" y="100"/>
                  </a:lnTo>
                  <a:lnTo>
                    <a:pt x="40" y="107"/>
                  </a:lnTo>
                  <a:lnTo>
                    <a:pt x="37" y="95"/>
                  </a:lnTo>
                  <a:lnTo>
                    <a:pt x="17" y="97"/>
                  </a:lnTo>
                  <a:lnTo>
                    <a:pt x="0" y="5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7" name="Freeform 12">
              <a:extLst>
                <a:ext uri="{FF2B5EF4-FFF2-40B4-BE49-F238E27FC236}">
                  <a16:creationId xmlns:a16="http://schemas.microsoft.com/office/drawing/2014/main" id="{11F8D39E-1E72-4276-B038-5D7B3890BF3C}"/>
                </a:ext>
              </a:extLst>
            </p:cNvPr>
            <p:cNvSpPr>
              <a:spLocks/>
            </p:cNvSpPr>
            <p:nvPr/>
          </p:nvSpPr>
          <p:spPr bwMode="auto">
            <a:xfrm>
              <a:off x="4674" y="3544"/>
              <a:ext cx="34" cy="9"/>
            </a:xfrm>
            <a:custGeom>
              <a:avLst/>
              <a:gdLst>
                <a:gd name="T0" fmla="*/ 0 w 34"/>
                <a:gd name="T1" fmla="*/ 2 h 9"/>
                <a:gd name="T2" fmla="*/ 0 w 34"/>
                <a:gd name="T3" fmla="*/ 2 h 9"/>
                <a:gd name="T4" fmla="*/ 4 w 34"/>
                <a:gd name="T5" fmla="*/ 8 h 9"/>
                <a:gd name="T6" fmla="*/ 33 w 34"/>
                <a:gd name="T7" fmla="*/ 3 h 9"/>
                <a:gd name="T8" fmla="*/ 11 w 34"/>
                <a:gd name="T9" fmla="*/ 0 h 9"/>
                <a:gd name="T10" fmla="*/ 0 w 34"/>
                <a:gd name="T11" fmla="*/ 2 h 9"/>
                <a:gd name="T12" fmla="*/ 0 w 34"/>
                <a:gd name="T13" fmla="*/ 2 h 9"/>
                <a:gd name="T14" fmla="*/ 0 60000 65536"/>
                <a:gd name="T15" fmla="*/ 0 60000 65536"/>
                <a:gd name="T16" fmla="*/ 0 60000 65536"/>
                <a:gd name="T17" fmla="*/ 0 60000 65536"/>
                <a:gd name="T18" fmla="*/ 0 60000 65536"/>
                <a:gd name="T19" fmla="*/ 0 60000 65536"/>
                <a:gd name="T20" fmla="*/ 0 60000 65536"/>
                <a:gd name="T21" fmla="*/ 0 w 34"/>
                <a:gd name="T22" fmla="*/ 0 h 9"/>
                <a:gd name="T23" fmla="*/ 34 w 3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9">
                  <a:moveTo>
                    <a:pt x="0" y="2"/>
                  </a:moveTo>
                  <a:lnTo>
                    <a:pt x="0" y="2"/>
                  </a:lnTo>
                  <a:lnTo>
                    <a:pt x="4" y="8"/>
                  </a:lnTo>
                  <a:lnTo>
                    <a:pt x="33" y="3"/>
                  </a:lnTo>
                  <a:lnTo>
                    <a:pt x="11" y="0"/>
                  </a:lnTo>
                  <a:lnTo>
                    <a:pt x="0" y="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8" name="Freeform 13">
              <a:extLst>
                <a:ext uri="{FF2B5EF4-FFF2-40B4-BE49-F238E27FC236}">
                  <a16:creationId xmlns:a16="http://schemas.microsoft.com/office/drawing/2014/main" id="{C5FE9365-E531-4365-BF20-9C387F8AC370}"/>
                </a:ext>
              </a:extLst>
            </p:cNvPr>
            <p:cNvSpPr>
              <a:spLocks/>
            </p:cNvSpPr>
            <p:nvPr/>
          </p:nvSpPr>
          <p:spPr bwMode="auto">
            <a:xfrm>
              <a:off x="4703" y="3405"/>
              <a:ext cx="85" cy="101"/>
            </a:xfrm>
            <a:custGeom>
              <a:avLst/>
              <a:gdLst>
                <a:gd name="T0" fmla="*/ 0 w 85"/>
                <a:gd name="T1" fmla="*/ 60 h 101"/>
                <a:gd name="T2" fmla="*/ 0 w 85"/>
                <a:gd name="T3" fmla="*/ 60 h 101"/>
                <a:gd name="T4" fmla="*/ 10 w 85"/>
                <a:gd name="T5" fmla="*/ 78 h 101"/>
                <a:gd name="T6" fmla="*/ 7 w 85"/>
                <a:gd name="T7" fmla="*/ 96 h 101"/>
                <a:gd name="T8" fmla="*/ 21 w 85"/>
                <a:gd name="T9" fmla="*/ 100 h 101"/>
                <a:gd name="T10" fmla="*/ 19 w 85"/>
                <a:gd name="T11" fmla="*/ 63 h 101"/>
                <a:gd name="T12" fmla="*/ 28 w 85"/>
                <a:gd name="T13" fmla="*/ 60 h 101"/>
                <a:gd name="T14" fmla="*/ 30 w 85"/>
                <a:gd name="T15" fmla="*/ 74 h 101"/>
                <a:gd name="T16" fmla="*/ 37 w 85"/>
                <a:gd name="T17" fmla="*/ 90 h 101"/>
                <a:gd name="T18" fmla="*/ 53 w 85"/>
                <a:gd name="T19" fmla="*/ 83 h 101"/>
                <a:gd name="T20" fmla="*/ 34 w 85"/>
                <a:gd name="T21" fmla="*/ 48 h 101"/>
                <a:gd name="T22" fmla="*/ 62 w 85"/>
                <a:gd name="T23" fmla="*/ 33 h 101"/>
                <a:gd name="T24" fmla="*/ 25 w 85"/>
                <a:gd name="T25" fmla="*/ 43 h 101"/>
                <a:gd name="T26" fmla="*/ 19 w 85"/>
                <a:gd name="T27" fmla="*/ 21 h 101"/>
                <a:gd name="T28" fmla="*/ 74 w 85"/>
                <a:gd name="T29" fmla="*/ 19 h 101"/>
                <a:gd name="T30" fmla="*/ 84 w 85"/>
                <a:gd name="T31" fmla="*/ 0 h 101"/>
                <a:gd name="T32" fmla="*/ 68 w 85"/>
                <a:gd name="T33" fmla="*/ 12 h 101"/>
                <a:gd name="T34" fmla="*/ 28 w 85"/>
                <a:gd name="T35" fmla="*/ 6 h 101"/>
                <a:gd name="T36" fmla="*/ 15 w 85"/>
                <a:gd name="T37" fmla="*/ 14 h 101"/>
                <a:gd name="T38" fmla="*/ 0 w 85"/>
                <a:gd name="T39" fmla="*/ 60 h 101"/>
                <a:gd name="T40" fmla="*/ 0 w 85"/>
                <a:gd name="T41" fmla="*/ 60 h 1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
                <a:gd name="T64" fmla="*/ 0 h 101"/>
                <a:gd name="T65" fmla="*/ 85 w 85"/>
                <a:gd name="T66" fmla="*/ 101 h 10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 h="101">
                  <a:moveTo>
                    <a:pt x="0" y="60"/>
                  </a:moveTo>
                  <a:lnTo>
                    <a:pt x="0" y="60"/>
                  </a:lnTo>
                  <a:lnTo>
                    <a:pt x="10" y="78"/>
                  </a:lnTo>
                  <a:lnTo>
                    <a:pt x="7" y="96"/>
                  </a:lnTo>
                  <a:lnTo>
                    <a:pt x="21" y="100"/>
                  </a:lnTo>
                  <a:lnTo>
                    <a:pt x="19" y="63"/>
                  </a:lnTo>
                  <a:lnTo>
                    <a:pt x="28" y="60"/>
                  </a:lnTo>
                  <a:lnTo>
                    <a:pt x="30" y="74"/>
                  </a:lnTo>
                  <a:lnTo>
                    <a:pt x="37" y="90"/>
                  </a:lnTo>
                  <a:lnTo>
                    <a:pt x="53" y="83"/>
                  </a:lnTo>
                  <a:lnTo>
                    <a:pt x="34" y="48"/>
                  </a:lnTo>
                  <a:lnTo>
                    <a:pt x="62" y="33"/>
                  </a:lnTo>
                  <a:lnTo>
                    <a:pt x="25" y="43"/>
                  </a:lnTo>
                  <a:lnTo>
                    <a:pt x="19" y="21"/>
                  </a:lnTo>
                  <a:lnTo>
                    <a:pt x="74" y="19"/>
                  </a:lnTo>
                  <a:lnTo>
                    <a:pt x="84" y="0"/>
                  </a:lnTo>
                  <a:lnTo>
                    <a:pt x="68" y="12"/>
                  </a:lnTo>
                  <a:lnTo>
                    <a:pt x="28" y="6"/>
                  </a:lnTo>
                  <a:lnTo>
                    <a:pt x="15" y="14"/>
                  </a:lnTo>
                  <a:lnTo>
                    <a:pt x="0" y="6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9" name="Freeform 14">
              <a:extLst>
                <a:ext uri="{FF2B5EF4-FFF2-40B4-BE49-F238E27FC236}">
                  <a16:creationId xmlns:a16="http://schemas.microsoft.com/office/drawing/2014/main" id="{C6CFEC23-FB1C-422C-8850-A9DF28DD29A1}"/>
                </a:ext>
              </a:extLst>
            </p:cNvPr>
            <p:cNvSpPr>
              <a:spLocks/>
            </p:cNvSpPr>
            <p:nvPr/>
          </p:nvSpPr>
          <p:spPr bwMode="auto">
            <a:xfrm>
              <a:off x="4769" y="3545"/>
              <a:ext cx="48" cy="26"/>
            </a:xfrm>
            <a:custGeom>
              <a:avLst/>
              <a:gdLst>
                <a:gd name="T0" fmla="*/ 0 w 48"/>
                <a:gd name="T1" fmla="*/ 15 h 26"/>
                <a:gd name="T2" fmla="*/ 0 w 48"/>
                <a:gd name="T3" fmla="*/ 15 h 26"/>
                <a:gd name="T4" fmla="*/ 2 w 48"/>
                <a:gd name="T5" fmla="*/ 25 h 26"/>
                <a:gd name="T6" fmla="*/ 47 w 48"/>
                <a:gd name="T7" fmla="*/ 0 h 26"/>
                <a:gd name="T8" fmla="*/ 14 w 48"/>
                <a:gd name="T9" fmla="*/ 7 h 26"/>
                <a:gd name="T10" fmla="*/ 0 w 48"/>
                <a:gd name="T11" fmla="*/ 15 h 26"/>
                <a:gd name="T12" fmla="*/ 0 w 48"/>
                <a:gd name="T13" fmla="*/ 15 h 26"/>
                <a:gd name="T14" fmla="*/ 0 60000 65536"/>
                <a:gd name="T15" fmla="*/ 0 60000 65536"/>
                <a:gd name="T16" fmla="*/ 0 60000 65536"/>
                <a:gd name="T17" fmla="*/ 0 60000 65536"/>
                <a:gd name="T18" fmla="*/ 0 60000 65536"/>
                <a:gd name="T19" fmla="*/ 0 60000 65536"/>
                <a:gd name="T20" fmla="*/ 0 60000 65536"/>
                <a:gd name="T21" fmla="*/ 0 w 48"/>
                <a:gd name="T22" fmla="*/ 0 h 26"/>
                <a:gd name="T23" fmla="*/ 48 w 4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6">
                  <a:moveTo>
                    <a:pt x="0" y="15"/>
                  </a:moveTo>
                  <a:lnTo>
                    <a:pt x="0" y="15"/>
                  </a:lnTo>
                  <a:lnTo>
                    <a:pt x="2" y="25"/>
                  </a:lnTo>
                  <a:lnTo>
                    <a:pt x="47" y="0"/>
                  </a:lnTo>
                  <a:lnTo>
                    <a:pt x="14" y="7"/>
                  </a:lnTo>
                  <a:lnTo>
                    <a:pt x="0" y="1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0" name="Freeform 15">
              <a:extLst>
                <a:ext uri="{FF2B5EF4-FFF2-40B4-BE49-F238E27FC236}">
                  <a16:creationId xmlns:a16="http://schemas.microsoft.com/office/drawing/2014/main" id="{9865E04F-27B7-4A50-AB15-D3AFFB9DDCD2}"/>
                </a:ext>
              </a:extLst>
            </p:cNvPr>
            <p:cNvSpPr>
              <a:spLocks/>
            </p:cNvSpPr>
            <p:nvPr/>
          </p:nvSpPr>
          <p:spPr bwMode="auto">
            <a:xfrm>
              <a:off x="4819" y="3400"/>
              <a:ext cx="17" cy="42"/>
            </a:xfrm>
            <a:custGeom>
              <a:avLst/>
              <a:gdLst>
                <a:gd name="T0" fmla="*/ 0 w 17"/>
                <a:gd name="T1" fmla="*/ 14 h 42"/>
                <a:gd name="T2" fmla="*/ 0 w 17"/>
                <a:gd name="T3" fmla="*/ 14 h 42"/>
                <a:gd name="T4" fmla="*/ 3 w 17"/>
                <a:gd name="T5" fmla="*/ 33 h 42"/>
                <a:gd name="T6" fmla="*/ 13 w 17"/>
                <a:gd name="T7" fmla="*/ 41 h 42"/>
                <a:gd name="T8" fmla="*/ 7 w 17"/>
                <a:gd name="T9" fmla="*/ 24 h 42"/>
                <a:gd name="T10" fmla="*/ 16 w 17"/>
                <a:gd name="T11" fmla="*/ 21 h 42"/>
                <a:gd name="T12" fmla="*/ 15 w 17"/>
                <a:gd name="T13" fmla="*/ 8 h 42"/>
                <a:gd name="T14" fmla="*/ 3 w 17"/>
                <a:gd name="T15" fmla="*/ 17 h 42"/>
                <a:gd name="T16" fmla="*/ 8 w 17"/>
                <a:gd name="T17" fmla="*/ 0 h 42"/>
                <a:gd name="T18" fmla="*/ 0 w 17"/>
                <a:gd name="T19" fmla="*/ 14 h 42"/>
                <a:gd name="T20" fmla="*/ 0 w 17"/>
                <a:gd name="T21" fmla="*/ 14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2"/>
                <a:gd name="T35" fmla="*/ 17 w 17"/>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2">
                  <a:moveTo>
                    <a:pt x="0" y="14"/>
                  </a:moveTo>
                  <a:lnTo>
                    <a:pt x="0" y="14"/>
                  </a:lnTo>
                  <a:lnTo>
                    <a:pt x="3" y="33"/>
                  </a:lnTo>
                  <a:lnTo>
                    <a:pt x="13" y="41"/>
                  </a:lnTo>
                  <a:lnTo>
                    <a:pt x="7" y="24"/>
                  </a:lnTo>
                  <a:lnTo>
                    <a:pt x="16" y="21"/>
                  </a:lnTo>
                  <a:lnTo>
                    <a:pt x="15" y="8"/>
                  </a:lnTo>
                  <a:lnTo>
                    <a:pt x="3" y="17"/>
                  </a:lnTo>
                  <a:lnTo>
                    <a:pt x="8" y="0"/>
                  </a:lnTo>
                  <a:lnTo>
                    <a:pt x="0" y="1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1" name="Freeform 16">
              <a:extLst>
                <a:ext uri="{FF2B5EF4-FFF2-40B4-BE49-F238E27FC236}">
                  <a16:creationId xmlns:a16="http://schemas.microsoft.com/office/drawing/2014/main" id="{12BC7B78-F9A4-46AE-9A03-75599873A321}"/>
                </a:ext>
              </a:extLst>
            </p:cNvPr>
            <p:cNvSpPr>
              <a:spLocks/>
            </p:cNvSpPr>
            <p:nvPr/>
          </p:nvSpPr>
          <p:spPr bwMode="auto">
            <a:xfrm>
              <a:off x="4826" y="3466"/>
              <a:ext cx="40" cy="14"/>
            </a:xfrm>
            <a:custGeom>
              <a:avLst/>
              <a:gdLst>
                <a:gd name="T0" fmla="*/ 0 w 40"/>
                <a:gd name="T1" fmla="*/ 5 h 14"/>
                <a:gd name="T2" fmla="*/ 0 w 40"/>
                <a:gd name="T3" fmla="*/ 5 h 14"/>
                <a:gd name="T4" fmla="*/ 22 w 40"/>
                <a:gd name="T5" fmla="*/ 0 h 14"/>
                <a:gd name="T6" fmla="*/ 39 w 40"/>
                <a:gd name="T7" fmla="*/ 13 h 14"/>
                <a:gd name="T8" fmla="*/ 0 w 40"/>
                <a:gd name="T9" fmla="*/ 5 h 14"/>
                <a:gd name="T10" fmla="*/ 0 w 40"/>
                <a:gd name="T11" fmla="*/ 5 h 14"/>
                <a:gd name="T12" fmla="*/ 0 60000 65536"/>
                <a:gd name="T13" fmla="*/ 0 60000 65536"/>
                <a:gd name="T14" fmla="*/ 0 60000 65536"/>
                <a:gd name="T15" fmla="*/ 0 60000 65536"/>
                <a:gd name="T16" fmla="*/ 0 60000 65536"/>
                <a:gd name="T17" fmla="*/ 0 60000 65536"/>
                <a:gd name="T18" fmla="*/ 0 w 40"/>
                <a:gd name="T19" fmla="*/ 0 h 14"/>
                <a:gd name="T20" fmla="*/ 40 w 40"/>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40" h="14">
                  <a:moveTo>
                    <a:pt x="0" y="5"/>
                  </a:moveTo>
                  <a:lnTo>
                    <a:pt x="0" y="5"/>
                  </a:lnTo>
                  <a:lnTo>
                    <a:pt x="22" y="0"/>
                  </a:lnTo>
                  <a:lnTo>
                    <a:pt x="39" y="13"/>
                  </a:lnTo>
                  <a:lnTo>
                    <a:pt x="0" y="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2" name="Freeform 17">
              <a:extLst>
                <a:ext uri="{FF2B5EF4-FFF2-40B4-BE49-F238E27FC236}">
                  <a16:creationId xmlns:a16="http://schemas.microsoft.com/office/drawing/2014/main" id="{2D61C530-0987-4150-BD04-B19B59069CD4}"/>
                </a:ext>
              </a:extLst>
            </p:cNvPr>
            <p:cNvSpPr>
              <a:spLocks/>
            </p:cNvSpPr>
            <p:nvPr/>
          </p:nvSpPr>
          <p:spPr bwMode="auto">
            <a:xfrm>
              <a:off x="4865" y="3434"/>
              <a:ext cx="144" cy="119"/>
            </a:xfrm>
            <a:custGeom>
              <a:avLst/>
              <a:gdLst>
                <a:gd name="T0" fmla="*/ 0 w 144"/>
                <a:gd name="T1" fmla="*/ 15 h 119"/>
                <a:gd name="T2" fmla="*/ 0 w 144"/>
                <a:gd name="T3" fmla="*/ 15 h 119"/>
                <a:gd name="T4" fmla="*/ 21 w 144"/>
                <a:gd name="T5" fmla="*/ 26 h 119"/>
                <a:gd name="T6" fmla="*/ 42 w 144"/>
                <a:gd name="T7" fmla="*/ 23 h 119"/>
                <a:gd name="T8" fmla="*/ 16 w 144"/>
                <a:gd name="T9" fmla="*/ 32 h 119"/>
                <a:gd name="T10" fmla="*/ 28 w 144"/>
                <a:gd name="T11" fmla="*/ 51 h 119"/>
                <a:gd name="T12" fmla="*/ 41 w 144"/>
                <a:gd name="T13" fmla="*/ 35 h 119"/>
                <a:gd name="T14" fmla="*/ 49 w 144"/>
                <a:gd name="T15" fmla="*/ 51 h 119"/>
                <a:gd name="T16" fmla="*/ 100 w 144"/>
                <a:gd name="T17" fmla="*/ 69 h 119"/>
                <a:gd name="T18" fmla="*/ 113 w 144"/>
                <a:gd name="T19" fmla="*/ 98 h 119"/>
                <a:gd name="T20" fmla="*/ 103 w 144"/>
                <a:gd name="T21" fmla="*/ 97 h 119"/>
                <a:gd name="T22" fmla="*/ 95 w 144"/>
                <a:gd name="T23" fmla="*/ 110 h 119"/>
                <a:gd name="T24" fmla="*/ 126 w 144"/>
                <a:gd name="T25" fmla="*/ 104 h 119"/>
                <a:gd name="T26" fmla="*/ 143 w 144"/>
                <a:gd name="T27" fmla="*/ 118 h 119"/>
                <a:gd name="T28" fmla="*/ 141 w 144"/>
                <a:gd name="T29" fmla="*/ 30 h 119"/>
                <a:gd name="T30" fmla="*/ 97 w 144"/>
                <a:gd name="T31" fmla="*/ 15 h 119"/>
                <a:gd name="T32" fmla="*/ 61 w 144"/>
                <a:gd name="T33" fmla="*/ 41 h 119"/>
                <a:gd name="T34" fmla="*/ 47 w 144"/>
                <a:gd name="T35" fmla="*/ 27 h 119"/>
                <a:gd name="T36" fmla="*/ 43 w 144"/>
                <a:gd name="T37" fmla="*/ 6 h 119"/>
                <a:gd name="T38" fmla="*/ 21 w 144"/>
                <a:gd name="T39" fmla="*/ 0 h 119"/>
                <a:gd name="T40" fmla="*/ 0 w 144"/>
                <a:gd name="T41" fmla="*/ 15 h 119"/>
                <a:gd name="T42" fmla="*/ 0 w 144"/>
                <a:gd name="T43" fmla="*/ 15 h 1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19"/>
                <a:gd name="T68" fmla="*/ 144 w 144"/>
                <a:gd name="T69" fmla="*/ 119 h 1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19">
                  <a:moveTo>
                    <a:pt x="0" y="15"/>
                  </a:moveTo>
                  <a:lnTo>
                    <a:pt x="0" y="15"/>
                  </a:lnTo>
                  <a:lnTo>
                    <a:pt x="21" y="26"/>
                  </a:lnTo>
                  <a:lnTo>
                    <a:pt x="42" y="23"/>
                  </a:lnTo>
                  <a:lnTo>
                    <a:pt x="16" y="32"/>
                  </a:lnTo>
                  <a:lnTo>
                    <a:pt x="28" y="51"/>
                  </a:lnTo>
                  <a:lnTo>
                    <a:pt x="41" y="35"/>
                  </a:lnTo>
                  <a:lnTo>
                    <a:pt x="49" y="51"/>
                  </a:lnTo>
                  <a:lnTo>
                    <a:pt x="100" y="69"/>
                  </a:lnTo>
                  <a:lnTo>
                    <a:pt x="113" y="98"/>
                  </a:lnTo>
                  <a:lnTo>
                    <a:pt x="103" y="97"/>
                  </a:lnTo>
                  <a:lnTo>
                    <a:pt x="95" y="110"/>
                  </a:lnTo>
                  <a:lnTo>
                    <a:pt x="126" y="104"/>
                  </a:lnTo>
                  <a:lnTo>
                    <a:pt x="143" y="118"/>
                  </a:lnTo>
                  <a:lnTo>
                    <a:pt x="141" y="30"/>
                  </a:lnTo>
                  <a:lnTo>
                    <a:pt x="97" y="15"/>
                  </a:lnTo>
                  <a:lnTo>
                    <a:pt x="61" y="41"/>
                  </a:lnTo>
                  <a:lnTo>
                    <a:pt x="47" y="27"/>
                  </a:lnTo>
                  <a:lnTo>
                    <a:pt x="43" y="6"/>
                  </a:lnTo>
                  <a:lnTo>
                    <a:pt x="21" y="0"/>
                  </a:lnTo>
                  <a:lnTo>
                    <a:pt x="0" y="1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3" name="Freeform 18">
              <a:extLst>
                <a:ext uri="{FF2B5EF4-FFF2-40B4-BE49-F238E27FC236}">
                  <a16:creationId xmlns:a16="http://schemas.microsoft.com/office/drawing/2014/main" id="{07423ACC-5271-41F0-A4B3-F19E45B9E606}"/>
                </a:ext>
              </a:extLst>
            </p:cNvPr>
            <p:cNvSpPr>
              <a:spLocks/>
            </p:cNvSpPr>
            <p:nvPr/>
          </p:nvSpPr>
          <p:spPr bwMode="auto">
            <a:xfrm>
              <a:off x="4871" y="3526"/>
              <a:ext cx="7" cy="11"/>
            </a:xfrm>
            <a:custGeom>
              <a:avLst/>
              <a:gdLst>
                <a:gd name="T0" fmla="*/ 0 w 7"/>
                <a:gd name="T1" fmla="*/ 10 h 11"/>
                <a:gd name="T2" fmla="*/ 0 w 7"/>
                <a:gd name="T3" fmla="*/ 10 h 11"/>
                <a:gd name="T4" fmla="*/ 3 w 7"/>
                <a:gd name="T5" fmla="*/ 0 h 11"/>
                <a:gd name="T6" fmla="*/ 6 w 7"/>
                <a:gd name="T7" fmla="*/ 6 h 11"/>
                <a:gd name="T8" fmla="*/ 0 w 7"/>
                <a:gd name="T9" fmla="*/ 10 h 11"/>
                <a:gd name="T10" fmla="*/ 0 w 7"/>
                <a:gd name="T11" fmla="*/ 10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0" y="10"/>
                  </a:moveTo>
                  <a:lnTo>
                    <a:pt x="0" y="10"/>
                  </a:lnTo>
                  <a:lnTo>
                    <a:pt x="3" y="0"/>
                  </a:lnTo>
                  <a:lnTo>
                    <a:pt x="6" y="6"/>
                  </a:lnTo>
                  <a:lnTo>
                    <a:pt x="0" y="1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49" name="Freeform 599">
            <a:extLst>
              <a:ext uri="{FF2B5EF4-FFF2-40B4-BE49-F238E27FC236}">
                <a16:creationId xmlns:a16="http://schemas.microsoft.com/office/drawing/2014/main" id="{98BBAC1A-48C3-457C-83C0-ADBB10236A62}"/>
              </a:ext>
            </a:extLst>
          </p:cNvPr>
          <p:cNvSpPr>
            <a:spLocks/>
          </p:cNvSpPr>
          <p:nvPr/>
        </p:nvSpPr>
        <p:spPr bwMode="auto">
          <a:xfrm>
            <a:off x="5009405" y="4759147"/>
            <a:ext cx="223381" cy="154135"/>
          </a:xfrm>
          <a:custGeom>
            <a:avLst/>
            <a:gdLst>
              <a:gd name="T0" fmla="*/ 0 w 194"/>
              <a:gd name="T1" fmla="*/ 111880299 h 139"/>
              <a:gd name="T2" fmla="*/ 0 w 194"/>
              <a:gd name="T3" fmla="*/ 111880299 h 139"/>
              <a:gd name="T4" fmla="*/ 3134995 w 194"/>
              <a:gd name="T5" fmla="*/ 172905343 h 139"/>
              <a:gd name="T6" fmla="*/ 25079963 w 194"/>
              <a:gd name="T7" fmla="*/ 191552270 h 139"/>
              <a:gd name="T8" fmla="*/ 6269991 w 194"/>
              <a:gd name="T9" fmla="*/ 222064121 h 139"/>
              <a:gd name="T10" fmla="*/ 40754933 w 194"/>
              <a:gd name="T11" fmla="*/ 233930347 h 139"/>
              <a:gd name="T12" fmla="*/ 119129815 w 194"/>
              <a:gd name="T13" fmla="*/ 222064121 h 139"/>
              <a:gd name="T14" fmla="*/ 133237289 w 194"/>
              <a:gd name="T15" fmla="*/ 188161920 h 139"/>
              <a:gd name="T16" fmla="*/ 186530976 w 194"/>
              <a:gd name="T17" fmla="*/ 169514952 h 139"/>
              <a:gd name="T18" fmla="*/ 191233467 w 194"/>
              <a:gd name="T19" fmla="*/ 140696975 h 139"/>
              <a:gd name="T20" fmla="*/ 210043431 w 194"/>
              <a:gd name="T21" fmla="*/ 133916274 h 139"/>
              <a:gd name="T22" fmla="*/ 202205946 w 194"/>
              <a:gd name="T23" fmla="*/ 118659698 h 139"/>
              <a:gd name="T24" fmla="*/ 221015911 w 194"/>
              <a:gd name="T25" fmla="*/ 116965824 h 139"/>
              <a:gd name="T26" fmla="*/ 235123384 w 194"/>
              <a:gd name="T27" fmla="*/ 88147847 h 139"/>
              <a:gd name="T28" fmla="*/ 228853396 w 194"/>
              <a:gd name="T29" fmla="*/ 59329849 h 139"/>
              <a:gd name="T30" fmla="*/ 300958260 w 194"/>
              <a:gd name="T31" fmla="*/ 38989039 h 139"/>
              <a:gd name="T32" fmla="*/ 302525758 w 194"/>
              <a:gd name="T33" fmla="*/ 32208338 h 139"/>
              <a:gd name="T34" fmla="*/ 275878308 w 194"/>
              <a:gd name="T35" fmla="*/ 27122813 h 139"/>
              <a:gd name="T36" fmla="*/ 238258378 w 194"/>
              <a:gd name="T37" fmla="*/ 47463623 h 139"/>
              <a:gd name="T38" fmla="*/ 219448414 w 194"/>
              <a:gd name="T39" fmla="*/ 0 h 139"/>
              <a:gd name="T40" fmla="*/ 188098473 w 194"/>
              <a:gd name="T41" fmla="*/ 35598688 h 139"/>
              <a:gd name="T42" fmla="*/ 94049862 w 194"/>
              <a:gd name="T43" fmla="*/ 32208338 h 139"/>
              <a:gd name="T44" fmla="*/ 47024931 w 194"/>
              <a:gd name="T45" fmla="*/ 86452672 h 139"/>
              <a:gd name="T46" fmla="*/ 14107478 w 194"/>
              <a:gd name="T47" fmla="*/ 69500900 h 139"/>
              <a:gd name="T48" fmla="*/ 0 w 194"/>
              <a:gd name="T49" fmla="*/ 111880299 h 139"/>
              <a:gd name="T50" fmla="*/ 0 w 194"/>
              <a:gd name="T51" fmla="*/ 111880299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4"/>
              <a:gd name="T79" fmla="*/ 0 h 139"/>
              <a:gd name="T80" fmla="*/ 194 w 194"/>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4" h="139">
                <a:moveTo>
                  <a:pt x="0" y="66"/>
                </a:moveTo>
                <a:lnTo>
                  <a:pt x="0" y="66"/>
                </a:lnTo>
                <a:lnTo>
                  <a:pt x="2" y="102"/>
                </a:lnTo>
                <a:lnTo>
                  <a:pt x="16" y="113"/>
                </a:lnTo>
                <a:lnTo>
                  <a:pt x="4" y="131"/>
                </a:lnTo>
                <a:lnTo>
                  <a:pt x="26" y="138"/>
                </a:lnTo>
                <a:lnTo>
                  <a:pt x="76" y="131"/>
                </a:lnTo>
                <a:lnTo>
                  <a:pt x="85" y="111"/>
                </a:lnTo>
                <a:lnTo>
                  <a:pt x="119" y="100"/>
                </a:lnTo>
                <a:lnTo>
                  <a:pt x="122" y="83"/>
                </a:lnTo>
                <a:lnTo>
                  <a:pt x="134" y="79"/>
                </a:lnTo>
                <a:lnTo>
                  <a:pt x="129" y="70"/>
                </a:lnTo>
                <a:lnTo>
                  <a:pt x="141" y="69"/>
                </a:lnTo>
                <a:lnTo>
                  <a:pt x="150" y="52"/>
                </a:lnTo>
                <a:lnTo>
                  <a:pt x="146" y="35"/>
                </a:lnTo>
                <a:lnTo>
                  <a:pt x="192" y="23"/>
                </a:lnTo>
                <a:lnTo>
                  <a:pt x="193" y="19"/>
                </a:lnTo>
                <a:lnTo>
                  <a:pt x="176" y="16"/>
                </a:lnTo>
                <a:lnTo>
                  <a:pt x="152" y="28"/>
                </a:lnTo>
                <a:lnTo>
                  <a:pt x="140" y="0"/>
                </a:lnTo>
                <a:lnTo>
                  <a:pt x="120" y="21"/>
                </a:lnTo>
                <a:lnTo>
                  <a:pt x="60" y="19"/>
                </a:lnTo>
                <a:lnTo>
                  <a:pt x="30" y="51"/>
                </a:lnTo>
                <a:lnTo>
                  <a:pt x="9" y="41"/>
                </a:lnTo>
                <a:lnTo>
                  <a:pt x="0" y="6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50" name="Group 20">
            <a:extLst>
              <a:ext uri="{FF2B5EF4-FFF2-40B4-BE49-F238E27FC236}">
                <a16:creationId xmlns:a16="http://schemas.microsoft.com/office/drawing/2014/main" id="{AFEC8AB4-05F2-43B8-8A6C-7730F04CFC06}"/>
              </a:ext>
            </a:extLst>
          </p:cNvPr>
          <p:cNvGrpSpPr>
            <a:grpSpLocks/>
          </p:cNvGrpSpPr>
          <p:nvPr/>
        </p:nvGrpSpPr>
        <p:grpSpPr bwMode="auto">
          <a:xfrm>
            <a:off x="5831392" y="5531178"/>
            <a:ext cx="635106" cy="539472"/>
            <a:chOff x="4623" y="3575"/>
            <a:chExt cx="552" cy="485"/>
          </a:xfrm>
          <a:solidFill>
            <a:srgbClr val="00B050"/>
          </a:solidFill>
        </p:grpSpPr>
        <p:sp>
          <p:nvSpPr>
            <p:cNvPr id="302" name="Freeform 610">
              <a:extLst>
                <a:ext uri="{FF2B5EF4-FFF2-40B4-BE49-F238E27FC236}">
                  <a16:creationId xmlns:a16="http://schemas.microsoft.com/office/drawing/2014/main" id="{06E97FF2-37BE-4107-8DF4-06835090D059}"/>
                </a:ext>
              </a:extLst>
            </p:cNvPr>
            <p:cNvSpPr>
              <a:spLocks/>
            </p:cNvSpPr>
            <p:nvPr/>
          </p:nvSpPr>
          <p:spPr bwMode="auto">
            <a:xfrm>
              <a:off x="4623" y="3575"/>
              <a:ext cx="552" cy="414"/>
            </a:xfrm>
            <a:custGeom>
              <a:avLst/>
              <a:gdLst>
                <a:gd name="T0" fmla="*/ 0 w 552"/>
                <a:gd name="T1" fmla="*/ 218 h 414"/>
                <a:gd name="T2" fmla="*/ 4 w 552"/>
                <a:gd name="T3" fmla="*/ 209 h 414"/>
                <a:gd name="T4" fmla="*/ 3 w 552"/>
                <a:gd name="T5" fmla="*/ 192 h 414"/>
                <a:gd name="T6" fmla="*/ 14 w 552"/>
                <a:gd name="T7" fmla="*/ 165 h 414"/>
                <a:gd name="T8" fmla="*/ 106 w 552"/>
                <a:gd name="T9" fmla="*/ 123 h 414"/>
                <a:gd name="T10" fmla="*/ 125 w 552"/>
                <a:gd name="T11" fmla="*/ 88 h 414"/>
                <a:gd name="T12" fmla="*/ 141 w 552"/>
                <a:gd name="T13" fmla="*/ 94 h 414"/>
                <a:gd name="T14" fmla="*/ 154 w 552"/>
                <a:gd name="T15" fmla="*/ 80 h 414"/>
                <a:gd name="T16" fmla="*/ 175 w 552"/>
                <a:gd name="T17" fmla="*/ 46 h 414"/>
                <a:gd name="T18" fmla="*/ 202 w 552"/>
                <a:gd name="T19" fmla="*/ 68 h 414"/>
                <a:gd name="T20" fmla="*/ 226 w 552"/>
                <a:gd name="T21" fmla="*/ 63 h 414"/>
                <a:gd name="T22" fmla="*/ 233 w 552"/>
                <a:gd name="T23" fmla="*/ 28 h 414"/>
                <a:gd name="T24" fmla="*/ 257 w 552"/>
                <a:gd name="T25" fmla="*/ 6 h 414"/>
                <a:gd name="T26" fmla="*/ 306 w 552"/>
                <a:gd name="T27" fmla="*/ 59 h 414"/>
                <a:gd name="T28" fmla="*/ 384 w 552"/>
                <a:gd name="T29" fmla="*/ 82 h 414"/>
                <a:gd name="T30" fmla="*/ 405 w 552"/>
                <a:gd name="T31" fmla="*/ 0 h 414"/>
                <a:gd name="T32" fmla="*/ 440 w 552"/>
                <a:gd name="T33" fmla="*/ 59 h 414"/>
                <a:gd name="T34" fmla="*/ 488 w 552"/>
                <a:gd name="T35" fmla="*/ 133 h 414"/>
                <a:gd name="T36" fmla="*/ 512 w 552"/>
                <a:gd name="T37" fmla="*/ 163 h 414"/>
                <a:gd name="T38" fmla="*/ 543 w 552"/>
                <a:gd name="T39" fmla="*/ 204 h 414"/>
                <a:gd name="T40" fmla="*/ 545 w 552"/>
                <a:gd name="T41" fmla="*/ 290 h 414"/>
                <a:gd name="T42" fmla="*/ 503 w 552"/>
                <a:gd name="T43" fmla="*/ 388 h 414"/>
                <a:gd name="T44" fmla="*/ 453 w 552"/>
                <a:gd name="T45" fmla="*/ 406 h 414"/>
                <a:gd name="T46" fmla="*/ 435 w 552"/>
                <a:gd name="T47" fmla="*/ 392 h 414"/>
                <a:gd name="T48" fmla="*/ 387 w 552"/>
                <a:gd name="T49" fmla="*/ 401 h 414"/>
                <a:gd name="T50" fmla="*/ 357 w 552"/>
                <a:gd name="T51" fmla="*/ 354 h 414"/>
                <a:gd name="T52" fmla="*/ 341 w 552"/>
                <a:gd name="T53" fmla="*/ 337 h 414"/>
                <a:gd name="T54" fmla="*/ 324 w 552"/>
                <a:gd name="T55" fmla="*/ 352 h 414"/>
                <a:gd name="T56" fmla="*/ 312 w 552"/>
                <a:gd name="T57" fmla="*/ 349 h 414"/>
                <a:gd name="T58" fmla="*/ 288 w 552"/>
                <a:gd name="T59" fmla="*/ 312 h 414"/>
                <a:gd name="T60" fmla="*/ 175 w 552"/>
                <a:gd name="T61" fmla="*/ 308 h 414"/>
                <a:gd name="T62" fmla="*/ 94 w 552"/>
                <a:gd name="T63" fmla="*/ 331 h 414"/>
                <a:gd name="T64" fmla="*/ 27 w 552"/>
                <a:gd name="T65" fmla="*/ 337 h 414"/>
                <a:gd name="T66" fmla="*/ 0 w 552"/>
                <a:gd name="T67" fmla="*/ 218 h 4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2"/>
                <a:gd name="T103" fmla="*/ 0 h 414"/>
                <a:gd name="T104" fmla="*/ 552 w 552"/>
                <a:gd name="T105" fmla="*/ 414 h 4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2" h="414">
                  <a:moveTo>
                    <a:pt x="0" y="218"/>
                  </a:moveTo>
                  <a:lnTo>
                    <a:pt x="0" y="218"/>
                  </a:lnTo>
                  <a:lnTo>
                    <a:pt x="9" y="221"/>
                  </a:lnTo>
                  <a:lnTo>
                    <a:pt x="4" y="209"/>
                  </a:lnTo>
                  <a:lnTo>
                    <a:pt x="15" y="215"/>
                  </a:lnTo>
                  <a:lnTo>
                    <a:pt x="3" y="192"/>
                  </a:lnTo>
                  <a:lnTo>
                    <a:pt x="11" y="155"/>
                  </a:lnTo>
                  <a:lnTo>
                    <a:pt x="14" y="165"/>
                  </a:lnTo>
                  <a:lnTo>
                    <a:pt x="48" y="136"/>
                  </a:lnTo>
                  <a:lnTo>
                    <a:pt x="106" y="123"/>
                  </a:lnTo>
                  <a:lnTo>
                    <a:pt x="125" y="101"/>
                  </a:lnTo>
                  <a:lnTo>
                    <a:pt x="125" y="88"/>
                  </a:lnTo>
                  <a:lnTo>
                    <a:pt x="133" y="78"/>
                  </a:lnTo>
                  <a:lnTo>
                    <a:pt x="141" y="94"/>
                  </a:lnTo>
                  <a:lnTo>
                    <a:pt x="141" y="76"/>
                  </a:lnTo>
                  <a:lnTo>
                    <a:pt x="154" y="80"/>
                  </a:lnTo>
                  <a:lnTo>
                    <a:pt x="155" y="67"/>
                  </a:lnTo>
                  <a:lnTo>
                    <a:pt x="175" y="46"/>
                  </a:lnTo>
                  <a:lnTo>
                    <a:pt x="197" y="48"/>
                  </a:lnTo>
                  <a:lnTo>
                    <a:pt x="202" y="68"/>
                  </a:lnTo>
                  <a:lnTo>
                    <a:pt x="210" y="56"/>
                  </a:lnTo>
                  <a:lnTo>
                    <a:pt x="226" y="63"/>
                  </a:lnTo>
                  <a:lnTo>
                    <a:pt x="220" y="49"/>
                  </a:lnTo>
                  <a:lnTo>
                    <a:pt x="233" y="28"/>
                  </a:lnTo>
                  <a:lnTo>
                    <a:pt x="265" y="20"/>
                  </a:lnTo>
                  <a:lnTo>
                    <a:pt x="257" y="6"/>
                  </a:lnTo>
                  <a:lnTo>
                    <a:pt x="319" y="23"/>
                  </a:lnTo>
                  <a:lnTo>
                    <a:pt x="306" y="59"/>
                  </a:lnTo>
                  <a:lnTo>
                    <a:pt x="368" y="97"/>
                  </a:lnTo>
                  <a:lnTo>
                    <a:pt x="384" y="82"/>
                  </a:lnTo>
                  <a:lnTo>
                    <a:pt x="390" y="19"/>
                  </a:lnTo>
                  <a:lnTo>
                    <a:pt x="405" y="0"/>
                  </a:lnTo>
                  <a:lnTo>
                    <a:pt x="418" y="49"/>
                  </a:lnTo>
                  <a:lnTo>
                    <a:pt x="440" y="59"/>
                  </a:lnTo>
                  <a:lnTo>
                    <a:pt x="454" y="115"/>
                  </a:lnTo>
                  <a:lnTo>
                    <a:pt x="488" y="133"/>
                  </a:lnTo>
                  <a:lnTo>
                    <a:pt x="499" y="165"/>
                  </a:lnTo>
                  <a:lnTo>
                    <a:pt x="512" y="163"/>
                  </a:lnTo>
                  <a:lnTo>
                    <a:pt x="515" y="179"/>
                  </a:lnTo>
                  <a:lnTo>
                    <a:pt x="543" y="204"/>
                  </a:lnTo>
                  <a:lnTo>
                    <a:pt x="551" y="247"/>
                  </a:lnTo>
                  <a:lnTo>
                    <a:pt x="545" y="290"/>
                  </a:lnTo>
                  <a:lnTo>
                    <a:pt x="521" y="326"/>
                  </a:lnTo>
                  <a:lnTo>
                    <a:pt x="503" y="388"/>
                  </a:lnTo>
                  <a:lnTo>
                    <a:pt x="472" y="395"/>
                  </a:lnTo>
                  <a:lnTo>
                    <a:pt x="453" y="406"/>
                  </a:lnTo>
                  <a:lnTo>
                    <a:pt x="454" y="413"/>
                  </a:lnTo>
                  <a:lnTo>
                    <a:pt x="435" y="392"/>
                  </a:lnTo>
                  <a:lnTo>
                    <a:pt x="413" y="408"/>
                  </a:lnTo>
                  <a:lnTo>
                    <a:pt x="387" y="401"/>
                  </a:lnTo>
                  <a:lnTo>
                    <a:pt x="367" y="386"/>
                  </a:lnTo>
                  <a:lnTo>
                    <a:pt x="357" y="354"/>
                  </a:lnTo>
                  <a:lnTo>
                    <a:pt x="341" y="358"/>
                  </a:lnTo>
                  <a:lnTo>
                    <a:pt x="341" y="337"/>
                  </a:lnTo>
                  <a:lnTo>
                    <a:pt x="336" y="351"/>
                  </a:lnTo>
                  <a:lnTo>
                    <a:pt x="324" y="352"/>
                  </a:lnTo>
                  <a:lnTo>
                    <a:pt x="336" y="311"/>
                  </a:lnTo>
                  <a:lnTo>
                    <a:pt x="312" y="349"/>
                  </a:lnTo>
                  <a:lnTo>
                    <a:pt x="301" y="341"/>
                  </a:lnTo>
                  <a:lnTo>
                    <a:pt x="288" y="312"/>
                  </a:lnTo>
                  <a:lnTo>
                    <a:pt x="248" y="295"/>
                  </a:lnTo>
                  <a:lnTo>
                    <a:pt x="175" y="308"/>
                  </a:lnTo>
                  <a:lnTo>
                    <a:pt x="144" y="330"/>
                  </a:lnTo>
                  <a:lnTo>
                    <a:pt x="94" y="331"/>
                  </a:lnTo>
                  <a:lnTo>
                    <a:pt x="65" y="350"/>
                  </a:lnTo>
                  <a:lnTo>
                    <a:pt x="27" y="337"/>
                  </a:lnTo>
                  <a:lnTo>
                    <a:pt x="35" y="297"/>
                  </a:lnTo>
                  <a:lnTo>
                    <a:pt x="0" y="21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3" name="Freeform 611">
              <a:extLst>
                <a:ext uri="{FF2B5EF4-FFF2-40B4-BE49-F238E27FC236}">
                  <a16:creationId xmlns:a16="http://schemas.microsoft.com/office/drawing/2014/main" id="{119917EB-FAF9-4A69-9834-DE5882545533}"/>
                </a:ext>
              </a:extLst>
            </p:cNvPr>
            <p:cNvSpPr>
              <a:spLocks/>
            </p:cNvSpPr>
            <p:nvPr/>
          </p:nvSpPr>
          <p:spPr bwMode="auto">
            <a:xfrm>
              <a:off x="5055" y="4012"/>
              <a:ext cx="49" cy="48"/>
            </a:xfrm>
            <a:custGeom>
              <a:avLst/>
              <a:gdLst>
                <a:gd name="T0" fmla="*/ 0 w 49"/>
                <a:gd name="T1" fmla="*/ 8 h 48"/>
                <a:gd name="T2" fmla="*/ 0 w 49"/>
                <a:gd name="T3" fmla="*/ 8 h 48"/>
                <a:gd name="T4" fmla="*/ 1 w 49"/>
                <a:gd name="T5" fmla="*/ 0 h 48"/>
                <a:gd name="T6" fmla="*/ 25 w 49"/>
                <a:gd name="T7" fmla="*/ 7 h 48"/>
                <a:gd name="T8" fmla="*/ 44 w 49"/>
                <a:gd name="T9" fmla="*/ 1 h 48"/>
                <a:gd name="T10" fmla="*/ 48 w 49"/>
                <a:gd name="T11" fmla="*/ 13 h 48"/>
                <a:gd name="T12" fmla="*/ 48 w 49"/>
                <a:gd name="T13" fmla="*/ 27 h 48"/>
                <a:gd name="T14" fmla="*/ 30 w 49"/>
                <a:gd name="T15" fmla="*/ 47 h 48"/>
                <a:gd name="T16" fmla="*/ 18 w 49"/>
                <a:gd name="T17" fmla="*/ 46 h 48"/>
                <a:gd name="T18" fmla="*/ 0 w 49"/>
                <a:gd name="T19" fmla="*/ 8 h 48"/>
                <a:gd name="T20" fmla="*/ 0 w 49"/>
                <a:gd name="T21" fmla="*/ 8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48"/>
                <a:gd name="T35" fmla="*/ 49 w 49"/>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48">
                  <a:moveTo>
                    <a:pt x="0" y="8"/>
                  </a:moveTo>
                  <a:lnTo>
                    <a:pt x="0" y="8"/>
                  </a:lnTo>
                  <a:lnTo>
                    <a:pt x="1" y="0"/>
                  </a:lnTo>
                  <a:lnTo>
                    <a:pt x="25" y="7"/>
                  </a:lnTo>
                  <a:lnTo>
                    <a:pt x="44" y="1"/>
                  </a:lnTo>
                  <a:lnTo>
                    <a:pt x="48" y="13"/>
                  </a:lnTo>
                  <a:lnTo>
                    <a:pt x="48" y="27"/>
                  </a:lnTo>
                  <a:lnTo>
                    <a:pt x="30" y="47"/>
                  </a:lnTo>
                  <a:lnTo>
                    <a:pt x="18" y="46"/>
                  </a:lnTo>
                  <a:lnTo>
                    <a:pt x="0" y="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51" name="Freeform 612">
            <a:extLst>
              <a:ext uri="{FF2B5EF4-FFF2-40B4-BE49-F238E27FC236}">
                <a16:creationId xmlns:a16="http://schemas.microsoft.com/office/drawing/2014/main" id="{9A288DA3-6576-4034-9768-3D54DD56A2F8}"/>
              </a:ext>
            </a:extLst>
          </p:cNvPr>
          <p:cNvSpPr>
            <a:spLocks/>
          </p:cNvSpPr>
          <p:nvPr/>
        </p:nvSpPr>
        <p:spPr bwMode="auto">
          <a:xfrm>
            <a:off x="5437188" y="4959251"/>
            <a:ext cx="75921" cy="91940"/>
          </a:xfrm>
          <a:custGeom>
            <a:avLst/>
            <a:gdLst>
              <a:gd name="T0" fmla="*/ 0 w 66"/>
              <a:gd name="T1" fmla="*/ 43327448 h 82"/>
              <a:gd name="T2" fmla="*/ 0 w 66"/>
              <a:gd name="T3" fmla="*/ 43327448 h 82"/>
              <a:gd name="T4" fmla="*/ 14079776 w 66"/>
              <a:gd name="T5" fmla="*/ 57191119 h 82"/>
              <a:gd name="T6" fmla="*/ 21902016 w 66"/>
              <a:gd name="T7" fmla="*/ 123048514 h 82"/>
              <a:gd name="T8" fmla="*/ 46932174 w 66"/>
              <a:gd name="T9" fmla="*/ 117849802 h 82"/>
              <a:gd name="T10" fmla="*/ 62575392 w 66"/>
              <a:gd name="T11" fmla="*/ 90119827 h 82"/>
              <a:gd name="T12" fmla="*/ 79784558 w 66"/>
              <a:gd name="T13" fmla="*/ 97052321 h 82"/>
              <a:gd name="T14" fmla="*/ 92299652 w 66"/>
              <a:gd name="T15" fmla="*/ 140379749 h 82"/>
              <a:gd name="T16" fmla="*/ 101685332 w 66"/>
              <a:gd name="T17" fmla="*/ 116116020 h 82"/>
              <a:gd name="T18" fmla="*/ 90734955 w 66"/>
              <a:gd name="T19" fmla="*/ 69323642 h 82"/>
              <a:gd name="T20" fmla="*/ 79784558 w 66"/>
              <a:gd name="T21" fmla="*/ 86653580 h 82"/>
              <a:gd name="T22" fmla="*/ 67269483 w 66"/>
              <a:gd name="T23" fmla="*/ 65857395 h 82"/>
              <a:gd name="T24" fmla="*/ 92299652 w 66"/>
              <a:gd name="T25" fmla="*/ 36394944 h 82"/>
              <a:gd name="T26" fmla="*/ 43802780 w 66"/>
              <a:gd name="T27" fmla="*/ 32928697 h 82"/>
              <a:gd name="T28" fmla="*/ 12515079 w 66"/>
              <a:gd name="T29" fmla="*/ 0 h 82"/>
              <a:gd name="T30" fmla="*/ 3129395 w 66"/>
              <a:gd name="T31" fmla="*/ 19063705 h 82"/>
              <a:gd name="T32" fmla="*/ 14079776 w 66"/>
              <a:gd name="T33" fmla="*/ 32928697 h 82"/>
              <a:gd name="T34" fmla="*/ 0 w 66"/>
              <a:gd name="T35" fmla="*/ 43327448 h 82"/>
              <a:gd name="T36" fmla="*/ 0 w 66"/>
              <a:gd name="T37" fmla="*/ 43327448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82"/>
              <a:gd name="T59" fmla="*/ 66 w 66"/>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82">
                <a:moveTo>
                  <a:pt x="0" y="25"/>
                </a:moveTo>
                <a:lnTo>
                  <a:pt x="0" y="25"/>
                </a:lnTo>
                <a:lnTo>
                  <a:pt x="9" y="33"/>
                </a:lnTo>
                <a:lnTo>
                  <a:pt x="14" y="71"/>
                </a:lnTo>
                <a:lnTo>
                  <a:pt x="30" y="68"/>
                </a:lnTo>
                <a:lnTo>
                  <a:pt x="40" y="52"/>
                </a:lnTo>
                <a:lnTo>
                  <a:pt x="51" y="56"/>
                </a:lnTo>
                <a:lnTo>
                  <a:pt x="59" y="81"/>
                </a:lnTo>
                <a:lnTo>
                  <a:pt x="65" y="67"/>
                </a:lnTo>
                <a:lnTo>
                  <a:pt x="58" y="40"/>
                </a:lnTo>
                <a:lnTo>
                  <a:pt x="51" y="50"/>
                </a:lnTo>
                <a:lnTo>
                  <a:pt x="43" y="38"/>
                </a:lnTo>
                <a:lnTo>
                  <a:pt x="59" y="21"/>
                </a:lnTo>
                <a:lnTo>
                  <a:pt x="28" y="19"/>
                </a:lnTo>
                <a:lnTo>
                  <a:pt x="8" y="0"/>
                </a:lnTo>
                <a:lnTo>
                  <a:pt x="2" y="11"/>
                </a:lnTo>
                <a:lnTo>
                  <a:pt x="9" y="19"/>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2" name="Freeform 613">
            <a:extLst>
              <a:ext uri="{FF2B5EF4-FFF2-40B4-BE49-F238E27FC236}">
                <a16:creationId xmlns:a16="http://schemas.microsoft.com/office/drawing/2014/main" id="{2C0ABCF5-75CC-4F90-A550-A281E4369D32}"/>
              </a:ext>
            </a:extLst>
          </p:cNvPr>
          <p:cNvSpPr>
            <a:spLocks/>
          </p:cNvSpPr>
          <p:nvPr/>
        </p:nvSpPr>
        <p:spPr bwMode="auto">
          <a:xfrm>
            <a:off x="5453249" y="4930858"/>
            <a:ext cx="46720" cy="28393"/>
          </a:xfrm>
          <a:custGeom>
            <a:avLst/>
            <a:gdLst>
              <a:gd name="T0" fmla="*/ 0 w 42"/>
              <a:gd name="T1" fmla="*/ 27013506 h 24"/>
              <a:gd name="T2" fmla="*/ 0 w 42"/>
              <a:gd name="T3" fmla="*/ 27013506 h 24"/>
              <a:gd name="T4" fmla="*/ 7315200 w 42"/>
              <a:gd name="T5" fmla="*/ 44379820 h 24"/>
              <a:gd name="T6" fmla="*/ 59980283 w 42"/>
              <a:gd name="T7" fmla="*/ 36662076 h 24"/>
              <a:gd name="T8" fmla="*/ 57054446 w 42"/>
              <a:gd name="T9" fmla="*/ 13507447 h 24"/>
              <a:gd name="T10" fmla="*/ 19018550 w 42"/>
              <a:gd name="T11" fmla="*/ 0 h 24"/>
              <a:gd name="T12" fmla="*/ 0 w 42"/>
              <a:gd name="T13" fmla="*/ 27013506 h 24"/>
              <a:gd name="T14" fmla="*/ 0 w 42"/>
              <a:gd name="T15" fmla="*/ 27013506 h 2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4"/>
              <a:gd name="T26" fmla="*/ 42 w 4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4">
                <a:moveTo>
                  <a:pt x="0" y="14"/>
                </a:moveTo>
                <a:lnTo>
                  <a:pt x="0" y="14"/>
                </a:lnTo>
                <a:lnTo>
                  <a:pt x="5" y="23"/>
                </a:lnTo>
                <a:lnTo>
                  <a:pt x="41" y="19"/>
                </a:lnTo>
                <a:lnTo>
                  <a:pt x="39" y="7"/>
                </a:lnTo>
                <a:lnTo>
                  <a:pt x="13" y="0"/>
                </a:lnTo>
                <a:lnTo>
                  <a:pt x="0" y="1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3" name="Freeform 614">
            <a:extLst>
              <a:ext uri="{FF2B5EF4-FFF2-40B4-BE49-F238E27FC236}">
                <a16:creationId xmlns:a16="http://schemas.microsoft.com/office/drawing/2014/main" id="{A35E12DA-6263-428E-ACD5-29E12DA389BF}"/>
              </a:ext>
            </a:extLst>
          </p:cNvPr>
          <p:cNvSpPr>
            <a:spLocks/>
          </p:cNvSpPr>
          <p:nvPr/>
        </p:nvSpPr>
        <p:spPr bwMode="auto">
          <a:xfrm>
            <a:off x="5845992" y="5293208"/>
            <a:ext cx="20440" cy="16225"/>
          </a:xfrm>
          <a:custGeom>
            <a:avLst/>
            <a:gdLst>
              <a:gd name="T0" fmla="*/ 0 w 17"/>
              <a:gd name="T1" fmla="*/ 9677400 h 15"/>
              <a:gd name="T2" fmla="*/ 0 w 17"/>
              <a:gd name="T3" fmla="*/ 9677400 h 15"/>
              <a:gd name="T4" fmla="*/ 13673603 w 17"/>
              <a:gd name="T5" fmla="*/ 22580604 h 15"/>
              <a:gd name="T6" fmla="*/ 27347207 w 17"/>
              <a:gd name="T7" fmla="*/ 0 h 15"/>
              <a:gd name="T8" fmla="*/ 0 w 17"/>
              <a:gd name="T9" fmla="*/ 9677400 h 15"/>
              <a:gd name="T10" fmla="*/ 0 w 17"/>
              <a:gd name="T11" fmla="*/ 9677400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6"/>
                </a:moveTo>
                <a:lnTo>
                  <a:pt x="0" y="6"/>
                </a:lnTo>
                <a:lnTo>
                  <a:pt x="8" y="14"/>
                </a:lnTo>
                <a:lnTo>
                  <a:pt x="16" y="0"/>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4" name="Freeform 615">
            <a:extLst>
              <a:ext uri="{FF2B5EF4-FFF2-40B4-BE49-F238E27FC236}">
                <a16:creationId xmlns:a16="http://schemas.microsoft.com/office/drawing/2014/main" id="{CAAD048A-B585-48D8-9EFF-61437A944C8C}"/>
              </a:ext>
            </a:extLst>
          </p:cNvPr>
          <p:cNvSpPr>
            <a:spLocks/>
          </p:cNvSpPr>
          <p:nvPr/>
        </p:nvSpPr>
        <p:spPr bwMode="auto">
          <a:xfrm>
            <a:off x="5504348" y="4932210"/>
            <a:ext cx="141621" cy="285283"/>
          </a:xfrm>
          <a:custGeom>
            <a:avLst/>
            <a:gdLst>
              <a:gd name="T0" fmla="*/ 0 w 124"/>
              <a:gd name="T1" fmla="*/ 180866331 h 254"/>
              <a:gd name="T2" fmla="*/ 0 w 124"/>
              <a:gd name="T3" fmla="*/ 180866331 h 254"/>
              <a:gd name="T4" fmla="*/ 9252940 w 124"/>
              <a:gd name="T5" fmla="*/ 156518251 h 254"/>
              <a:gd name="T6" fmla="*/ 63228222 w 124"/>
              <a:gd name="T7" fmla="*/ 41738375 h 254"/>
              <a:gd name="T8" fmla="*/ 101782356 w 124"/>
              <a:gd name="T9" fmla="*/ 26086159 h 254"/>
              <a:gd name="T10" fmla="*/ 109494173 w 124"/>
              <a:gd name="T11" fmla="*/ 0 h 254"/>
              <a:gd name="T12" fmla="*/ 135710623 w 124"/>
              <a:gd name="T13" fmla="*/ 15652222 h 254"/>
              <a:gd name="T14" fmla="*/ 137252987 w 124"/>
              <a:gd name="T15" fmla="*/ 38259519 h 254"/>
              <a:gd name="T16" fmla="*/ 114120021 w 124"/>
              <a:gd name="T17" fmla="*/ 107823492 h 254"/>
              <a:gd name="T18" fmla="*/ 138794108 w 124"/>
              <a:gd name="T19" fmla="*/ 102606526 h 254"/>
              <a:gd name="T20" fmla="*/ 151131773 w 124"/>
              <a:gd name="T21" fmla="*/ 149561857 h 254"/>
              <a:gd name="T22" fmla="*/ 189685926 w 124"/>
              <a:gd name="T23" fmla="*/ 163474645 h 254"/>
              <a:gd name="T24" fmla="*/ 169637687 w 124"/>
              <a:gd name="T25" fmla="*/ 186083297 h 254"/>
              <a:gd name="T26" fmla="*/ 124915322 w 124"/>
              <a:gd name="T27" fmla="*/ 215648302 h 254"/>
              <a:gd name="T28" fmla="*/ 114120021 w 124"/>
              <a:gd name="T29" fmla="*/ 243473879 h 254"/>
              <a:gd name="T30" fmla="*/ 138794108 w 124"/>
              <a:gd name="T31" fmla="*/ 297385605 h 254"/>
              <a:gd name="T32" fmla="*/ 129541170 w 124"/>
              <a:gd name="T33" fmla="*/ 328688719 h 254"/>
              <a:gd name="T34" fmla="*/ 158842347 w 124"/>
              <a:gd name="T35" fmla="*/ 398252743 h 254"/>
              <a:gd name="T36" fmla="*/ 137252987 w 124"/>
              <a:gd name="T37" fmla="*/ 439991109 h 254"/>
              <a:gd name="T38" fmla="*/ 115662384 w 124"/>
              <a:gd name="T39" fmla="*/ 290429210 h 254"/>
              <a:gd name="T40" fmla="*/ 97156508 w 124"/>
              <a:gd name="T41" fmla="*/ 266081171 h 254"/>
              <a:gd name="T42" fmla="*/ 66312948 w 124"/>
              <a:gd name="T43" fmla="*/ 306081427 h 254"/>
              <a:gd name="T44" fmla="*/ 43179983 w 124"/>
              <a:gd name="T45" fmla="*/ 299125033 h 254"/>
              <a:gd name="T46" fmla="*/ 47807072 w 124"/>
              <a:gd name="T47" fmla="*/ 243473879 h 254"/>
              <a:gd name="T48" fmla="*/ 0 w 124"/>
              <a:gd name="T49" fmla="*/ 180866331 h 254"/>
              <a:gd name="T50" fmla="*/ 0 w 124"/>
              <a:gd name="T51" fmla="*/ 180866331 h 2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254"/>
              <a:gd name="T80" fmla="*/ 124 w 124"/>
              <a:gd name="T81" fmla="*/ 254 h 2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254">
                <a:moveTo>
                  <a:pt x="0" y="104"/>
                </a:moveTo>
                <a:lnTo>
                  <a:pt x="0" y="104"/>
                </a:lnTo>
                <a:lnTo>
                  <a:pt x="6" y="90"/>
                </a:lnTo>
                <a:lnTo>
                  <a:pt x="41" y="24"/>
                </a:lnTo>
                <a:lnTo>
                  <a:pt x="66" y="15"/>
                </a:lnTo>
                <a:lnTo>
                  <a:pt x="71" y="0"/>
                </a:lnTo>
                <a:lnTo>
                  <a:pt x="88" y="9"/>
                </a:lnTo>
                <a:lnTo>
                  <a:pt x="89" y="22"/>
                </a:lnTo>
                <a:lnTo>
                  <a:pt x="74" y="62"/>
                </a:lnTo>
                <a:lnTo>
                  <a:pt x="90" y="59"/>
                </a:lnTo>
                <a:lnTo>
                  <a:pt x="98" y="86"/>
                </a:lnTo>
                <a:lnTo>
                  <a:pt x="123" y="94"/>
                </a:lnTo>
                <a:lnTo>
                  <a:pt x="110" y="107"/>
                </a:lnTo>
                <a:lnTo>
                  <a:pt x="81" y="124"/>
                </a:lnTo>
                <a:lnTo>
                  <a:pt x="74" y="140"/>
                </a:lnTo>
                <a:lnTo>
                  <a:pt x="90" y="171"/>
                </a:lnTo>
                <a:lnTo>
                  <a:pt x="84" y="189"/>
                </a:lnTo>
                <a:lnTo>
                  <a:pt x="103" y="229"/>
                </a:lnTo>
                <a:lnTo>
                  <a:pt x="89" y="253"/>
                </a:lnTo>
                <a:lnTo>
                  <a:pt x="75" y="167"/>
                </a:lnTo>
                <a:lnTo>
                  <a:pt x="63" y="153"/>
                </a:lnTo>
                <a:lnTo>
                  <a:pt x="43" y="176"/>
                </a:lnTo>
                <a:lnTo>
                  <a:pt x="28" y="172"/>
                </a:lnTo>
                <a:lnTo>
                  <a:pt x="31" y="140"/>
                </a:lnTo>
                <a:lnTo>
                  <a:pt x="0" y="10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5" name="Freeform 616">
            <a:extLst>
              <a:ext uri="{FF2B5EF4-FFF2-40B4-BE49-F238E27FC236}">
                <a16:creationId xmlns:a16="http://schemas.microsoft.com/office/drawing/2014/main" id="{1C35F4BA-69DA-4CED-8ABA-DCEFCBF67578}"/>
              </a:ext>
            </a:extLst>
          </p:cNvPr>
          <p:cNvSpPr>
            <a:spLocks/>
          </p:cNvSpPr>
          <p:nvPr/>
        </p:nvSpPr>
        <p:spPr bwMode="auto">
          <a:xfrm>
            <a:off x="5664950" y="5148539"/>
            <a:ext cx="80301" cy="62194"/>
          </a:xfrm>
          <a:custGeom>
            <a:avLst/>
            <a:gdLst>
              <a:gd name="T0" fmla="*/ 0 w 70"/>
              <a:gd name="T1" fmla="*/ 18383734 h 59"/>
              <a:gd name="T2" fmla="*/ 0 w 70"/>
              <a:gd name="T3" fmla="*/ 18383734 h 59"/>
              <a:gd name="T4" fmla="*/ 7779587 w 70"/>
              <a:gd name="T5" fmla="*/ 62808929 h 59"/>
              <a:gd name="T6" fmla="*/ 21782099 w 70"/>
              <a:gd name="T7" fmla="*/ 85788301 h 59"/>
              <a:gd name="T8" fmla="*/ 43562951 w 70"/>
              <a:gd name="T9" fmla="*/ 88851637 h 59"/>
              <a:gd name="T10" fmla="*/ 107352573 w 70"/>
              <a:gd name="T11" fmla="*/ 47489774 h 59"/>
              <a:gd name="T12" fmla="*/ 104240490 w 70"/>
              <a:gd name="T13" fmla="*/ 0 h 59"/>
              <a:gd name="T14" fmla="*/ 56010037 w 70"/>
              <a:gd name="T15" fmla="*/ 7660199 h 59"/>
              <a:gd name="T16" fmla="*/ 15557927 w 70"/>
              <a:gd name="T17" fmla="*/ 6127912 h 59"/>
              <a:gd name="T18" fmla="*/ 0 w 70"/>
              <a:gd name="T19" fmla="*/ 18383734 h 59"/>
              <a:gd name="T20" fmla="*/ 0 w 70"/>
              <a:gd name="T21" fmla="*/ 18383734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59"/>
              <a:gd name="T35" fmla="*/ 70 w 70"/>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59">
                <a:moveTo>
                  <a:pt x="0" y="12"/>
                </a:moveTo>
                <a:lnTo>
                  <a:pt x="0" y="12"/>
                </a:lnTo>
                <a:lnTo>
                  <a:pt x="5" y="41"/>
                </a:lnTo>
                <a:lnTo>
                  <a:pt x="14" y="56"/>
                </a:lnTo>
                <a:lnTo>
                  <a:pt x="28" y="58"/>
                </a:lnTo>
                <a:lnTo>
                  <a:pt x="69" y="31"/>
                </a:lnTo>
                <a:lnTo>
                  <a:pt x="67" y="0"/>
                </a:lnTo>
                <a:lnTo>
                  <a:pt x="36" y="5"/>
                </a:lnTo>
                <a:lnTo>
                  <a:pt x="10" y="4"/>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6" name="Freeform 617">
            <a:extLst>
              <a:ext uri="{FF2B5EF4-FFF2-40B4-BE49-F238E27FC236}">
                <a16:creationId xmlns:a16="http://schemas.microsoft.com/office/drawing/2014/main" id="{32D9D994-5044-4621-9BA8-ADC26A400533}"/>
              </a:ext>
            </a:extLst>
          </p:cNvPr>
          <p:cNvSpPr>
            <a:spLocks/>
          </p:cNvSpPr>
          <p:nvPr/>
        </p:nvSpPr>
        <p:spPr bwMode="auto">
          <a:xfrm>
            <a:off x="5311627" y="5221549"/>
            <a:ext cx="29201" cy="55434"/>
          </a:xfrm>
          <a:custGeom>
            <a:avLst/>
            <a:gdLst>
              <a:gd name="T0" fmla="*/ 0 w 26"/>
              <a:gd name="T1" fmla="*/ 0 h 51"/>
              <a:gd name="T2" fmla="*/ 0 w 26"/>
              <a:gd name="T3" fmla="*/ 0 h 51"/>
              <a:gd name="T4" fmla="*/ 7456366 w 26"/>
              <a:gd name="T5" fmla="*/ 81436595 h 51"/>
              <a:gd name="T6" fmla="*/ 37280604 w 26"/>
              <a:gd name="T7" fmla="*/ 66777986 h 51"/>
              <a:gd name="T8" fmla="*/ 22367878 w 26"/>
              <a:gd name="T9" fmla="*/ 19545242 h 51"/>
              <a:gd name="T10" fmla="*/ 0 w 26"/>
              <a:gd name="T11" fmla="*/ 0 h 51"/>
              <a:gd name="T12" fmla="*/ 0 w 26"/>
              <a:gd name="T13" fmla="*/ 0 h 51"/>
              <a:gd name="T14" fmla="*/ 0 60000 65536"/>
              <a:gd name="T15" fmla="*/ 0 60000 65536"/>
              <a:gd name="T16" fmla="*/ 0 60000 65536"/>
              <a:gd name="T17" fmla="*/ 0 60000 65536"/>
              <a:gd name="T18" fmla="*/ 0 60000 65536"/>
              <a:gd name="T19" fmla="*/ 0 60000 65536"/>
              <a:gd name="T20" fmla="*/ 0 60000 65536"/>
              <a:gd name="T21" fmla="*/ 0 w 26"/>
              <a:gd name="T22" fmla="*/ 0 h 51"/>
              <a:gd name="T23" fmla="*/ 26 w 2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51">
                <a:moveTo>
                  <a:pt x="0" y="0"/>
                </a:moveTo>
                <a:lnTo>
                  <a:pt x="0" y="0"/>
                </a:lnTo>
                <a:lnTo>
                  <a:pt x="5" y="50"/>
                </a:lnTo>
                <a:lnTo>
                  <a:pt x="25" y="41"/>
                </a:lnTo>
                <a:lnTo>
                  <a:pt x="15" y="1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57" name="Group 29">
            <a:extLst>
              <a:ext uri="{FF2B5EF4-FFF2-40B4-BE49-F238E27FC236}">
                <a16:creationId xmlns:a16="http://schemas.microsoft.com/office/drawing/2014/main" id="{012B866A-76DE-480D-B8A6-60E2A070C914}"/>
              </a:ext>
            </a:extLst>
          </p:cNvPr>
          <p:cNvGrpSpPr>
            <a:grpSpLocks/>
          </p:cNvGrpSpPr>
          <p:nvPr/>
        </p:nvGrpSpPr>
        <p:grpSpPr bwMode="auto">
          <a:xfrm>
            <a:off x="5215267" y="4473859"/>
            <a:ext cx="957768" cy="619241"/>
            <a:chOff x="4086" y="2626"/>
            <a:chExt cx="835" cy="555"/>
          </a:xfrm>
          <a:solidFill>
            <a:srgbClr val="00B050"/>
          </a:solidFill>
        </p:grpSpPr>
        <p:sp>
          <p:nvSpPr>
            <p:cNvPr id="300" name="Freeform 30">
              <a:extLst>
                <a:ext uri="{FF2B5EF4-FFF2-40B4-BE49-F238E27FC236}">
                  <a16:creationId xmlns:a16="http://schemas.microsoft.com/office/drawing/2014/main" id="{61E8DEAF-BF42-4784-BF39-C0F679BA7A86}"/>
                </a:ext>
              </a:extLst>
            </p:cNvPr>
            <p:cNvSpPr>
              <a:spLocks/>
            </p:cNvSpPr>
            <p:nvPr/>
          </p:nvSpPr>
          <p:spPr bwMode="auto">
            <a:xfrm>
              <a:off x="4086" y="2626"/>
              <a:ext cx="835" cy="526"/>
            </a:xfrm>
            <a:custGeom>
              <a:avLst/>
              <a:gdLst>
                <a:gd name="T0" fmla="*/ 0 w 835"/>
                <a:gd name="T1" fmla="*/ 250 h 526"/>
                <a:gd name="T2" fmla="*/ 35 w 835"/>
                <a:gd name="T3" fmla="*/ 226 h 526"/>
                <a:gd name="T4" fmla="*/ 95 w 835"/>
                <a:gd name="T5" fmla="*/ 177 h 526"/>
                <a:gd name="T6" fmla="*/ 118 w 835"/>
                <a:gd name="T7" fmla="*/ 145 h 526"/>
                <a:gd name="T8" fmla="*/ 162 w 835"/>
                <a:gd name="T9" fmla="*/ 114 h 526"/>
                <a:gd name="T10" fmla="*/ 192 w 835"/>
                <a:gd name="T11" fmla="*/ 81 h 526"/>
                <a:gd name="T12" fmla="*/ 225 w 835"/>
                <a:gd name="T13" fmla="*/ 106 h 526"/>
                <a:gd name="T14" fmla="*/ 293 w 835"/>
                <a:gd name="T15" fmla="*/ 160 h 526"/>
                <a:gd name="T16" fmla="*/ 368 w 835"/>
                <a:gd name="T17" fmla="*/ 185 h 526"/>
                <a:gd name="T18" fmla="*/ 499 w 835"/>
                <a:gd name="T19" fmla="*/ 187 h 526"/>
                <a:gd name="T20" fmla="*/ 522 w 835"/>
                <a:gd name="T21" fmla="*/ 151 h 526"/>
                <a:gd name="T22" fmla="*/ 588 w 835"/>
                <a:gd name="T23" fmla="*/ 123 h 526"/>
                <a:gd name="T24" fmla="*/ 607 w 835"/>
                <a:gd name="T25" fmla="*/ 98 h 526"/>
                <a:gd name="T26" fmla="*/ 572 w 835"/>
                <a:gd name="T27" fmla="*/ 78 h 526"/>
                <a:gd name="T28" fmla="*/ 602 w 835"/>
                <a:gd name="T29" fmla="*/ 72 h 526"/>
                <a:gd name="T30" fmla="*/ 642 w 835"/>
                <a:gd name="T31" fmla="*/ 28 h 526"/>
                <a:gd name="T32" fmla="*/ 681 w 835"/>
                <a:gd name="T33" fmla="*/ 0 h 526"/>
                <a:gd name="T34" fmla="*/ 734 w 835"/>
                <a:gd name="T35" fmla="*/ 69 h 526"/>
                <a:gd name="T36" fmla="*/ 783 w 835"/>
                <a:gd name="T37" fmla="*/ 104 h 526"/>
                <a:gd name="T38" fmla="*/ 811 w 835"/>
                <a:gd name="T39" fmla="*/ 147 h 526"/>
                <a:gd name="T40" fmla="*/ 785 w 835"/>
                <a:gd name="T41" fmla="*/ 177 h 526"/>
                <a:gd name="T42" fmla="*/ 770 w 835"/>
                <a:gd name="T43" fmla="*/ 185 h 526"/>
                <a:gd name="T44" fmla="*/ 744 w 835"/>
                <a:gd name="T45" fmla="*/ 210 h 526"/>
                <a:gd name="T46" fmla="*/ 691 w 835"/>
                <a:gd name="T47" fmla="*/ 232 h 526"/>
                <a:gd name="T48" fmla="*/ 663 w 835"/>
                <a:gd name="T49" fmla="*/ 226 h 526"/>
                <a:gd name="T50" fmla="*/ 602 w 835"/>
                <a:gd name="T51" fmla="*/ 247 h 526"/>
                <a:gd name="T52" fmla="*/ 618 w 835"/>
                <a:gd name="T53" fmla="*/ 276 h 526"/>
                <a:gd name="T54" fmla="*/ 668 w 835"/>
                <a:gd name="T55" fmla="*/ 274 h 526"/>
                <a:gd name="T56" fmla="*/ 622 w 835"/>
                <a:gd name="T57" fmla="*/ 312 h 526"/>
                <a:gd name="T58" fmla="*/ 633 w 835"/>
                <a:gd name="T59" fmla="*/ 355 h 526"/>
                <a:gd name="T60" fmla="*/ 634 w 835"/>
                <a:gd name="T61" fmla="*/ 382 h 526"/>
                <a:gd name="T62" fmla="*/ 613 w 835"/>
                <a:gd name="T63" fmla="*/ 463 h 526"/>
                <a:gd name="T64" fmla="*/ 552 w 835"/>
                <a:gd name="T65" fmla="*/ 493 h 526"/>
                <a:gd name="T66" fmla="*/ 543 w 835"/>
                <a:gd name="T67" fmla="*/ 489 h 526"/>
                <a:gd name="T68" fmla="*/ 499 w 835"/>
                <a:gd name="T69" fmla="*/ 510 h 526"/>
                <a:gd name="T70" fmla="*/ 490 w 835"/>
                <a:gd name="T71" fmla="*/ 506 h 526"/>
                <a:gd name="T72" fmla="*/ 429 w 835"/>
                <a:gd name="T73" fmla="*/ 484 h 526"/>
                <a:gd name="T74" fmla="*/ 380 w 835"/>
                <a:gd name="T75" fmla="*/ 494 h 526"/>
                <a:gd name="T76" fmla="*/ 375 w 835"/>
                <a:gd name="T77" fmla="*/ 506 h 526"/>
                <a:gd name="T78" fmla="*/ 342 w 835"/>
                <a:gd name="T79" fmla="*/ 471 h 526"/>
                <a:gd name="T80" fmla="*/ 341 w 835"/>
                <a:gd name="T81" fmla="*/ 434 h 526"/>
                <a:gd name="T82" fmla="*/ 323 w 835"/>
                <a:gd name="T83" fmla="*/ 412 h 526"/>
                <a:gd name="T84" fmla="*/ 305 w 835"/>
                <a:gd name="T85" fmla="*/ 392 h 526"/>
                <a:gd name="T86" fmla="*/ 220 w 835"/>
                <a:gd name="T87" fmla="*/ 410 h 526"/>
                <a:gd name="T88" fmla="*/ 205 w 835"/>
                <a:gd name="T89" fmla="*/ 414 h 526"/>
                <a:gd name="T90" fmla="*/ 166 w 835"/>
                <a:gd name="T91" fmla="*/ 416 h 526"/>
                <a:gd name="T92" fmla="*/ 100 w 835"/>
                <a:gd name="T93" fmla="*/ 381 h 526"/>
                <a:gd name="T94" fmla="*/ 65 w 835"/>
                <a:gd name="T95" fmla="*/ 347 h 526"/>
                <a:gd name="T96" fmla="*/ 71 w 835"/>
                <a:gd name="T97" fmla="*/ 325 h 526"/>
                <a:gd name="T98" fmla="*/ 75 w 835"/>
                <a:gd name="T99" fmla="*/ 295 h 526"/>
                <a:gd name="T100" fmla="*/ 13 w 835"/>
                <a:gd name="T101" fmla="*/ 278 h 526"/>
                <a:gd name="T102" fmla="*/ 14 w 835"/>
                <a:gd name="T103" fmla="*/ 256 h 526"/>
                <a:gd name="T104" fmla="*/ 0 w 835"/>
                <a:gd name="T105" fmla="*/ 250 h 5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5"/>
                <a:gd name="T160" fmla="*/ 0 h 526"/>
                <a:gd name="T161" fmla="*/ 835 w 835"/>
                <a:gd name="T162" fmla="*/ 526 h 5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5" h="526">
                  <a:moveTo>
                    <a:pt x="0" y="250"/>
                  </a:moveTo>
                  <a:lnTo>
                    <a:pt x="0" y="250"/>
                  </a:lnTo>
                  <a:lnTo>
                    <a:pt x="5" y="230"/>
                  </a:lnTo>
                  <a:lnTo>
                    <a:pt x="35" y="226"/>
                  </a:lnTo>
                  <a:lnTo>
                    <a:pt x="88" y="198"/>
                  </a:lnTo>
                  <a:lnTo>
                    <a:pt x="95" y="177"/>
                  </a:lnTo>
                  <a:lnTo>
                    <a:pt x="85" y="152"/>
                  </a:lnTo>
                  <a:lnTo>
                    <a:pt x="118" y="145"/>
                  </a:lnTo>
                  <a:lnTo>
                    <a:pt x="127" y="112"/>
                  </a:lnTo>
                  <a:lnTo>
                    <a:pt x="162" y="114"/>
                  </a:lnTo>
                  <a:lnTo>
                    <a:pt x="166" y="92"/>
                  </a:lnTo>
                  <a:lnTo>
                    <a:pt x="192" y="81"/>
                  </a:lnTo>
                  <a:lnTo>
                    <a:pt x="206" y="100"/>
                  </a:lnTo>
                  <a:lnTo>
                    <a:pt x="225" y="106"/>
                  </a:lnTo>
                  <a:lnTo>
                    <a:pt x="233" y="145"/>
                  </a:lnTo>
                  <a:lnTo>
                    <a:pt x="293" y="160"/>
                  </a:lnTo>
                  <a:lnTo>
                    <a:pt x="319" y="187"/>
                  </a:lnTo>
                  <a:lnTo>
                    <a:pt x="368" y="185"/>
                  </a:lnTo>
                  <a:lnTo>
                    <a:pt x="424" y="206"/>
                  </a:lnTo>
                  <a:lnTo>
                    <a:pt x="499" y="187"/>
                  </a:lnTo>
                  <a:lnTo>
                    <a:pt x="522" y="172"/>
                  </a:lnTo>
                  <a:lnTo>
                    <a:pt x="522" y="151"/>
                  </a:lnTo>
                  <a:lnTo>
                    <a:pt x="543" y="153"/>
                  </a:lnTo>
                  <a:lnTo>
                    <a:pt x="588" y="123"/>
                  </a:lnTo>
                  <a:lnTo>
                    <a:pt x="625" y="121"/>
                  </a:lnTo>
                  <a:lnTo>
                    <a:pt x="607" y="98"/>
                  </a:lnTo>
                  <a:lnTo>
                    <a:pt x="572" y="104"/>
                  </a:lnTo>
                  <a:lnTo>
                    <a:pt x="572" y="78"/>
                  </a:lnTo>
                  <a:lnTo>
                    <a:pt x="581" y="64"/>
                  </a:lnTo>
                  <a:lnTo>
                    <a:pt x="602" y="72"/>
                  </a:lnTo>
                  <a:lnTo>
                    <a:pt x="621" y="63"/>
                  </a:lnTo>
                  <a:lnTo>
                    <a:pt x="642" y="28"/>
                  </a:lnTo>
                  <a:lnTo>
                    <a:pt x="632" y="16"/>
                  </a:lnTo>
                  <a:lnTo>
                    <a:pt x="681" y="0"/>
                  </a:lnTo>
                  <a:lnTo>
                    <a:pt x="709" y="11"/>
                  </a:lnTo>
                  <a:lnTo>
                    <a:pt x="734" y="69"/>
                  </a:lnTo>
                  <a:lnTo>
                    <a:pt x="776" y="82"/>
                  </a:lnTo>
                  <a:lnTo>
                    <a:pt x="783" y="104"/>
                  </a:lnTo>
                  <a:lnTo>
                    <a:pt x="834" y="90"/>
                  </a:lnTo>
                  <a:lnTo>
                    <a:pt x="811" y="147"/>
                  </a:lnTo>
                  <a:lnTo>
                    <a:pt x="781" y="155"/>
                  </a:lnTo>
                  <a:lnTo>
                    <a:pt x="785" y="177"/>
                  </a:lnTo>
                  <a:lnTo>
                    <a:pt x="776" y="190"/>
                  </a:lnTo>
                  <a:lnTo>
                    <a:pt x="770" y="185"/>
                  </a:lnTo>
                  <a:lnTo>
                    <a:pt x="744" y="201"/>
                  </a:lnTo>
                  <a:lnTo>
                    <a:pt x="744" y="210"/>
                  </a:lnTo>
                  <a:lnTo>
                    <a:pt x="726" y="207"/>
                  </a:lnTo>
                  <a:lnTo>
                    <a:pt x="691" y="232"/>
                  </a:lnTo>
                  <a:lnTo>
                    <a:pt x="651" y="253"/>
                  </a:lnTo>
                  <a:lnTo>
                    <a:pt x="663" y="226"/>
                  </a:lnTo>
                  <a:lnTo>
                    <a:pt x="657" y="216"/>
                  </a:lnTo>
                  <a:lnTo>
                    <a:pt x="602" y="247"/>
                  </a:lnTo>
                  <a:lnTo>
                    <a:pt x="600" y="255"/>
                  </a:lnTo>
                  <a:lnTo>
                    <a:pt x="618" y="276"/>
                  </a:lnTo>
                  <a:lnTo>
                    <a:pt x="643" y="267"/>
                  </a:lnTo>
                  <a:lnTo>
                    <a:pt x="668" y="274"/>
                  </a:lnTo>
                  <a:lnTo>
                    <a:pt x="634" y="290"/>
                  </a:lnTo>
                  <a:lnTo>
                    <a:pt x="622" y="312"/>
                  </a:lnTo>
                  <a:lnTo>
                    <a:pt x="658" y="360"/>
                  </a:lnTo>
                  <a:lnTo>
                    <a:pt x="633" y="355"/>
                  </a:lnTo>
                  <a:lnTo>
                    <a:pt x="658" y="371"/>
                  </a:lnTo>
                  <a:lnTo>
                    <a:pt x="634" y="382"/>
                  </a:lnTo>
                  <a:lnTo>
                    <a:pt x="659" y="386"/>
                  </a:lnTo>
                  <a:lnTo>
                    <a:pt x="613" y="463"/>
                  </a:lnTo>
                  <a:lnTo>
                    <a:pt x="582" y="485"/>
                  </a:lnTo>
                  <a:lnTo>
                    <a:pt x="552" y="493"/>
                  </a:lnTo>
                  <a:lnTo>
                    <a:pt x="550" y="493"/>
                  </a:lnTo>
                  <a:lnTo>
                    <a:pt x="543" y="489"/>
                  </a:lnTo>
                  <a:lnTo>
                    <a:pt x="535" y="502"/>
                  </a:lnTo>
                  <a:lnTo>
                    <a:pt x="499" y="510"/>
                  </a:lnTo>
                  <a:lnTo>
                    <a:pt x="496" y="525"/>
                  </a:lnTo>
                  <a:lnTo>
                    <a:pt x="490" y="506"/>
                  </a:lnTo>
                  <a:lnTo>
                    <a:pt x="466" y="507"/>
                  </a:lnTo>
                  <a:lnTo>
                    <a:pt x="429" y="484"/>
                  </a:lnTo>
                  <a:lnTo>
                    <a:pt x="389" y="494"/>
                  </a:lnTo>
                  <a:lnTo>
                    <a:pt x="380" y="494"/>
                  </a:lnTo>
                  <a:lnTo>
                    <a:pt x="381" y="510"/>
                  </a:lnTo>
                  <a:lnTo>
                    <a:pt x="375" y="506"/>
                  </a:lnTo>
                  <a:lnTo>
                    <a:pt x="350" y="498"/>
                  </a:lnTo>
                  <a:lnTo>
                    <a:pt x="342" y="471"/>
                  </a:lnTo>
                  <a:lnTo>
                    <a:pt x="326" y="474"/>
                  </a:lnTo>
                  <a:lnTo>
                    <a:pt x="341" y="434"/>
                  </a:lnTo>
                  <a:lnTo>
                    <a:pt x="340" y="421"/>
                  </a:lnTo>
                  <a:lnTo>
                    <a:pt x="323" y="412"/>
                  </a:lnTo>
                  <a:lnTo>
                    <a:pt x="309" y="407"/>
                  </a:lnTo>
                  <a:lnTo>
                    <a:pt x="305" y="392"/>
                  </a:lnTo>
                  <a:lnTo>
                    <a:pt x="246" y="417"/>
                  </a:lnTo>
                  <a:lnTo>
                    <a:pt x="220" y="410"/>
                  </a:lnTo>
                  <a:lnTo>
                    <a:pt x="207" y="424"/>
                  </a:lnTo>
                  <a:lnTo>
                    <a:pt x="205" y="414"/>
                  </a:lnTo>
                  <a:lnTo>
                    <a:pt x="196" y="416"/>
                  </a:lnTo>
                  <a:lnTo>
                    <a:pt x="166" y="416"/>
                  </a:lnTo>
                  <a:lnTo>
                    <a:pt x="143" y="395"/>
                  </a:lnTo>
                  <a:lnTo>
                    <a:pt x="100" y="381"/>
                  </a:lnTo>
                  <a:lnTo>
                    <a:pt x="72" y="371"/>
                  </a:lnTo>
                  <a:lnTo>
                    <a:pt x="65" y="347"/>
                  </a:lnTo>
                  <a:lnTo>
                    <a:pt x="80" y="344"/>
                  </a:lnTo>
                  <a:lnTo>
                    <a:pt x="71" y="325"/>
                  </a:lnTo>
                  <a:lnTo>
                    <a:pt x="90" y="302"/>
                  </a:lnTo>
                  <a:lnTo>
                    <a:pt x="75" y="295"/>
                  </a:lnTo>
                  <a:lnTo>
                    <a:pt x="54" y="303"/>
                  </a:lnTo>
                  <a:lnTo>
                    <a:pt x="13" y="278"/>
                  </a:lnTo>
                  <a:lnTo>
                    <a:pt x="14" y="274"/>
                  </a:lnTo>
                  <a:lnTo>
                    <a:pt x="14" y="256"/>
                  </a:lnTo>
                  <a:lnTo>
                    <a:pt x="0" y="25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1" name="Freeform 31">
              <a:extLst>
                <a:ext uri="{FF2B5EF4-FFF2-40B4-BE49-F238E27FC236}">
                  <a16:creationId xmlns:a16="http://schemas.microsoft.com/office/drawing/2014/main" id="{A5A442D7-7A6D-433C-9527-B7571BBCA649}"/>
                </a:ext>
              </a:extLst>
            </p:cNvPr>
            <p:cNvSpPr>
              <a:spLocks/>
            </p:cNvSpPr>
            <p:nvPr/>
          </p:nvSpPr>
          <p:spPr bwMode="auto">
            <a:xfrm>
              <a:off x="4564" y="3155"/>
              <a:ext cx="31" cy="26"/>
            </a:xfrm>
            <a:custGeom>
              <a:avLst/>
              <a:gdLst>
                <a:gd name="T0" fmla="*/ 0 w 31"/>
                <a:gd name="T1" fmla="*/ 19 h 26"/>
                <a:gd name="T2" fmla="*/ 0 w 31"/>
                <a:gd name="T3" fmla="*/ 19 h 26"/>
                <a:gd name="T4" fmla="*/ 9 w 31"/>
                <a:gd name="T5" fmla="*/ 0 h 26"/>
                <a:gd name="T6" fmla="*/ 30 w 31"/>
                <a:gd name="T7" fmla="*/ 4 h 26"/>
                <a:gd name="T8" fmla="*/ 13 w 31"/>
                <a:gd name="T9" fmla="*/ 25 h 26"/>
                <a:gd name="T10" fmla="*/ 0 w 31"/>
                <a:gd name="T11" fmla="*/ 19 h 26"/>
                <a:gd name="T12" fmla="*/ 0 w 31"/>
                <a:gd name="T13" fmla="*/ 19 h 26"/>
                <a:gd name="T14" fmla="*/ 0 60000 65536"/>
                <a:gd name="T15" fmla="*/ 0 60000 65536"/>
                <a:gd name="T16" fmla="*/ 0 60000 65536"/>
                <a:gd name="T17" fmla="*/ 0 60000 65536"/>
                <a:gd name="T18" fmla="*/ 0 60000 65536"/>
                <a:gd name="T19" fmla="*/ 0 60000 65536"/>
                <a:gd name="T20" fmla="*/ 0 60000 65536"/>
                <a:gd name="T21" fmla="*/ 0 w 31"/>
                <a:gd name="T22" fmla="*/ 0 h 26"/>
                <a:gd name="T23" fmla="*/ 31 w 3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6">
                  <a:moveTo>
                    <a:pt x="0" y="19"/>
                  </a:moveTo>
                  <a:lnTo>
                    <a:pt x="0" y="19"/>
                  </a:lnTo>
                  <a:lnTo>
                    <a:pt x="9" y="0"/>
                  </a:lnTo>
                  <a:lnTo>
                    <a:pt x="30" y="4"/>
                  </a:lnTo>
                  <a:lnTo>
                    <a:pt x="13" y="25"/>
                  </a:lnTo>
                  <a:lnTo>
                    <a:pt x="0" y="1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58" name="Freeform 621">
            <a:extLst>
              <a:ext uri="{FF2B5EF4-FFF2-40B4-BE49-F238E27FC236}">
                <a16:creationId xmlns:a16="http://schemas.microsoft.com/office/drawing/2014/main" id="{F68A2200-BED7-4D8E-9475-717F0757443E}"/>
              </a:ext>
            </a:extLst>
          </p:cNvPr>
          <p:cNvSpPr>
            <a:spLocks/>
          </p:cNvSpPr>
          <p:nvPr/>
        </p:nvSpPr>
        <p:spPr bwMode="auto">
          <a:xfrm>
            <a:off x="5940893" y="4984939"/>
            <a:ext cx="30660" cy="50027"/>
          </a:xfrm>
          <a:custGeom>
            <a:avLst/>
            <a:gdLst>
              <a:gd name="T0" fmla="*/ 0 w 25"/>
              <a:gd name="T1" fmla="*/ 29348570 h 46"/>
              <a:gd name="T2" fmla="*/ 0 w 25"/>
              <a:gd name="T3" fmla="*/ 29348570 h 46"/>
              <a:gd name="T4" fmla="*/ 16003094 w 25"/>
              <a:gd name="T5" fmla="*/ 73372696 h 46"/>
              <a:gd name="T6" fmla="*/ 42676691 w 25"/>
              <a:gd name="T7" fmla="*/ 0 h 46"/>
              <a:gd name="T8" fmla="*/ 19559484 w 25"/>
              <a:gd name="T9" fmla="*/ 1630618 h 46"/>
              <a:gd name="T10" fmla="*/ 0 w 25"/>
              <a:gd name="T11" fmla="*/ 29348570 h 46"/>
              <a:gd name="T12" fmla="*/ 0 w 25"/>
              <a:gd name="T13" fmla="*/ 29348570 h 46"/>
              <a:gd name="T14" fmla="*/ 0 60000 65536"/>
              <a:gd name="T15" fmla="*/ 0 60000 65536"/>
              <a:gd name="T16" fmla="*/ 0 60000 65536"/>
              <a:gd name="T17" fmla="*/ 0 60000 65536"/>
              <a:gd name="T18" fmla="*/ 0 60000 65536"/>
              <a:gd name="T19" fmla="*/ 0 60000 65536"/>
              <a:gd name="T20" fmla="*/ 0 60000 65536"/>
              <a:gd name="T21" fmla="*/ 0 w 25"/>
              <a:gd name="T22" fmla="*/ 0 h 46"/>
              <a:gd name="T23" fmla="*/ 25 w 25"/>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46">
                <a:moveTo>
                  <a:pt x="0" y="18"/>
                </a:moveTo>
                <a:lnTo>
                  <a:pt x="0" y="18"/>
                </a:lnTo>
                <a:lnTo>
                  <a:pt x="9" y="45"/>
                </a:lnTo>
                <a:lnTo>
                  <a:pt x="24" y="0"/>
                </a:lnTo>
                <a:lnTo>
                  <a:pt x="11" y="1"/>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9" name="Freeform 622">
            <a:extLst>
              <a:ext uri="{FF2B5EF4-FFF2-40B4-BE49-F238E27FC236}">
                <a16:creationId xmlns:a16="http://schemas.microsoft.com/office/drawing/2014/main" id="{B3613336-86C9-401F-B78E-9D46A34B7C80}"/>
              </a:ext>
            </a:extLst>
          </p:cNvPr>
          <p:cNvSpPr>
            <a:spLocks/>
          </p:cNvSpPr>
          <p:nvPr/>
        </p:nvSpPr>
        <p:spPr bwMode="auto">
          <a:xfrm>
            <a:off x="5127665" y="4802412"/>
            <a:ext cx="458443" cy="444826"/>
          </a:xfrm>
          <a:custGeom>
            <a:avLst/>
            <a:gdLst>
              <a:gd name="T0" fmla="*/ 0 w 401"/>
              <a:gd name="T1" fmla="*/ 310135055 h 399"/>
              <a:gd name="T2" fmla="*/ 64899953 w 401"/>
              <a:gd name="T3" fmla="*/ 294713849 h 399"/>
              <a:gd name="T4" fmla="*/ 50993623 w 401"/>
              <a:gd name="T5" fmla="*/ 203901388 h 399"/>
              <a:gd name="T6" fmla="*/ 140617183 w 401"/>
              <a:gd name="T7" fmla="*/ 128508783 h 399"/>
              <a:gd name="T8" fmla="*/ 152979608 w 401"/>
              <a:gd name="T9" fmla="*/ 94239436 h 399"/>
              <a:gd name="T10" fmla="*/ 125164463 w 401"/>
              <a:gd name="T11" fmla="*/ 32555890 h 399"/>
              <a:gd name="T12" fmla="*/ 202426860 w 401"/>
              <a:gd name="T13" fmla="*/ 13707744 h 399"/>
              <a:gd name="T14" fmla="*/ 258055907 w 401"/>
              <a:gd name="T15" fmla="*/ 11994277 h 399"/>
              <a:gd name="T16" fmla="*/ 242604430 w 401"/>
              <a:gd name="T17" fmla="*/ 83959921 h 399"/>
              <a:gd name="T18" fmla="*/ 230242005 w 401"/>
              <a:gd name="T19" fmla="*/ 130222251 h 399"/>
              <a:gd name="T20" fmla="*/ 251875316 w 401"/>
              <a:gd name="T21" fmla="*/ 185053247 h 399"/>
              <a:gd name="T22" fmla="*/ 418762536 w 401"/>
              <a:gd name="T23" fmla="*/ 243311137 h 399"/>
              <a:gd name="T24" fmla="*/ 435760404 w 401"/>
              <a:gd name="T25" fmla="*/ 203901388 h 399"/>
              <a:gd name="T26" fmla="*/ 446576438 w 401"/>
              <a:gd name="T27" fmla="*/ 236457268 h 399"/>
              <a:gd name="T28" fmla="*/ 499115190 w 401"/>
              <a:gd name="T29" fmla="*/ 209041790 h 399"/>
              <a:gd name="T30" fmla="*/ 596465711 w 401"/>
              <a:gd name="T31" fmla="*/ 191907116 h 399"/>
              <a:gd name="T32" fmla="*/ 610373284 w 401"/>
              <a:gd name="T33" fmla="*/ 226176463 h 399"/>
              <a:gd name="T34" fmla="*/ 517658205 w 401"/>
              <a:gd name="T35" fmla="*/ 354685288 h 399"/>
              <a:gd name="T36" fmla="*/ 496024894 w 401"/>
              <a:gd name="T37" fmla="*/ 325556261 h 399"/>
              <a:gd name="T38" fmla="*/ 508386076 w 401"/>
              <a:gd name="T39" fmla="*/ 275865708 h 399"/>
              <a:gd name="T40" fmla="*/ 429578570 w 401"/>
              <a:gd name="T41" fmla="*/ 239884202 h 399"/>
              <a:gd name="T42" fmla="*/ 431123717 w 401"/>
              <a:gd name="T43" fmla="*/ 272438773 h 399"/>
              <a:gd name="T44" fmla="*/ 431123717 w 401"/>
              <a:gd name="T45" fmla="*/ 296427316 h 399"/>
              <a:gd name="T46" fmla="*/ 420307683 w 401"/>
              <a:gd name="T47" fmla="*/ 351258353 h 399"/>
              <a:gd name="T48" fmla="*/ 256510760 w 401"/>
              <a:gd name="T49" fmla="*/ 505469106 h 399"/>
              <a:gd name="T50" fmla="*/ 194701121 w 401"/>
              <a:gd name="T51" fmla="*/ 681954934 h 399"/>
              <a:gd name="T52" fmla="*/ 128256001 w 401"/>
              <a:gd name="T53" fmla="*/ 507182573 h 399"/>
              <a:gd name="T54" fmla="*/ 97350561 w 401"/>
              <a:gd name="T55" fmla="*/ 346117951 h 399"/>
              <a:gd name="T56" fmla="*/ 78807526 w 401"/>
              <a:gd name="T57" fmla="*/ 371819961 h 399"/>
              <a:gd name="T58" fmla="*/ 18543021 w 401"/>
              <a:gd name="T59" fmla="*/ 344404484 h 399"/>
              <a:gd name="T60" fmla="*/ 18543021 w 401"/>
              <a:gd name="T61" fmla="*/ 330696663 h 399"/>
              <a:gd name="T62" fmla="*/ 0 w 401"/>
              <a:gd name="T63" fmla="*/ 310135055 h 3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1"/>
              <a:gd name="T97" fmla="*/ 0 h 399"/>
              <a:gd name="T98" fmla="*/ 401 w 401"/>
              <a:gd name="T99" fmla="*/ 399 h 3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1" h="399">
                <a:moveTo>
                  <a:pt x="0" y="181"/>
                </a:moveTo>
                <a:lnTo>
                  <a:pt x="0" y="181"/>
                </a:lnTo>
                <a:lnTo>
                  <a:pt x="11" y="172"/>
                </a:lnTo>
                <a:lnTo>
                  <a:pt x="42" y="172"/>
                </a:lnTo>
                <a:lnTo>
                  <a:pt x="20" y="130"/>
                </a:lnTo>
                <a:lnTo>
                  <a:pt x="33" y="119"/>
                </a:lnTo>
                <a:lnTo>
                  <a:pt x="51" y="120"/>
                </a:lnTo>
                <a:lnTo>
                  <a:pt x="91" y="75"/>
                </a:lnTo>
                <a:lnTo>
                  <a:pt x="88" y="62"/>
                </a:lnTo>
                <a:lnTo>
                  <a:pt x="99" y="55"/>
                </a:lnTo>
                <a:lnTo>
                  <a:pt x="81" y="41"/>
                </a:lnTo>
                <a:lnTo>
                  <a:pt x="81" y="19"/>
                </a:lnTo>
                <a:lnTo>
                  <a:pt x="120" y="19"/>
                </a:lnTo>
                <a:lnTo>
                  <a:pt x="131" y="8"/>
                </a:lnTo>
                <a:lnTo>
                  <a:pt x="152" y="0"/>
                </a:lnTo>
                <a:lnTo>
                  <a:pt x="167" y="7"/>
                </a:lnTo>
                <a:lnTo>
                  <a:pt x="148" y="30"/>
                </a:lnTo>
                <a:lnTo>
                  <a:pt x="157" y="49"/>
                </a:lnTo>
                <a:lnTo>
                  <a:pt x="142" y="52"/>
                </a:lnTo>
                <a:lnTo>
                  <a:pt x="149" y="76"/>
                </a:lnTo>
                <a:lnTo>
                  <a:pt x="177" y="86"/>
                </a:lnTo>
                <a:lnTo>
                  <a:pt x="163" y="108"/>
                </a:lnTo>
                <a:lnTo>
                  <a:pt x="200" y="129"/>
                </a:lnTo>
                <a:lnTo>
                  <a:pt x="271" y="142"/>
                </a:lnTo>
                <a:lnTo>
                  <a:pt x="273" y="121"/>
                </a:lnTo>
                <a:lnTo>
                  <a:pt x="282" y="119"/>
                </a:lnTo>
                <a:lnTo>
                  <a:pt x="284" y="129"/>
                </a:lnTo>
                <a:lnTo>
                  <a:pt x="289" y="138"/>
                </a:lnTo>
                <a:lnTo>
                  <a:pt x="325" y="134"/>
                </a:lnTo>
                <a:lnTo>
                  <a:pt x="323" y="122"/>
                </a:lnTo>
                <a:lnTo>
                  <a:pt x="382" y="97"/>
                </a:lnTo>
                <a:lnTo>
                  <a:pt x="386" y="112"/>
                </a:lnTo>
                <a:lnTo>
                  <a:pt x="400" y="117"/>
                </a:lnTo>
                <a:lnTo>
                  <a:pt x="395" y="132"/>
                </a:lnTo>
                <a:lnTo>
                  <a:pt x="370" y="141"/>
                </a:lnTo>
                <a:lnTo>
                  <a:pt x="335" y="207"/>
                </a:lnTo>
                <a:lnTo>
                  <a:pt x="328" y="180"/>
                </a:lnTo>
                <a:lnTo>
                  <a:pt x="321" y="190"/>
                </a:lnTo>
                <a:lnTo>
                  <a:pt x="313" y="178"/>
                </a:lnTo>
                <a:lnTo>
                  <a:pt x="329" y="161"/>
                </a:lnTo>
                <a:lnTo>
                  <a:pt x="298" y="159"/>
                </a:lnTo>
                <a:lnTo>
                  <a:pt x="278" y="140"/>
                </a:lnTo>
                <a:lnTo>
                  <a:pt x="272" y="151"/>
                </a:lnTo>
                <a:lnTo>
                  <a:pt x="279" y="159"/>
                </a:lnTo>
                <a:lnTo>
                  <a:pt x="270" y="165"/>
                </a:lnTo>
                <a:lnTo>
                  <a:pt x="279" y="173"/>
                </a:lnTo>
                <a:lnTo>
                  <a:pt x="284" y="211"/>
                </a:lnTo>
                <a:lnTo>
                  <a:pt x="272" y="205"/>
                </a:lnTo>
                <a:lnTo>
                  <a:pt x="249" y="234"/>
                </a:lnTo>
                <a:lnTo>
                  <a:pt x="166" y="295"/>
                </a:lnTo>
                <a:lnTo>
                  <a:pt x="160" y="369"/>
                </a:lnTo>
                <a:lnTo>
                  <a:pt x="126" y="398"/>
                </a:lnTo>
                <a:lnTo>
                  <a:pt x="95" y="341"/>
                </a:lnTo>
                <a:lnTo>
                  <a:pt x="83" y="296"/>
                </a:lnTo>
                <a:lnTo>
                  <a:pt x="72" y="285"/>
                </a:lnTo>
                <a:lnTo>
                  <a:pt x="63" y="202"/>
                </a:lnTo>
                <a:lnTo>
                  <a:pt x="56" y="199"/>
                </a:lnTo>
                <a:lnTo>
                  <a:pt x="51" y="217"/>
                </a:lnTo>
                <a:lnTo>
                  <a:pt x="32" y="223"/>
                </a:lnTo>
                <a:lnTo>
                  <a:pt x="12" y="201"/>
                </a:lnTo>
                <a:lnTo>
                  <a:pt x="31" y="189"/>
                </a:lnTo>
                <a:lnTo>
                  <a:pt x="12" y="193"/>
                </a:lnTo>
                <a:lnTo>
                  <a:pt x="0" y="18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0" name="Freeform 623">
            <a:extLst>
              <a:ext uri="{FF2B5EF4-FFF2-40B4-BE49-F238E27FC236}">
                <a16:creationId xmlns:a16="http://schemas.microsoft.com/office/drawing/2014/main" id="{B85D8F1C-56D7-4360-927B-5B7067E9BFF5}"/>
              </a:ext>
            </a:extLst>
          </p:cNvPr>
          <p:cNvSpPr>
            <a:spLocks/>
          </p:cNvSpPr>
          <p:nvPr/>
        </p:nvSpPr>
        <p:spPr bwMode="auto">
          <a:xfrm>
            <a:off x="4752443" y="4733457"/>
            <a:ext cx="300763" cy="251482"/>
          </a:xfrm>
          <a:custGeom>
            <a:avLst/>
            <a:gdLst>
              <a:gd name="T0" fmla="*/ 0 w 262"/>
              <a:gd name="T1" fmla="*/ 12162959 h 224"/>
              <a:gd name="T2" fmla="*/ 0 w 262"/>
              <a:gd name="T3" fmla="*/ 12162959 h 224"/>
              <a:gd name="T4" fmla="*/ 10905410 w 262"/>
              <a:gd name="T5" fmla="*/ 0 h 224"/>
              <a:gd name="T6" fmla="*/ 42065151 w 262"/>
              <a:gd name="T7" fmla="*/ 29539366 h 224"/>
              <a:gd name="T8" fmla="*/ 81014809 w 262"/>
              <a:gd name="T9" fmla="*/ 5213449 h 224"/>
              <a:gd name="T10" fmla="*/ 84130302 w 262"/>
              <a:gd name="T11" fmla="*/ 27801989 h 224"/>
              <a:gd name="T12" fmla="*/ 102825638 w 262"/>
              <a:gd name="T13" fmla="*/ 36490190 h 224"/>
              <a:gd name="T14" fmla="*/ 105942360 w 262"/>
              <a:gd name="T15" fmla="*/ 60817427 h 224"/>
              <a:gd name="T16" fmla="*/ 162028369 w 262"/>
              <a:gd name="T17" fmla="*/ 88619426 h 224"/>
              <a:gd name="T18" fmla="*/ 213442456 w 262"/>
              <a:gd name="T19" fmla="*/ 79931205 h 224"/>
              <a:gd name="T20" fmla="*/ 208767998 w 262"/>
              <a:gd name="T21" fmla="*/ 66029556 h 224"/>
              <a:gd name="T22" fmla="*/ 275760660 w 262"/>
              <a:gd name="T23" fmla="*/ 41703638 h 224"/>
              <a:gd name="T24" fmla="*/ 363007722 w 262"/>
              <a:gd name="T25" fmla="*/ 85143335 h 224"/>
              <a:gd name="T26" fmla="*/ 364565459 w 262"/>
              <a:gd name="T27" fmla="*/ 109470581 h 224"/>
              <a:gd name="T28" fmla="*/ 350543333 w 262"/>
              <a:gd name="T29" fmla="*/ 152911586 h 224"/>
              <a:gd name="T30" fmla="*/ 353658806 w 262"/>
              <a:gd name="T31" fmla="*/ 215466409 h 224"/>
              <a:gd name="T32" fmla="*/ 375470864 w 262"/>
              <a:gd name="T33" fmla="*/ 234580188 h 224"/>
              <a:gd name="T34" fmla="*/ 356775527 w 262"/>
              <a:gd name="T35" fmla="*/ 265856920 h 224"/>
              <a:gd name="T36" fmla="*/ 406630590 w 262"/>
              <a:gd name="T37" fmla="*/ 337099903 h 224"/>
              <a:gd name="T38" fmla="*/ 373913127 w 262"/>
              <a:gd name="T39" fmla="*/ 387491814 h 224"/>
              <a:gd name="T40" fmla="*/ 283550592 w 262"/>
              <a:gd name="T41" fmla="*/ 370115413 h 224"/>
              <a:gd name="T42" fmla="*/ 263297519 w 262"/>
              <a:gd name="T43" fmla="*/ 338837280 h 224"/>
              <a:gd name="T44" fmla="*/ 200978066 w 262"/>
              <a:gd name="T45" fmla="*/ 349264258 h 224"/>
              <a:gd name="T46" fmla="*/ 155797422 w 262"/>
              <a:gd name="T47" fmla="*/ 317986125 h 224"/>
              <a:gd name="T48" fmla="*/ 124637696 w 262"/>
              <a:gd name="T49" fmla="*/ 258907414 h 224"/>
              <a:gd name="T50" fmla="*/ 101267901 w 262"/>
              <a:gd name="T51" fmla="*/ 248480518 h 224"/>
              <a:gd name="T52" fmla="*/ 95035706 w 262"/>
              <a:gd name="T53" fmla="*/ 262382167 h 224"/>
              <a:gd name="T54" fmla="*/ 66992682 w 262"/>
              <a:gd name="T55" fmla="*/ 201564761 h 224"/>
              <a:gd name="T56" fmla="*/ 28043015 w 262"/>
              <a:gd name="T57" fmla="*/ 165074540 h 224"/>
              <a:gd name="T58" fmla="*/ 46739609 w 262"/>
              <a:gd name="T59" fmla="*/ 109470581 h 224"/>
              <a:gd name="T60" fmla="*/ 29601999 w 262"/>
              <a:gd name="T61" fmla="*/ 102519757 h 224"/>
              <a:gd name="T62" fmla="*/ 14022131 w 262"/>
              <a:gd name="T63" fmla="*/ 71243004 h 224"/>
              <a:gd name="T64" fmla="*/ 0 w 262"/>
              <a:gd name="T65" fmla="*/ 12162959 h 224"/>
              <a:gd name="T66" fmla="*/ 0 w 262"/>
              <a:gd name="T67" fmla="*/ 12162959 h 2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2"/>
              <a:gd name="T103" fmla="*/ 0 h 224"/>
              <a:gd name="T104" fmla="*/ 262 w 262"/>
              <a:gd name="T105" fmla="*/ 224 h 2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2" h="224">
                <a:moveTo>
                  <a:pt x="0" y="7"/>
                </a:moveTo>
                <a:lnTo>
                  <a:pt x="0" y="7"/>
                </a:lnTo>
                <a:lnTo>
                  <a:pt x="7" y="0"/>
                </a:lnTo>
                <a:lnTo>
                  <a:pt x="27" y="17"/>
                </a:lnTo>
                <a:lnTo>
                  <a:pt x="52" y="3"/>
                </a:lnTo>
                <a:lnTo>
                  <a:pt x="54" y="16"/>
                </a:lnTo>
                <a:lnTo>
                  <a:pt x="66" y="21"/>
                </a:lnTo>
                <a:lnTo>
                  <a:pt x="68" y="35"/>
                </a:lnTo>
                <a:lnTo>
                  <a:pt x="104" y="51"/>
                </a:lnTo>
                <a:lnTo>
                  <a:pt x="137" y="46"/>
                </a:lnTo>
                <a:lnTo>
                  <a:pt x="134" y="38"/>
                </a:lnTo>
                <a:lnTo>
                  <a:pt x="177" y="24"/>
                </a:lnTo>
                <a:lnTo>
                  <a:pt x="233" y="49"/>
                </a:lnTo>
                <a:lnTo>
                  <a:pt x="234" y="63"/>
                </a:lnTo>
                <a:lnTo>
                  <a:pt x="225" y="88"/>
                </a:lnTo>
                <a:lnTo>
                  <a:pt x="227" y="124"/>
                </a:lnTo>
                <a:lnTo>
                  <a:pt x="241" y="135"/>
                </a:lnTo>
                <a:lnTo>
                  <a:pt x="229" y="153"/>
                </a:lnTo>
                <a:lnTo>
                  <a:pt x="261" y="194"/>
                </a:lnTo>
                <a:lnTo>
                  <a:pt x="240" y="223"/>
                </a:lnTo>
                <a:lnTo>
                  <a:pt x="182" y="213"/>
                </a:lnTo>
                <a:lnTo>
                  <a:pt x="169" y="195"/>
                </a:lnTo>
                <a:lnTo>
                  <a:pt x="129" y="201"/>
                </a:lnTo>
                <a:lnTo>
                  <a:pt x="100" y="183"/>
                </a:lnTo>
                <a:lnTo>
                  <a:pt x="80" y="149"/>
                </a:lnTo>
                <a:lnTo>
                  <a:pt x="65" y="143"/>
                </a:lnTo>
                <a:lnTo>
                  <a:pt x="61" y="151"/>
                </a:lnTo>
                <a:lnTo>
                  <a:pt x="43" y="116"/>
                </a:lnTo>
                <a:lnTo>
                  <a:pt x="18" y="95"/>
                </a:lnTo>
                <a:lnTo>
                  <a:pt x="30" y="63"/>
                </a:lnTo>
                <a:lnTo>
                  <a:pt x="19" y="59"/>
                </a:lnTo>
                <a:lnTo>
                  <a:pt x="9" y="41"/>
                </a:lnTo>
                <a:lnTo>
                  <a:pt x="0"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61" name="Group 35">
            <a:extLst>
              <a:ext uri="{FF2B5EF4-FFF2-40B4-BE49-F238E27FC236}">
                <a16:creationId xmlns:a16="http://schemas.microsoft.com/office/drawing/2014/main" id="{3284F7B8-57FE-4081-8B8F-001F664C8474}"/>
              </a:ext>
            </a:extLst>
          </p:cNvPr>
          <p:cNvGrpSpPr>
            <a:grpSpLocks/>
          </p:cNvGrpSpPr>
          <p:nvPr/>
        </p:nvGrpSpPr>
        <p:grpSpPr bwMode="auto">
          <a:xfrm>
            <a:off x="6091274" y="4633384"/>
            <a:ext cx="254042" cy="248777"/>
            <a:chOff x="4850" y="2769"/>
            <a:chExt cx="221" cy="223"/>
          </a:xfrm>
          <a:solidFill>
            <a:srgbClr val="00B050"/>
          </a:solidFill>
        </p:grpSpPr>
        <p:sp>
          <p:nvSpPr>
            <p:cNvPr id="296" name="Freeform 625">
              <a:extLst>
                <a:ext uri="{FF2B5EF4-FFF2-40B4-BE49-F238E27FC236}">
                  <a16:creationId xmlns:a16="http://schemas.microsoft.com/office/drawing/2014/main" id="{E616D42A-88D3-4AFA-B922-1A7BE1904149}"/>
                </a:ext>
              </a:extLst>
            </p:cNvPr>
            <p:cNvSpPr>
              <a:spLocks/>
            </p:cNvSpPr>
            <p:nvPr/>
          </p:nvSpPr>
          <p:spPr bwMode="auto">
            <a:xfrm>
              <a:off x="4850" y="2954"/>
              <a:ext cx="33" cy="38"/>
            </a:xfrm>
            <a:custGeom>
              <a:avLst/>
              <a:gdLst>
                <a:gd name="T0" fmla="*/ 0 w 33"/>
                <a:gd name="T1" fmla="*/ 10 h 38"/>
                <a:gd name="T2" fmla="*/ 0 w 33"/>
                <a:gd name="T3" fmla="*/ 10 h 38"/>
                <a:gd name="T4" fmla="*/ 1 w 33"/>
                <a:gd name="T5" fmla="*/ 19 h 38"/>
                <a:gd name="T6" fmla="*/ 8 w 33"/>
                <a:gd name="T7" fmla="*/ 10 h 38"/>
                <a:gd name="T8" fmla="*/ 12 w 33"/>
                <a:gd name="T9" fmla="*/ 15 h 38"/>
                <a:gd name="T10" fmla="*/ 8 w 33"/>
                <a:gd name="T11" fmla="*/ 37 h 38"/>
                <a:gd name="T12" fmla="*/ 23 w 33"/>
                <a:gd name="T13" fmla="*/ 37 h 38"/>
                <a:gd name="T14" fmla="*/ 32 w 33"/>
                <a:gd name="T15" fmla="*/ 14 h 38"/>
                <a:gd name="T16" fmla="*/ 27 w 33"/>
                <a:gd name="T17" fmla="*/ 1 h 38"/>
                <a:gd name="T18" fmla="*/ 12 w 33"/>
                <a:gd name="T19" fmla="*/ 0 h 38"/>
                <a:gd name="T20" fmla="*/ 0 w 33"/>
                <a:gd name="T21" fmla="*/ 10 h 38"/>
                <a:gd name="T22" fmla="*/ 0 w 33"/>
                <a:gd name="T23" fmla="*/ 1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38"/>
                <a:gd name="T38" fmla="*/ 33 w 33"/>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38">
                  <a:moveTo>
                    <a:pt x="0" y="10"/>
                  </a:moveTo>
                  <a:lnTo>
                    <a:pt x="0" y="10"/>
                  </a:lnTo>
                  <a:lnTo>
                    <a:pt x="1" y="19"/>
                  </a:lnTo>
                  <a:lnTo>
                    <a:pt x="8" y="10"/>
                  </a:lnTo>
                  <a:lnTo>
                    <a:pt x="12" y="15"/>
                  </a:lnTo>
                  <a:lnTo>
                    <a:pt x="8" y="37"/>
                  </a:lnTo>
                  <a:lnTo>
                    <a:pt x="23" y="37"/>
                  </a:lnTo>
                  <a:lnTo>
                    <a:pt x="32" y="14"/>
                  </a:lnTo>
                  <a:lnTo>
                    <a:pt x="27" y="1"/>
                  </a:lnTo>
                  <a:lnTo>
                    <a:pt x="12" y="0"/>
                  </a:lnTo>
                  <a:lnTo>
                    <a:pt x="0" y="1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7" name="Freeform 626">
              <a:extLst>
                <a:ext uri="{FF2B5EF4-FFF2-40B4-BE49-F238E27FC236}">
                  <a16:creationId xmlns:a16="http://schemas.microsoft.com/office/drawing/2014/main" id="{D168F5C9-5033-4E6F-B8D5-D77E4D9D65CA}"/>
                </a:ext>
              </a:extLst>
            </p:cNvPr>
            <p:cNvSpPr>
              <a:spLocks/>
            </p:cNvSpPr>
            <p:nvPr/>
          </p:nvSpPr>
          <p:spPr bwMode="auto">
            <a:xfrm>
              <a:off x="4866" y="2835"/>
              <a:ext cx="155" cy="125"/>
            </a:xfrm>
            <a:custGeom>
              <a:avLst/>
              <a:gdLst>
                <a:gd name="T0" fmla="*/ 0 w 155"/>
                <a:gd name="T1" fmla="*/ 116 h 125"/>
                <a:gd name="T2" fmla="*/ 0 w 155"/>
                <a:gd name="T3" fmla="*/ 116 h 125"/>
                <a:gd name="T4" fmla="*/ 27 w 155"/>
                <a:gd name="T5" fmla="*/ 93 h 125"/>
                <a:gd name="T6" fmla="*/ 66 w 155"/>
                <a:gd name="T7" fmla="*/ 93 h 125"/>
                <a:gd name="T8" fmla="*/ 82 w 155"/>
                <a:gd name="T9" fmla="*/ 65 h 125"/>
                <a:gd name="T10" fmla="*/ 89 w 155"/>
                <a:gd name="T11" fmla="*/ 63 h 125"/>
                <a:gd name="T12" fmla="*/ 89 w 155"/>
                <a:gd name="T13" fmla="*/ 74 h 125"/>
                <a:gd name="T14" fmla="*/ 107 w 155"/>
                <a:gd name="T15" fmla="*/ 63 h 125"/>
                <a:gd name="T16" fmla="*/ 122 w 155"/>
                <a:gd name="T17" fmla="*/ 42 h 125"/>
                <a:gd name="T18" fmla="*/ 129 w 155"/>
                <a:gd name="T19" fmla="*/ 6 h 125"/>
                <a:gd name="T20" fmla="*/ 141 w 155"/>
                <a:gd name="T21" fmla="*/ 8 h 125"/>
                <a:gd name="T22" fmla="*/ 137 w 155"/>
                <a:gd name="T23" fmla="*/ 0 h 125"/>
                <a:gd name="T24" fmla="*/ 144 w 155"/>
                <a:gd name="T25" fmla="*/ 1 h 125"/>
                <a:gd name="T26" fmla="*/ 154 w 155"/>
                <a:gd name="T27" fmla="*/ 30 h 125"/>
                <a:gd name="T28" fmla="*/ 141 w 155"/>
                <a:gd name="T29" fmla="*/ 51 h 125"/>
                <a:gd name="T30" fmla="*/ 141 w 155"/>
                <a:gd name="T31" fmla="*/ 70 h 125"/>
                <a:gd name="T32" fmla="*/ 131 w 155"/>
                <a:gd name="T33" fmla="*/ 98 h 125"/>
                <a:gd name="T34" fmla="*/ 124 w 155"/>
                <a:gd name="T35" fmla="*/ 102 h 125"/>
                <a:gd name="T36" fmla="*/ 124 w 155"/>
                <a:gd name="T37" fmla="*/ 91 h 125"/>
                <a:gd name="T38" fmla="*/ 101 w 155"/>
                <a:gd name="T39" fmla="*/ 107 h 125"/>
                <a:gd name="T40" fmla="*/ 82 w 155"/>
                <a:gd name="T41" fmla="*/ 100 h 125"/>
                <a:gd name="T42" fmla="*/ 83 w 155"/>
                <a:gd name="T43" fmla="*/ 113 h 125"/>
                <a:gd name="T44" fmla="*/ 67 w 155"/>
                <a:gd name="T45" fmla="*/ 124 h 125"/>
                <a:gd name="T46" fmla="*/ 62 w 155"/>
                <a:gd name="T47" fmla="*/ 106 h 125"/>
                <a:gd name="T48" fmla="*/ 0 w 155"/>
                <a:gd name="T49" fmla="*/ 116 h 125"/>
                <a:gd name="T50" fmla="*/ 0 w 155"/>
                <a:gd name="T51" fmla="*/ 116 h 1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125"/>
                <a:gd name="T80" fmla="*/ 155 w 155"/>
                <a:gd name="T81" fmla="*/ 125 h 1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125">
                  <a:moveTo>
                    <a:pt x="0" y="116"/>
                  </a:moveTo>
                  <a:lnTo>
                    <a:pt x="0" y="116"/>
                  </a:lnTo>
                  <a:lnTo>
                    <a:pt x="27" y="93"/>
                  </a:lnTo>
                  <a:lnTo>
                    <a:pt x="66" y="93"/>
                  </a:lnTo>
                  <a:lnTo>
                    <a:pt x="82" y="65"/>
                  </a:lnTo>
                  <a:lnTo>
                    <a:pt x="89" y="63"/>
                  </a:lnTo>
                  <a:lnTo>
                    <a:pt x="89" y="74"/>
                  </a:lnTo>
                  <a:lnTo>
                    <a:pt x="107" y="63"/>
                  </a:lnTo>
                  <a:lnTo>
                    <a:pt x="122" y="42"/>
                  </a:lnTo>
                  <a:lnTo>
                    <a:pt x="129" y="6"/>
                  </a:lnTo>
                  <a:lnTo>
                    <a:pt x="141" y="8"/>
                  </a:lnTo>
                  <a:lnTo>
                    <a:pt x="137" y="0"/>
                  </a:lnTo>
                  <a:lnTo>
                    <a:pt x="144" y="1"/>
                  </a:lnTo>
                  <a:lnTo>
                    <a:pt x="154" y="30"/>
                  </a:lnTo>
                  <a:lnTo>
                    <a:pt x="141" y="51"/>
                  </a:lnTo>
                  <a:lnTo>
                    <a:pt x="141" y="70"/>
                  </a:lnTo>
                  <a:lnTo>
                    <a:pt x="131" y="98"/>
                  </a:lnTo>
                  <a:lnTo>
                    <a:pt x="124" y="102"/>
                  </a:lnTo>
                  <a:lnTo>
                    <a:pt x="124" y="91"/>
                  </a:lnTo>
                  <a:lnTo>
                    <a:pt x="101" y="107"/>
                  </a:lnTo>
                  <a:lnTo>
                    <a:pt x="82" y="100"/>
                  </a:lnTo>
                  <a:lnTo>
                    <a:pt x="83" y="113"/>
                  </a:lnTo>
                  <a:lnTo>
                    <a:pt x="67" y="124"/>
                  </a:lnTo>
                  <a:lnTo>
                    <a:pt x="62" y="106"/>
                  </a:lnTo>
                  <a:lnTo>
                    <a:pt x="0" y="11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8" name="Freeform 627">
              <a:extLst>
                <a:ext uri="{FF2B5EF4-FFF2-40B4-BE49-F238E27FC236}">
                  <a16:creationId xmlns:a16="http://schemas.microsoft.com/office/drawing/2014/main" id="{065D8614-4825-4AE2-A869-FCEDF9F80387}"/>
                </a:ext>
              </a:extLst>
            </p:cNvPr>
            <p:cNvSpPr>
              <a:spLocks/>
            </p:cNvSpPr>
            <p:nvPr/>
          </p:nvSpPr>
          <p:spPr bwMode="auto">
            <a:xfrm>
              <a:off x="4885" y="2948"/>
              <a:ext cx="32" cy="23"/>
            </a:xfrm>
            <a:custGeom>
              <a:avLst/>
              <a:gdLst>
                <a:gd name="T0" fmla="*/ 0 w 32"/>
                <a:gd name="T1" fmla="*/ 12 h 23"/>
                <a:gd name="T2" fmla="*/ 0 w 32"/>
                <a:gd name="T3" fmla="*/ 12 h 23"/>
                <a:gd name="T4" fmla="*/ 10 w 32"/>
                <a:gd name="T5" fmla="*/ 22 h 23"/>
                <a:gd name="T6" fmla="*/ 28 w 32"/>
                <a:gd name="T7" fmla="*/ 14 h 23"/>
                <a:gd name="T8" fmla="*/ 31 w 32"/>
                <a:gd name="T9" fmla="*/ 0 h 23"/>
                <a:gd name="T10" fmla="*/ 0 w 32"/>
                <a:gd name="T11" fmla="*/ 12 h 23"/>
                <a:gd name="T12" fmla="*/ 0 w 32"/>
                <a:gd name="T13" fmla="*/ 12 h 23"/>
                <a:gd name="T14" fmla="*/ 0 60000 65536"/>
                <a:gd name="T15" fmla="*/ 0 60000 65536"/>
                <a:gd name="T16" fmla="*/ 0 60000 65536"/>
                <a:gd name="T17" fmla="*/ 0 60000 65536"/>
                <a:gd name="T18" fmla="*/ 0 60000 65536"/>
                <a:gd name="T19" fmla="*/ 0 60000 65536"/>
                <a:gd name="T20" fmla="*/ 0 60000 65536"/>
                <a:gd name="T21" fmla="*/ 0 w 32"/>
                <a:gd name="T22" fmla="*/ 0 h 23"/>
                <a:gd name="T23" fmla="*/ 32 w 3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3">
                  <a:moveTo>
                    <a:pt x="0" y="12"/>
                  </a:moveTo>
                  <a:lnTo>
                    <a:pt x="0" y="12"/>
                  </a:lnTo>
                  <a:lnTo>
                    <a:pt x="10" y="22"/>
                  </a:lnTo>
                  <a:lnTo>
                    <a:pt x="28" y="14"/>
                  </a:lnTo>
                  <a:lnTo>
                    <a:pt x="31" y="0"/>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9" name="Freeform 628">
              <a:extLst>
                <a:ext uri="{FF2B5EF4-FFF2-40B4-BE49-F238E27FC236}">
                  <a16:creationId xmlns:a16="http://schemas.microsoft.com/office/drawing/2014/main" id="{4C7AB524-CCE6-49F7-8D9F-30746B9B9D62}"/>
                </a:ext>
              </a:extLst>
            </p:cNvPr>
            <p:cNvSpPr>
              <a:spLocks/>
            </p:cNvSpPr>
            <p:nvPr/>
          </p:nvSpPr>
          <p:spPr bwMode="auto">
            <a:xfrm>
              <a:off x="4990" y="2769"/>
              <a:ext cx="81" cy="67"/>
            </a:xfrm>
            <a:custGeom>
              <a:avLst/>
              <a:gdLst>
                <a:gd name="T0" fmla="*/ 0 w 81"/>
                <a:gd name="T1" fmla="*/ 47 h 67"/>
                <a:gd name="T2" fmla="*/ 0 w 81"/>
                <a:gd name="T3" fmla="*/ 47 h 67"/>
                <a:gd name="T4" fmla="*/ 3 w 81"/>
                <a:gd name="T5" fmla="*/ 66 h 67"/>
                <a:gd name="T6" fmla="*/ 17 w 81"/>
                <a:gd name="T7" fmla="*/ 59 h 67"/>
                <a:gd name="T8" fmla="*/ 8 w 81"/>
                <a:gd name="T9" fmla="*/ 48 h 67"/>
                <a:gd name="T10" fmla="*/ 46 w 81"/>
                <a:gd name="T11" fmla="*/ 58 h 67"/>
                <a:gd name="T12" fmla="*/ 55 w 81"/>
                <a:gd name="T13" fmla="*/ 42 h 67"/>
                <a:gd name="T14" fmla="*/ 80 w 81"/>
                <a:gd name="T15" fmla="*/ 37 h 67"/>
                <a:gd name="T16" fmla="*/ 71 w 81"/>
                <a:gd name="T17" fmla="*/ 27 h 67"/>
                <a:gd name="T18" fmla="*/ 74 w 81"/>
                <a:gd name="T19" fmla="*/ 18 h 67"/>
                <a:gd name="T20" fmla="*/ 53 w 81"/>
                <a:gd name="T21" fmla="*/ 20 h 67"/>
                <a:gd name="T22" fmla="*/ 27 w 81"/>
                <a:gd name="T23" fmla="*/ 0 h 67"/>
                <a:gd name="T24" fmla="*/ 18 w 81"/>
                <a:gd name="T25" fmla="*/ 38 h 67"/>
                <a:gd name="T26" fmla="*/ 7 w 81"/>
                <a:gd name="T27" fmla="*/ 35 h 67"/>
                <a:gd name="T28" fmla="*/ 0 w 81"/>
                <a:gd name="T29" fmla="*/ 47 h 67"/>
                <a:gd name="T30" fmla="*/ 0 w 81"/>
                <a:gd name="T31" fmla="*/ 47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67"/>
                <a:gd name="T50" fmla="*/ 81 w 81"/>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67">
                  <a:moveTo>
                    <a:pt x="0" y="47"/>
                  </a:moveTo>
                  <a:lnTo>
                    <a:pt x="0" y="47"/>
                  </a:lnTo>
                  <a:lnTo>
                    <a:pt x="3" y="66"/>
                  </a:lnTo>
                  <a:lnTo>
                    <a:pt x="17" y="59"/>
                  </a:lnTo>
                  <a:lnTo>
                    <a:pt x="8" y="48"/>
                  </a:lnTo>
                  <a:lnTo>
                    <a:pt x="46" y="58"/>
                  </a:lnTo>
                  <a:lnTo>
                    <a:pt x="55" y="42"/>
                  </a:lnTo>
                  <a:lnTo>
                    <a:pt x="80" y="37"/>
                  </a:lnTo>
                  <a:lnTo>
                    <a:pt x="71" y="27"/>
                  </a:lnTo>
                  <a:lnTo>
                    <a:pt x="74" y="18"/>
                  </a:lnTo>
                  <a:lnTo>
                    <a:pt x="53" y="20"/>
                  </a:lnTo>
                  <a:lnTo>
                    <a:pt x="27" y="0"/>
                  </a:lnTo>
                  <a:lnTo>
                    <a:pt x="18" y="38"/>
                  </a:lnTo>
                  <a:lnTo>
                    <a:pt x="7" y="35"/>
                  </a:lnTo>
                  <a:lnTo>
                    <a:pt x="0" y="4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62" name="Freeform 629">
            <a:extLst>
              <a:ext uri="{FF2B5EF4-FFF2-40B4-BE49-F238E27FC236}">
                <a16:creationId xmlns:a16="http://schemas.microsoft.com/office/drawing/2014/main" id="{72EBD9EE-39F0-4737-B62A-C4E42C1C0F95}"/>
              </a:ext>
            </a:extLst>
          </p:cNvPr>
          <p:cNvSpPr>
            <a:spLocks/>
          </p:cNvSpPr>
          <p:nvPr/>
        </p:nvSpPr>
        <p:spPr bwMode="auto">
          <a:xfrm>
            <a:off x="6008053" y="4680727"/>
            <a:ext cx="100740" cy="94643"/>
          </a:xfrm>
          <a:custGeom>
            <a:avLst/>
            <a:gdLst>
              <a:gd name="T0" fmla="*/ 0 w 87"/>
              <a:gd name="T1" fmla="*/ 82254980 h 84"/>
              <a:gd name="T2" fmla="*/ 0 w 87"/>
              <a:gd name="T3" fmla="*/ 82254980 h 84"/>
              <a:gd name="T4" fmla="*/ 25363482 w 87"/>
              <a:gd name="T5" fmla="*/ 94505205 h 84"/>
              <a:gd name="T6" fmla="*/ 9510832 w 87"/>
              <a:gd name="T7" fmla="*/ 136509117 h 84"/>
              <a:gd name="T8" fmla="*/ 47555429 w 87"/>
              <a:gd name="T9" fmla="*/ 145258884 h 84"/>
              <a:gd name="T10" fmla="*/ 87186425 w 87"/>
              <a:gd name="T11" fmla="*/ 120757154 h 84"/>
              <a:gd name="T12" fmla="*/ 69748624 w 87"/>
              <a:gd name="T13" fmla="*/ 87505655 h 84"/>
              <a:gd name="T14" fmla="*/ 115718915 w 87"/>
              <a:gd name="T15" fmla="*/ 56003032 h 84"/>
              <a:gd name="T16" fmla="*/ 136326972 w 87"/>
              <a:gd name="T17" fmla="*/ 14000427 h 84"/>
              <a:gd name="T18" fmla="*/ 134741833 w 87"/>
              <a:gd name="T19" fmla="*/ 8751093 h 84"/>
              <a:gd name="T20" fmla="*/ 125231004 w 87"/>
              <a:gd name="T21" fmla="*/ 0 h 84"/>
              <a:gd name="T22" fmla="*/ 84014889 w 87"/>
              <a:gd name="T23" fmla="*/ 28002177 h 84"/>
              <a:gd name="T24" fmla="*/ 84014889 w 87"/>
              <a:gd name="T25" fmla="*/ 43752828 h 84"/>
              <a:gd name="T26" fmla="*/ 55482379 w 87"/>
              <a:gd name="T27" fmla="*/ 38502163 h 84"/>
              <a:gd name="T28" fmla="*/ 0 w 87"/>
              <a:gd name="T29" fmla="*/ 82254980 h 84"/>
              <a:gd name="T30" fmla="*/ 0 w 87"/>
              <a:gd name="T31" fmla="*/ 82254980 h 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84"/>
              <a:gd name="T50" fmla="*/ 87 w 87"/>
              <a:gd name="T51" fmla="*/ 84 h 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84">
                <a:moveTo>
                  <a:pt x="0" y="47"/>
                </a:moveTo>
                <a:lnTo>
                  <a:pt x="0" y="47"/>
                </a:lnTo>
                <a:lnTo>
                  <a:pt x="16" y="54"/>
                </a:lnTo>
                <a:lnTo>
                  <a:pt x="6" y="78"/>
                </a:lnTo>
                <a:lnTo>
                  <a:pt x="30" y="83"/>
                </a:lnTo>
                <a:lnTo>
                  <a:pt x="55" y="69"/>
                </a:lnTo>
                <a:lnTo>
                  <a:pt x="44" y="50"/>
                </a:lnTo>
                <a:lnTo>
                  <a:pt x="73" y="32"/>
                </a:lnTo>
                <a:lnTo>
                  <a:pt x="86" y="8"/>
                </a:lnTo>
                <a:lnTo>
                  <a:pt x="85" y="5"/>
                </a:lnTo>
                <a:lnTo>
                  <a:pt x="79" y="0"/>
                </a:lnTo>
                <a:lnTo>
                  <a:pt x="53" y="16"/>
                </a:lnTo>
                <a:lnTo>
                  <a:pt x="53" y="25"/>
                </a:lnTo>
                <a:lnTo>
                  <a:pt x="35" y="22"/>
                </a:lnTo>
                <a:lnTo>
                  <a:pt x="0" y="4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3" name="Freeform 630">
            <a:extLst>
              <a:ext uri="{FF2B5EF4-FFF2-40B4-BE49-F238E27FC236}">
                <a16:creationId xmlns:a16="http://schemas.microsoft.com/office/drawing/2014/main" id="{6A1D4621-CB0F-4600-999E-383FB5B7772B}"/>
              </a:ext>
            </a:extLst>
          </p:cNvPr>
          <p:cNvSpPr>
            <a:spLocks/>
          </p:cNvSpPr>
          <p:nvPr/>
        </p:nvSpPr>
        <p:spPr bwMode="auto">
          <a:xfrm>
            <a:off x="6038713" y="4759147"/>
            <a:ext cx="52561" cy="73011"/>
          </a:xfrm>
          <a:custGeom>
            <a:avLst/>
            <a:gdLst>
              <a:gd name="T0" fmla="*/ 0 w 48"/>
              <a:gd name="T1" fmla="*/ 109657851 h 66"/>
              <a:gd name="T2" fmla="*/ 0 w 48"/>
              <a:gd name="T3" fmla="*/ 109657851 h 66"/>
              <a:gd name="T4" fmla="*/ 7087791 w 48"/>
              <a:gd name="T5" fmla="*/ 23618536 h 66"/>
              <a:gd name="T6" fmla="*/ 42527939 w 48"/>
              <a:gd name="T7" fmla="*/ 0 h 66"/>
              <a:gd name="T8" fmla="*/ 66626182 w 48"/>
              <a:gd name="T9" fmla="*/ 67482449 h 66"/>
              <a:gd name="T10" fmla="*/ 42527939 w 48"/>
              <a:gd name="T11" fmla="*/ 99535812 h 66"/>
              <a:gd name="T12" fmla="*/ 0 w 48"/>
              <a:gd name="T13" fmla="*/ 109657851 h 66"/>
              <a:gd name="T14" fmla="*/ 0 w 48"/>
              <a:gd name="T15" fmla="*/ 109657851 h 66"/>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66"/>
              <a:gd name="T26" fmla="*/ 48 w 48"/>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66">
                <a:moveTo>
                  <a:pt x="0" y="65"/>
                </a:moveTo>
                <a:lnTo>
                  <a:pt x="0" y="65"/>
                </a:lnTo>
                <a:lnTo>
                  <a:pt x="5" y="14"/>
                </a:lnTo>
                <a:lnTo>
                  <a:pt x="30" y="0"/>
                </a:lnTo>
                <a:lnTo>
                  <a:pt x="47" y="40"/>
                </a:lnTo>
                <a:lnTo>
                  <a:pt x="30" y="59"/>
                </a:lnTo>
                <a:lnTo>
                  <a:pt x="0" y="6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4" name="Freeform 631">
            <a:extLst>
              <a:ext uri="{FF2B5EF4-FFF2-40B4-BE49-F238E27FC236}">
                <a16:creationId xmlns:a16="http://schemas.microsoft.com/office/drawing/2014/main" id="{45496A84-1710-4A3D-B2FE-F670417245AD}"/>
              </a:ext>
            </a:extLst>
          </p:cNvPr>
          <p:cNvSpPr>
            <a:spLocks/>
          </p:cNvSpPr>
          <p:nvPr/>
        </p:nvSpPr>
        <p:spPr bwMode="auto">
          <a:xfrm>
            <a:off x="5631371" y="5025501"/>
            <a:ext cx="112420" cy="127093"/>
          </a:xfrm>
          <a:custGeom>
            <a:avLst/>
            <a:gdLst>
              <a:gd name="T0" fmla="*/ 0 w 99"/>
              <a:gd name="T1" fmla="*/ 42094425 h 115"/>
              <a:gd name="T2" fmla="*/ 0 w 99"/>
              <a:gd name="T3" fmla="*/ 42094425 h 115"/>
              <a:gd name="T4" fmla="*/ 19818444 w 99"/>
              <a:gd name="T5" fmla="*/ 69035380 h 115"/>
              <a:gd name="T6" fmla="*/ 13720178 w 99"/>
              <a:gd name="T7" fmla="*/ 116181404 h 115"/>
              <a:gd name="T8" fmla="*/ 67079713 w 99"/>
              <a:gd name="T9" fmla="*/ 95976345 h 115"/>
              <a:gd name="T10" fmla="*/ 89946687 w 99"/>
              <a:gd name="T11" fmla="*/ 116181404 h 115"/>
              <a:gd name="T12" fmla="*/ 109766361 w 99"/>
              <a:gd name="T13" fmla="*/ 163327409 h 115"/>
              <a:gd name="T14" fmla="*/ 102143220 w 99"/>
              <a:gd name="T15" fmla="*/ 191951392 h 115"/>
              <a:gd name="T16" fmla="*/ 149403240 w 99"/>
              <a:gd name="T17" fmla="*/ 183532509 h 115"/>
              <a:gd name="T18" fmla="*/ 126536285 w 99"/>
              <a:gd name="T19" fmla="*/ 121232994 h 115"/>
              <a:gd name="T20" fmla="*/ 76226495 w 99"/>
              <a:gd name="T21" fmla="*/ 75769967 h 115"/>
              <a:gd name="T22" fmla="*/ 89946687 w 99"/>
              <a:gd name="T23" fmla="*/ 50513318 h 115"/>
              <a:gd name="T24" fmla="*/ 62505087 w 99"/>
              <a:gd name="T25" fmla="*/ 35359838 h 115"/>
              <a:gd name="T26" fmla="*/ 41161773 w 99"/>
              <a:gd name="T27" fmla="*/ 0 h 115"/>
              <a:gd name="T28" fmla="*/ 27441590 w 99"/>
              <a:gd name="T29" fmla="*/ 0 h 115"/>
              <a:gd name="T30" fmla="*/ 28966466 w 99"/>
              <a:gd name="T31" fmla="*/ 26940955 h 115"/>
              <a:gd name="T32" fmla="*/ 19818444 w 99"/>
              <a:gd name="T33" fmla="*/ 20205065 h 115"/>
              <a:gd name="T34" fmla="*/ 0 w 99"/>
              <a:gd name="T35" fmla="*/ 42094425 h 115"/>
              <a:gd name="T36" fmla="*/ 0 w 99"/>
              <a:gd name="T37" fmla="*/ 42094425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115"/>
              <a:gd name="T59" fmla="*/ 99 w 99"/>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115">
                <a:moveTo>
                  <a:pt x="0" y="25"/>
                </a:moveTo>
                <a:lnTo>
                  <a:pt x="0" y="25"/>
                </a:lnTo>
                <a:lnTo>
                  <a:pt x="13" y="41"/>
                </a:lnTo>
                <a:lnTo>
                  <a:pt x="9" y="69"/>
                </a:lnTo>
                <a:lnTo>
                  <a:pt x="44" y="57"/>
                </a:lnTo>
                <a:lnTo>
                  <a:pt x="59" y="69"/>
                </a:lnTo>
                <a:lnTo>
                  <a:pt x="72" y="97"/>
                </a:lnTo>
                <a:lnTo>
                  <a:pt x="67" y="114"/>
                </a:lnTo>
                <a:lnTo>
                  <a:pt x="98" y="109"/>
                </a:lnTo>
                <a:lnTo>
                  <a:pt x="83" y="72"/>
                </a:lnTo>
                <a:lnTo>
                  <a:pt x="50" y="45"/>
                </a:lnTo>
                <a:lnTo>
                  <a:pt x="59" y="30"/>
                </a:lnTo>
                <a:lnTo>
                  <a:pt x="41" y="21"/>
                </a:lnTo>
                <a:lnTo>
                  <a:pt x="27" y="0"/>
                </a:lnTo>
                <a:lnTo>
                  <a:pt x="18" y="0"/>
                </a:lnTo>
                <a:lnTo>
                  <a:pt x="19" y="16"/>
                </a:lnTo>
                <a:lnTo>
                  <a:pt x="13" y="12"/>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65" name="Group 43">
            <a:extLst>
              <a:ext uri="{FF2B5EF4-FFF2-40B4-BE49-F238E27FC236}">
                <a16:creationId xmlns:a16="http://schemas.microsoft.com/office/drawing/2014/main" id="{F77E394B-8C62-4B0F-B274-008D38043D9A}"/>
              </a:ext>
            </a:extLst>
          </p:cNvPr>
          <p:cNvGrpSpPr>
            <a:grpSpLocks/>
          </p:cNvGrpSpPr>
          <p:nvPr/>
        </p:nvGrpSpPr>
        <p:grpSpPr bwMode="auto">
          <a:xfrm>
            <a:off x="1855776" y="3676147"/>
            <a:ext cx="1384088" cy="1023508"/>
            <a:chOff x="1156" y="1908"/>
            <a:chExt cx="1207" cy="919"/>
          </a:xfrm>
          <a:solidFill>
            <a:srgbClr val="00B050"/>
          </a:solidFill>
        </p:grpSpPr>
        <p:sp>
          <p:nvSpPr>
            <p:cNvPr id="277" name="Freeform 633">
              <a:extLst>
                <a:ext uri="{FF2B5EF4-FFF2-40B4-BE49-F238E27FC236}">
                  <a16:creationId xmlns:a16="http://schemas.microsoft.com/office/drawing/2014/main" id="{A8A5EE46-DA47-48F6-864D-98B8159A52FC}"/>
                </a:ext>
              </a:extLst>
            </p:cNvPr>
            <p:cNvSpPr>
              <a:spLocks/>
            </p:cNvSpPr>
            <p:nvPr/>
          </p:nvSpPr>
          <p:spPr bwMode="auto">
            <a:xfrm>
              <a:off x="1156" y="2232"/>
              <a:ext cx="1166" cy="595"/>
            </a:xfrm>
            <a:custGeom>
              <a:avLst/>
              <a:gdLst>
                <a:gd name="T0" fmla="*/ 93 w 1166"/>
                <a:gd name="T1" fmla="*/ 82 h 595"/>
                <a:gd name="T2" fmla="*/ 110 w 1166"/>
                <a:gd name="T3" fmla="*/ 69 h 595"/>
                <a:gd name="T4" fmla="*/ 177 w 1166"/>
                <a:gd name="T5" fmla="*/ 35 h 595"/>
                <a:gd name="T6" fmla="*/ 250 w 1166"/>
                <a:gd name="T7" fmla="*/ 52 h 595"/>
                <a:gd name="T8" fmla="*/ 347 w 1166"/>
                <a:gd name="T9" fmla="*/ 95 h 595"/>
                <a:gd name="T10" fmla="*/ 453 w 1166"/>
                <a:gd name="T11" fmla="*/ 123 h 595"/>
                <a:gd name="T12" fmla="*/ 450 w 1166"/>
                <a:gd name="T13" fmla="*/ 93 h 595"/>
                <a:gd name="T14" fmla="*/ 515 w 1166"/>
                <a:gd name="T15" fmla="*/ 93 h 595"/>
                <a:gd name="T16" fmla="*/ 595 w 1166"/>
                <a:gd name="T17" fmla="*/ 105 h 595"/>
                <a:gd name="T18" fmla="*/ 597 w 1166"/>
                <a:gd name="T19" fmla="*/ 85 h 595"/>
                <a:gd name="T20" fmla="*/ 624 w 1166"/>
                <a:gd name="T21" fmla="*/ 114 h 595"/>
                <a:gd name="T22" fmla="*/ 632 w 1166"/>
                <a:gd name="T23" fmla="*/ 78 h 595"/>
                <a:gd name="T24" fmla="*/ 620 w 1166"/>
                <a:gd name="T25" fmla="*/ 18 h 595"/>
                <a:gd name="T26" fmla="*/ 676 w 1166"/>
                <a:gd name="T27" fmla="*/ 44 h 595"/>
                <a:gd name="T28" fmla="*/ 685 w 1166"/>
                <a:gd name="T29" fmla="*/ 61 h 595"/>
                <a:gd name="T30" fmla="*/ 721 w 1166"/>
                <a:gd name="T31" fmla="*/ 76 h 595"/>
                <a:gd name="T32" fmla="*/ 743 w 1166"/>
                <a:gd name="T33" fmla="*/ 109 h 595"/>
                <a:gd name="T34" fmla="*/ 797 w 1166"/>
                <a:gd name="T35" fmla="*/ 55 h 595"/>
                <a:gd name="T36" fmla="*/ 798 w 1166"/>
                <a:gd name="T37" fmla="*/ 85 h 595"/>
                <a:gd name="T38" fmla="*/ 783 w 1166"/>
                <a:gd name="T39" fmla="*/ 137 h 595"/>
                <a:gd name="T40" fmla="*/ 695 w 1166"/>
                <a:gd name="T41" fmla="*/ 143 h 595"/>
                <a:gd name="T42" fmla="*/ 698 w 1166"/>
                <a:gd name="T43" fmla="*/ 183 h 595"/>
                <a:gd name="T44" fmla="*/ 689 w 1166"/>
                <a:gd name="T45" fmla="*/ 208 h 595"/>
                <a:gd name="T46" fmla="*/ 661 w 1166"/>
                <a:gd name="T47" fmla="*/ 226 h 595"/>
                <a:gd name="T48" fmla="*/ 653 w 1166"/>
                <a:gd name="T49" fmla="*/ 293 h 595"/>
                <a:gd name="T50" fmla="*/ 759 w 1166"/>
                <a:gd name="T51" fmla="*/ 359 h 595"/>
                <a:gd name="T52" fmla="*/ 800 w 1166"/>
                <a:gd name="T53" fmla="*/ 404 h 595"/>
                <a:gd name="T54" fmla="*/ 817 w 1166"/>
                <a:gd name="T55" fmla="*/ 440 h 595"/>
                <a:gd name="T56" fmla="*/ 836 w 1166"/>
                <a:gd name="T57" fmla="*/ 375 h 595"/>
                <a:gd name="T58" fmla="*/ 849 w 1166"/>
                <a:gd name="T59" fmla="*/ 293 h 595"/>
                <a:gd name="T60" fmla="*/ 858 w 1166"/>
                <a:gd name="T61" fmla="*/ 252 h 595"/>
                <a:gd name="T62" fmla="*/ 900 w 1166"/>
                <a:gd name="T63" fmla="*/ 225 h 595"/>
                <a:gd name="T64" fmla="*/ 974 w 1166"/>
                <a:gd name="T65" fmla="*/ 248 h 595"/>
                <a:gd name="T66" fmla="*/ 980 w 1166"/>
                <a:gd name="T67" fmla="*/ 283 h 595"/>
                <a:gd name="T68" fmla="*/ 978 w 1166"/>
                <a:gd name="T69" fmla="*/ 312 h 595"/>
                <a:gd name="T70" fmla="*/ 1022 w 1166"/>
                <a:gd name="T71" fmla="*/ 300 h 595"/>
                <a:gd name="T72" fmla="*/ 1061 w 1166"/>
                <a:gd name="T73" fmla="*/ 285 h 595"/>
                <a:gd name="T74" fmla="*/ 1058 w 1166"/>
                <a:gd name="T75" fmla="*/ 300 h 595"/>
                <a:gd name="T76" fmla="*/ 1079 w 1166"/>
                <a:gd name="T77" fmla="*/ 316 h 595"/>
                <a:gd name="T78" fmla="*/ 1082 w 1166"/>
                <a:gd name="T79" fmla="*/ 336 h 595"/>
                <a:gd name="T80" fmla="*/ 1118 w 1166"/>
                <a:gd name="T81" fmla="*/ 362 h 595"/>
                <a:gd name="T82" fmla="*/ 1144 w 1166"/>
                <a:gd name="T83" fmla="*/ 381 h 595"/>
                <a:gd name="T84" fmla="*/ 1156 w 1166"/>
                <a:gd name="T85" fmla="*/ 400 h 595"/>
                <a:gd name="T86" fmla="*/ 985 w 1166"/>
                <a:gd name="T87" fmla="*/ 477 h 595"/>
                <a:gd name="T88" fmla="*/ 1047 w 1166"/>
                <a:gd name="T89" fmla="*/ 482 h 595"/>
                <a:gd name="T90" fmla="*/ 1053 w 1166"/>
                <a:gd name="T91" fmla="*/ 527 h 595"/>
                <a:gd name="T92" fmla="*/ 1108 w 1166"/>
                <a:gd name="T93" fmla="*/ 523 h 595"/>
                <a:gd name="T94" fmla="*/ 1022 w 1166"/>
                <a:gd name="T95" fmla="*/ 552 h 595"/>
                <a:gd name="T96" fmla="*/ 1010 w 1166"/>
                <a:gd name="T97" fmla="*/ 540 h 595"/>
                <a:gd name="T98" fmla="*/ 960 w 1166"/>
                <a:gd name="T99" fmla="*/ 539 h 595"/>
                <a:gd name="T100" fmla="*/ 846 w 1166"/>
                <a:gd name="T101" fmla="*/ 574 h 595"/>
                <a:gd name="T102" fmla="*/ 798 w 1166"/>
                <a:gd name="T103" fmla="*/ 582 h 595"/>
                <a:gd name="T104" fmla="*/ 820 w 1166"/>
                <a:gd name="T105" fmla="*/ 550 h 595"/>
                <a:gd name="T106" fmla="*/ 770 w 1166"/>
                <a:gd name="T107" fmla="*/ 518 h 595"/>
                <a:gd name="T108" fmla="*/ 735 w 1166"/>
                <a:gd name="T109" fmla="*/ 479 h 595"/>
                <a:gd name="T110" fmla="*/ 634 w 1166"/>
                <a:gd name="T111" fmla="*/ 480 h 595"/>
                <a:gd name="T112" fmla="*/ 244 w 1166"/>
                <a:gd name="T113" fmla="*/ 462 h 595"/>
                <a:gd name="T114" fmla="*/ 188 w 1166"/>
                <a:gd name="T115" fmla="*/ 431 h 595"/>
                <a:gd name="T116" fmla="*/ 149 w 1166"/>
                <a:gd name="T117" fmla="*/ 366 h 595"/>
                <a:gd name="T118" fmla="*/ 48 w 1166"/>
                <a:gd name="T119" fmla="*/ 291 h 595"/>
                <a:gd name="T120" fmla="*/ 0 w 1166"/>
                <a:gd name="T121" fmla="*/ 264 h 5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66"/>
                <a:gd name="T184" fmla="*/ 0 h 595"/>
                <a:gd name="T185" fmla="*/ 1166 w 1166"/>
                <a:gd name="T186" fmla="*/ 595 h 5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66" h="595">
                  <a:moveTo>
                    <a:pt x="0" y="264"/>
                  </a:moveTo>
                  <a:lnTo>
                    <a:pt x="0" y="264"/>
                  </a:lnTo>
                  <a:lnTo>
                    <a:pt x="0" y="55"/>
                  </a:lnTo>
                  <a:lnTo>
                    <a:pt x="93" y="82"/>
                  </a:lnTo>
                  <a:lnTo>
                    <a:pt x="88" y="71"/>
                  </a:lnTo>
                  <a:lnTo>
                    <a:pt x="98" y="64"/>
                  </a:lnTo>
                  <a:lnTo>
                    <a:pt x="154" y="42"/>
                  </a:lnTo>
                  <a:lnTo>
                    <a:pt x="110" y="69"/>
                  </a:lnTo>
                  <a:lnTo>
                    <a:pt x="136" y="62"/>
                  </a:lnTo>
                  <a:lnTo>
                    <a:pt x="136" y="67"/>
                  </a:lnTo>
                  <a:lnTo>
                    <a:pt x="183" y="43"/>
                  </a:lnTo>
                  <a:lnTo>
                    <a:pt x="177" y="35"/>
                  </a:lnTo>
                  <a:lnTo>
                    <a:pt x="207" y="64"/>
                  </a:lnTo>
                  <a:lnTo>
                    <a:pt x="227" y="47"/>
                  </a:lnTo>
                  <a:lnTo>
                    <a:pt x="225" y="64"/>
                  </a:lnTo>
                  <a:lnTo>
                    <a:pt x="250" y="52"/>
                  </a:lnTo>
                  <a:lnTo>
                    <a:pt x="319" y="73"/>
                  </a:lnTo>
                  <a:lnTo>
                    <a:pt x="351" y="72"/>
                  </a:lnTo>
                  <a:lnTo>
                    <a:pt x="369" y="85"/>
                  </a:lnTo>
                  <a:lnTo>
                    <a:pt x="347" y="95"/>
                  </a:lnTo>
                  <a:lnTo>
                    <a:pt x="360" y="100"/>
                  </a:lnTo>
                  <a:lnTo>
                    <a:pt x="422" y="94"/>
                  </a:lnTo>
                  <a:lnTo>
                    <a:pt x="450" y="112"/>
                  </a:lnTo>
                  <a:lnTo>
                    <a:pt x="453" y="123"/>
                  </a:lnTo>
                  <a:lnTo>
                    <a:pt x="460" y="116"/>
                  </a:lnTo>
                  <a:lnTo>
                    <a:pt x="450" y="100"/>
                  </a:lnTo>
                  <a:lnTo>
                    <a:pt x="479" y="80"/>
                  </a:lnTo>
                  <a:lnTo>
                    <a:pt x="450" y="93"/>
                  </a:lnTo>
                  <a:lnTo>
                    <a:pt x="440" y="87"/>
                  </a:lnTo>
                  <a:lnTo>
                    <a:pt x="475" y="72"/>
                  </a:lnTo>
                  <a:lnTo>
                    <a:pt x="494" y="93"/>
                  </a:lnTo>
                  <a:lnTo>
                    <a:pt x="515" y="93"/>
                  </a:lnTo>
                  <a:lnTo>
                    <a:pt x="528" y="102"/>
                  </a:lnTo>
                  <a:lnTo>
                    <a:pt x="582" y="100"/>
                  </a:lnTo>
                  <a:lnTo>
                    <a:pt x="580" y="93"/>
                  </a:lnTo>
                  <a:lnTo>
                    <a:pt x="595" y="105"/>
                  </a:lnTo>
                  <a:lnTo>
                    <a:pt x="598" y="95"/>
                  </a:lnTo>
                  <a:lnTo>
                    <a:pt x="586" y="99"/>
                  </a:lnTo>
                  <a:lnTo>
                    <a:pt x="577" y="86"/>
                  </a:lnTo>
                  <a:lnTo>
                    <a:pt x="597" y="85"/>
                  </a:lnTo>
                  <a:lnTo>
                    <a:pt x="605" y="94"/>
                  </a:lnTo>
                  <a:lnTo>
                    <a:pt x="613" y="91"/>
                  </a:lnTo>
                  <a:lnTo>
                    <a:pt x="609" y="106"/>
                  </a:lnTo>
                  <a:lnTo>
                    <a:pt x="624" y="114"/>
                  </a:lnTo>
                  <a:lnTo>
                    <a:pt x="620" y="93"/>
                  </a:lnTo>
                  <a:lnTo>
                    <a:pt x="648" y="81"/>
                  </a:lnTo>
                  <a:lnTo>
                    <a:pt x="640" y="71"/>
                  </a:lnTo>
                  <a:lnTo>
                    <a:pt x="632" y="78"/>
                  </a:lnTo>
                  <a:lnTo>
                    <a:pt x="646" y="61"/>
                  </a:lnTo>
                  <a:lnTo>
                    <a:pt x="607" y="48"/>
                  </a:lnTo>
                  <a:lnTo>
                    <a:pt x="611" y="17"/>
                  </a:lnTo>
                  <a:lnTo>
                    <a:pt x="620" y="18"/>
                  </a:lnTo>
                  <a:lnTo>
                    <a:pt x="625" y="0"/>
                  </a:lnTo>
                  <a:lnTo>
                    <a:pt x="655" y="17"/>
                  </a:lnTo>
                  <a:lnTo>
                    <a:pt x="656" y="29"/>
                  </a:lnTo>
                  <a:lnTo>
                    <a:pt x="676" y="44"/>
                  </a:lnTo>
                  <a:lnTo>
                    <a:pt x="663" y="44"/>
                  </a:lnTo>
                  <a:lnTo>
                    <a:pt x="668" y="49"/>
                  </a:lnTo>
                  <a:lnTo>
                    <a:pt x="661" y="56"/>
                  </a:lnTo>
                  <a:lnTo>
                    <a:pt x="685" y="61"/>
                  </a:lnTo>
                  <a:lnTo>
                    <a:pt x="677" y="64"/>
                  </a:lnTo>
                  <a:lnTo>
                    <a:pt x="692" y="90"/>
                  </a:lnTo>
                  <a:lnTo>
                    <a:pt x="704" y="67"/>
                  </a:lnTo>
                  <a:lnTo>
                    <a:pt x="721" y="76"/>
                  </a:lnTo>
                  <a:lnTo>
                    <a:pt x="726" y="91"/>
                  </a:lnTo>
                  <a:lnTo>
                    <a:pt x="717" y="95"/>
                  </a:lnTo>
                  <a:lnTo>
                    <a:pt x="733" y="114"/>
                  </a:lnTo>
                  <a:lnTo>
                    <a:pt x="743" y="109"/>
                  </a:lnTo>
                  <a:lnTo>
                    <a:pt x="755" y="81"/>
                  </a:lnTo>
                  <a:lnTo>
                    <a:pt x="769" y="78"/>
                  </a:lnTo>
                  <a:lnTo>
                    <a:pt x="758" y="53"/>
                  </a:lnTo>
                  <a:lnTo>
                    <a:pt x="797" y="55"/>
                  </a:lnTo>
                  <a:lnTo>
                    <a:pt x="814" y="69"/>
                  </a:lnTo>
                  <a:lnTo>
                    <a:pt x="807" y="77"/>
                  </a:lnTo>
                  <a:lnTo>
                    <a:pt x="815" y="81"/>
                  </a:lnTo>
                  <a:lnTo>
                    <a:pt x="798" y="85"/>
                  </a:lnTo>
                  <a:lnTo>
                    <a:pt x="813" y="117"/>
                  </a:lnTo>
                  <a:lnTo>
                    <a:pt x="788" y="134"/>
                  </a:lnTo>
                  <a:lnTo>
                    <a:pt x="779" y="126"/>
                  </a:lnTo>
                  <a:lnTo>
                    <a:pt x="783" y="137"/>
                  </a:lnTo>
                  <a:lnTo>
                    <a:pt x="743" y="129"/>
                  </a:lnTo>
                  <a:lnTo>
                    <a:pt x="751" y="140"/>
                  </a:lnTo>
                  <a:lnTo>
                    <a:pt x="735" y="156"/>
                  </a:lnTo>
                  <a:lnTo>
                    <a:pt x="695" y="143"/>
                  </a:lnTo>
                  <a:lnTo>
                    <a:pt x="710" y="156"/>
                  </a:lnTo>
                  <a:lnTo>
                    <a:pt x="739" y="159"/>
                  </a:lnTo>
                  <a:lnTo>
                    <a:pt x="719" y="185"/>
                  </a:lnTo>
                  <a:lnTo>
                    <a:pt x="698" y="183"/>
                  </a:lnTo>
                  <a:lnTo>
                    <a:pt x="688" y="197"/>
                  </a:lnTo>
                  <a:lnTo>
                    <a:pt x="650" y="185"/>
                  </a:lnTo>
                  <a:lnTo>
                    <a:pt x="685" y="197"/>
                  </a:lnTo>
                  <a:lnTo>
                    <a:pt x="689" y="208"/>
                  </a:lnTo>
                  <a:lnTo>
                    <a:pt x="663" y="212"/>
                  </a:lnTo>
                  <a:lnTo>
                    <a:pt x="668" y="215"/>
                  </a:lnTo>
                  <a:lnTo>
                    <a:pt x="661" y="216"/>
                  </a:lnTo>
                  <a:lnTo>
                    <a:pt x="661" y="226"/>
                  </a:lnTo>
                  <a:lnTo>
                    <a:pt x="633" y="241"/>
                  </a:lnTo>
                  <a:lnTo>
                    <a:pt x="627" y="289"/>
                  </a:lnTo>
                  <a:lnTo>
                    <a:pt x="638" y="300"/>
                  </a:lnTo>
                  <a:lnTo>
                    <a:pt x="653" y="293"/>
                  </a:lnTo>
                  <a:lnTo>
                    <a:pt x="659" y="330"/>
                  </a:lnTo>
                  <a:lnTo>
                    <a:pt x="681" y="322"/>
                  </a:lnTo>
                  <a:lnTo>
                    <a:pt x="707" y="333"/>
                  </a:lnTo>
                  <a:lnTo>
                    <a:pt x="759" y="359"/>
                  </a:lnTo>
                  <a:lnTo>
                    <a:pt x="755" y="370"/>
                  </a:lnTo>
                  <a:lnTo>
                    <a:pt x="761" y="362"/>
                  </a:lnTo>
                  <a:lnTo>
                    <a:pt x="800" y="364"/>
                  </a:lnTo>
                  <a:lnTo>
                    <a:pt x="800" y="404"/>
                  </a:lnTo>
                  <a:lnTo>
                    <a:pt x="812" y="417"/>
                  </a:lnTo>
                  <a:lnTo>
                    <a:pt x="803" y="420"/>
                  </a:lnTo>
                  <a:lnTo>
                    <a:pt x="823" y="427"/>
                  </a:lnTo>
                  <a:lnTo>
                    <a:pt x="817" y="440"/>
                  </a:lnTo>
                  <a:lnTo>
                    <a:pt x="836" y="439"/>
                  </a:lnTo>
                  <a:lnTo>
                    <a:pt x="862" y="418"/>
                  </a:lnTo>
                  <a:lnTo>
                    <a:pt x="851" y="413"/>
                  </a:lnTo>
                  <a:lnTo>
                    <a:pt x="836" y="375"/>
                  </a:lnTo>
                  <a:lnTo>
                    <a:pt x="885" y="342"/>
                  </a:lnTo>
                  <a:lnTo>
                    <a:pt x="877" y="342"/>
                  </a:lnTo>
                  <a:lnTo>
                    <a:pt x="867" y="303"/>
                  </a:lnTo>
                  <a:lnTo>
                    <a:pt x="849" y="293"/>
                  </a:lnTo>
                  <a:lnTo>
                    <a:pt x="872" y="277"/>
                  </a:lnTo>
                  <a:lnTo>
                    <a:pt x="864" y="269"/>
                  </a:lnTo>
                  <a:lnTo>
                    <a:pt x="868" y="255"/>
                  </a:lnTo>
                  <a:lnTo>
                    <a:pt x="858" y="252"/>
                  </a:lnTo>
                  <a:lnTo>
                    <a:pt x="868" y="238"/>
                  </a:lnTo>
                  <a:lnTo>
                    <a:pt x="857" y="229"/>
                  </a:lnTo>
                  <a:lnTo>
                    <a:pt x="863" y="216"/>
                  </a:lnTo>
                  <a:lnTo>
                    <a:pt x="900" y="225"/>
                  </a:lnTo>
                  <a:lnTo>
                    <a:pt x="916" y="218"/>
                  </a:lnTo>
                  <a:lnTo>
                    <a:pt x="947" y="238"/>
                  </a:lnTo>
                  <a:lnTo>
                    <a:pt x="947" y="246"/>
                  </a:lnTo>
                  <a:lnTo>
                    <a:pt x="974" y="248"/>
                  </a:lnTo>
                  <a:lnTo>
                    <a:pt x="977" y="267"/>
                  </a:lnTo>
                  <a:lnTo>
                    <a:pt x="953" y="268"/>
                  </a:lnTo>
                  <a:lnTo>
                    <a:pt x="973" y="271"/>
                  </a:lnTo>
                  <a:lnTo>
                    <a:pt x="980" y="283"/>
                  </a:lnTo>
                  <a:lnTo>
                    <a:pt x="958" y="300"/>
                  </a:lnTo>
                  <a:lnTo>
                    <a:pt x="990" y="292"/>
                  </a:lnTo>
                  <a:lnTo>
                    <a:pt x="992" y="306"/>
                  </a:lnTo>
                  <a:lnTo>
                    <a:pt x="978" y="312"/>
                  </a:lnTo>
                  <a:lnTo>
                    <a:pt x="998" y="297"/>
                  </a:lnTo>
                  <a:lnTo>
                    <a:pt x="1000" y="307"/>
                  </a:lnTo>
                  <a:lnTo>
                    <a:pt x="1018" y="292"/>
                  </a:lnTo>
                  <a:lnTo>
                    <a:pt x="1022" y="300"/>
                  </a:lnTo>
                  <a:lnTo>
                    <a:pt x="1035" y="279"/>
                  </a:lnTo>
                  <a:lnTo>
                    <a:pt x="1030" y="275"/>
                  </a:lnTo>
                  <a:lnTo>
                    <a:pt x="1045" y="264"/>
                  </a:lnTo>
                  <a:lnTo>
                    <a:pt x="1061" y="285"/>
                  </a:lnTo>
                  <a:lnTo>
                    <a:pt x="1047" y="291"/>
                  </a:lnTo>
                  <a:lnTo>
                    <a:pt x="1062" y="288"/>
                  </a:lnTo>
                  <a:lnTo>
                    <a:pt x="1068" y="297"/>
                  </a:lnTo>
                  <a:lnTo>
                    <a:pt x="1058" y="300"/>
                  </a:lnTo>
                  <a:lnTo>
                    <a:pt x="1071" y="301"/>
                  </a:lnTo>
                  <a:lnTo>
                    <a:pt x="1062" y="308"/>
                  </a:lnTo>
                  <a:lnTo>
                    <a:pt x="1072" y="306"/>
                  </a:lnTo>
                  <a:lnTo>
                    <a:pt x="1079" y="316"/>
                  </a:lnTo>
                  <a:lnTo>
                    <a:pt x="1074" y="320"/>
                  </a:lnTo>
                  <a:lnTo>
                    <a:pt x="1088" y="328"/>
                  </a:lnTo>
                  <a:lnTo>
                    <a:pt x="1066" y="336"/>
                  </a:lnTo>
                  <a:lnTo>
                    <a:pt x="1082" y="336"/>
                  </a:lnTo>
                  <a:lnTo>
                    <a:pt x="1079" y="344"/>
                  </a:lnTo>
                  <a:lnTo>
                    <a:pt x="1102" y="351"/>
                  </a:lnTo>
                  <a:lnTo>
                    <a:pt x="1110" y="369"/>
                  </a:lnTo>
                  <a:lnTo>
                    <a:pt x="1118" y="362"/>
                  </a:lnTo>
                  <a:lnTo>
                    <a:pt x="1142" y="375"/>
                  </a:lnTo>
                  <a:lnTo>
                    <a:pt x="1091" y="390"/>
                  </a:lnTo>
                  <a:lnTo>
                    <a:pt x="1102" y="399"/>
                  </a:lnTo>
                  <a:lnTo>
                    <a:pt x="1144" y="381"/>
                  </a:lnTo>
                  <a:lnTo>
                    <a:pt x="1144" y="396"/>
                  </a:lnTo>
                  <a:lnTo>
                    <a:pt x="1163" y="393"/>
                  </a:lnTo>
                  <a:lnTo>
                    <a:pt x="1165" y="400"/>
                  </a:lnTo>
                  <a:lnTo>
                    <a:pt x="1156" y="400"/>
                  </a:lnTo>
                  <a:lnTo>
                    <a:pt x="1165" y="418"/>
                  </a:lnTo>
                  <a:lnTo>
                    <a:pt x="1106" y="453"/>
                  </a:lnTo>
                  <a:lnTo>
                    <a:pt x="1021" y="453"/>
                  </a:lnTo>
                  <a:lnTo>
                    <a:pt x="985" y="477"/>
                  </a:lnTo>
                  <a:lnTo>
                    <a:pt x="955" y="513"/>
                  </a:lnTo>
                  <a:lnTo>
                    <a:pt x="985" y="486"/>
                  </a:lnTo>
                  <a:lnTo>
                    <a:pt x="1031" y="470"/>
                  </a:lnTo>
                  <a:lnTo>
                    <a:pt x="1047" y="482"/>
                  </a:lnTo>
                  <a:lnTo>
                    <a:pt x="1017" y="492"/>
                  </a:lnTo>
                  <a:lnTo>
                    <a:pt x="1041" y="497"/>
                  </a:lnTo>
                  <a:lnTo>
                    <a:pt x="1035" y="508"/>
                  </a:lnTo>
                  <a:lnTo>
                    <a:pt x="1053" y="527"/>
                  </a:lnTo>
                  <a:lnTo>
                    <a:pt x="1089" y="535"/>
                  </a:lnTo>
                  <a:lnTo>
                    <a:pt x="1098" y="510"/>
                  </a:lnTo>
                  <a:lnTo>
                    <a:pt x="1098" y="525"/>
                  </a:lnTo>
                  <a:lnTo>
                    <a:pt x="1108" y="523"/>
                  </a:lnTo>
                  <a:lnTo>
                    <a:pt x="1091" y="539"/>
                  </a:lnTo>
                  <a:lnTo>
                    <a:pt x="1049" y="550"/>
                  </a:lnTo>
                  <a:lnTo>
                    <a:pt x="1034" y="568"/>
                  </a:lnTo>
                  <a:lnTo>
                    <a:pt x="1022" y="552"/>
                  </a:lnTo>
                  <a:lnTo>
                    <a:pt x="1062" y="537"/>
                  </a:lnTo>
                  <a:lnTo>
                    <a:pt x="1041" y="538"/>
                  </a:lnTo>
                  <a:lnTo>
                    <a:pt x="1045" y="527"/>
                  </a:lnTo>
                  <a:lnTo>
                    <a:pt x="1010" y="540"/>
                  </a:lnTo>
                  <a:lnTo>
                    <a:pt x="1000" y="532"/>
                  </a:lnTo>
                  <a:lnTo>
                    <a:pt x="1000" y="510"/>
                  </a:lnTo>
                  <a:lnTo>
                    <a:pt x="977" y="503"/>
                  </a:lnTo>
                  <a:lnTo>
                    <a:pt x="960" y="539"/>
                  </a:lnTo>
                  <a:lnTo>
                    <a:pt x="891" y="552"/>
                  </a:lnTo>
                  <a:lnTo>
                    <a:pt x="843" y="566"/>
                  </a:lnTo>
                  <a:lnTo>
                    <a:pt x="835" y="572"/>
                  </a:lnTo>
                  <a:lnTo>
                    <a:pt x="846" y="574"/>
                  </a:lnTo>
                  <a:lnTo>
                    <a:pt x="849" y="579"/>
                  </a:lnTo>
                  <a:lnTo>
                    <a:pt x="791" y="594"/>
                  </a:lnTo>
                  <a:lnTo>
                    <a:pt x="794" y="587"/>
                  </a:lnTo>
                  <a:lnTo>
                    <a:pt x="798" y="582"/>
                  </a:lnTo>
                  <a:lnTo>
                    <a:pt x="800" y="576"/>
                  </a:lnTo>
                  <a:lnTo>
                    <a:pt x="809" y="571"/>
                  </a:lnTo>
                  <a:lnTo>
                    <a:pt x="810" y="539"/>
                  </a:lnTo>
                  <a:lnTo>
                    <a:pt x="820" y="550"/>
                  </a:lnTo>
                  <a:lnTo>
                    <a:pt x="837" y="546"/>
                  </a:lnTo>
                  <a:lnTo>
                    <a:pt x="823" y="527"/>
                  </a:lnTo>
                  <a:lnTo>
                    <a:pt x="773" y="518"/>
                  </a:lnTo>
                  <a:lnTo>
                    <a:pt x="770" y="518"/>
                  </a:lnTo>
                  <a:lnTo>
                    <a:pt x="765" y="493"/>
                  </a:lnTo>
                  <a:lnTo>
                    <a:pt x="755" y="495"/>
                  </a:lnTo>
                  <a:lnTo>
                    <a:pt x="746" y="480"/>
                  </a:lnTo>
                  <a:lnTo>
                    <a:pt x="735" y="479"/>
                  </a:lnTo>
                  <a:lnTo>
                    <a:pt x="735" y="488"/>
                  </a:lnTo>
                  <a:lnTo>
                    <a:pt x="722" y="475"/>
                  </a:lnTo>
                  <a:lnTo>
                    <a:pt x="699" y="493"/>
                  </a:lnTo>
                  <a:lnTo>
                    <a:pt x="634" y="480"/>
                  </a:lnTo>
                  <a:lnTo>
                    <a:pt x="626" y="468"/>
                  </a:lnTo>
                  <a:lnTo>
                    <a:pt x="625" y="476"/>
                  </a:lnTo>
                  <a:lnTo>
                    <a:pt x="249" y="476"/>
                  </a:lnTo>
                  <a:lnTo>
                    <a:pt x="244" y="462"/>
                  </a:lnTo>
                  <a:lnTo>
                    <a:pt x="224" y="458"/>
                  </a:lnTo>
                  <a:lnTo>
                    <a:pt x="225" y="449"/>
                  </a:lnTo>
                  <a:lnTo>
                    <a:pt x="183" y="437"/>
                  </a:lnTo>
                  <a:lnTo>
                    <a:pt x="188" y="431"/>
                  </a:lnTo>
                  <a:lnTo>
                    <a:pt x="178" y="414"/>
                  </a:lnTo>
                  <a:lnTo>
                    <a:pt x="168" y="413"/>
                  </a:lnTo>
                  <a:lnTo>
                    <a:pt x="145" y="377"/>
                  </a:lnTo>
                  <a:lnTo>
                    <a:pt x="149" y="366"/>
                  </a:lnTo>
                  <a:lnTo>
                    <a:pt x="150" y="347"/>
                  </a:lnTo>
                  <a:lnTo>
                    <a:pt x="124" y="336"/>
                  </a:lnTo>
                  <a:lnTo>
                    <a:pt x="76" y="273"/>
                  </a:lnTo>
                  <a:lnTo>
                    <a:pt x="48" y="291"/>
                  </a:lnTo>
                  <a:lnTo>
                    <a:pt x="41" y="283"/>
                  </a:lnTo>
                  <a:lnTo>
                    <a:pt x="39" y="281"/>
                  </a:lnTo>
                  <a:lnTo>
                    <a:pt x="26" y="264"/>
                  </a:lnTo>
                  <a:lnTo>
                    <a:pt x="0" y="26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8" name="Freeform 45">
              <a:extLst>
                <a:ext uri="{FF2B5EF4-FFF2-40B4-BE49-F238E27FC236}">
                  <a16:creationId xmlns:a16="http://schemas.microsoft.com/office/drawing/2014/main" id="{76BA38E6-1527-4FB9-80F3-E9B24A94F66A}"/>
                </a:ext>
              </a:extLst>
            </p:cNvPr>
            <p:cNvSpPr>
              <a:spLocks/>
            </p:cNvSpPr>
            <p:nvPr/>
          </p:nvSpPr>
          <p:spPr bwMode="auto">
            <a:xfrm>
              <a:off x="1330" y="2676"/>
              <a:ext cx="69" cy="40"/>
            </a:xfrm>
            <a:custGeom>
              <a:avLst/>
              <a:gdLst>
                <a:gd name="T0" fmla="*/ 0 w 69"/>
                <a:gd name="T1" fmla="*/ 0 h 40"/>
                <a:gd name="T2" fmla="*/ 0 w 69"/>
                <a:gd name="T3" fmla="*/ 0 h 40"/>
                <a:gd name="T4" fmla="*/ 37 w 69"/>
                <a:gd name="T5" fmla="*/ 8 h 40"/>
                <a:gd name="T6" fmla="*/ 68 w 69"/>
                <a:gd name="T7" fmla="*/ 39 h 40"/>
                <a:gd name="T8" fmla="*/ 50 w 69"/>
                <a:gd name="T9" fmla="*/ 33 h 40"/>
                <a:gd name="T10" fmla="*/ 0 w 69"/>
                <a:gd name="T11" fmla="*/ 0 h 40"/>
                <a:gd name="T12" fmla="*/ 0 w 69"/>
                <a:gd name="T13" fmla="*/ 0 h 40"/>
                <a:gd name="T14" fmla="*/ 0 60000 65536"/>
                <a:gd name="T15" fmla="*/ 0 60000 65536"/>
                <a:gd name="T16" fmla="*/ 0 60000 65536"/>
                <a:gd name="T17" fmla="*/ 0 60000 65536"/>
                <a:gd name="T18" fmla="*/ 0 60000 65536"/>
                <a:gd name="T19" fmla="*/ 0 60000 65536"/>
                <a:gd name="T20" fmla="*/ 0 60000 65536"/>
                <a:gd name="T21" fmla="*/ 0 w 69"/>
                <a:gd name="T22" fmla="*/ 0 h 40"/>
                <a:gd name="T23" fmla="*/ 69 w 69"/>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40">
                  <a:moveTo>
                    <a:pt x="0" y="0"/>
                  </a:moveTo>
                  <a:lnTo>
                    <a:pt x="0" y="0"/>
                  </a:lnTo>
                  <a:lnTo>
                    <a:pt x="37" y="8"/>
                  </a:lnTo>
                  <a:lnTo>
                    <a:pt x="68" y="39"/>
                  </a:lnTo>
                  <a:lnTo>
                    <a:pt x="50" y="33"/>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9" name="Freeform 635">
              <a:extLst>
                <a:ext uri="{FF2B5EF4-FFF2-40B4-BE49-F238E27FC236}">
                  <a16:creationId xmlns:a16="http://schemas.microsoft.com/office/drawing/2014/main" id="{F381E2CA-1129-48CE-9073-C55B7F5C8268}"/>
                </a:ext>
              </a:extLst>
            </p:cNvPr>
            <p:cNvSpPr>
              <a:spLocks/>
            </p:cNvSpPr>
            <p:nvPr/>
          </p:nvSpPr>
          <p:spPr bwMode="auto">
            <a:xfrm>
              <a:off x="1362" y="2165"/>
              <a:ext cx="144" cy="89"/>
            </a:xfrm>
            <a:custGeom>
              <a:avLst/>
              <a:gdLst>
                <a:gd name="T0" fmla="*/ 0 w 144"/>
                <a:gd name="T1" fmla="*/ 66 h 89"/>
                <a:gd name="T2" fmla="*/ 0 w 144"/>
                <a:gd name="T3" fmla="*/ 66 h 89"/>
                <a:gd name="T4" fmla="*/ 6 w 144"/>
                <a:gd name="T5" fmla="*/ 55 h 89"/>
                <a:gd name="T6" fmla="*/ 27 w 144"/>
                <a:gd name="T7" fmla="*/ 18 h 89"/>
                <a:gd name="T8" fmla="*/ 17 w 144"/>
                <a:gd name="T9" fmla="*/ 3 h 89"/>
                <a:gd name="T10" fmla="*/ 61 w 144"/>
                <a:gd name="T11" fmla="*/ 0 h 89"/>
                <a:gd name="T12" fmla="*/ 92 w 144"/>
                <a:gd name="T13" fmla="*/ 14 h 89"/>
                <a:gd name="T14" fmla="*/ 112 w 144"/>
                <a:gd name="T15" fmla="*/ 6 h 89"/>
                <a:gd name="T16" fmla="*/ 143 w 144"/>
                <a:gd name="T17" fmla="*/ 27 h 89"/>
                <a:gd name="T18" fmla="*/ 77 w 144"/>
                <a:gd name="T19" fmla="*/ 59 h 89"/>
                <a:gd name="T20" fmla="*/ 72 w 144"/>
                <a:gd name="T21" fmla="*/ 79 h 89"/>
                <a:gd name="T22" fmla="*/ 39 w 144"/>
                <a:gd name="T23" fmla="*/ 88 h 89"/>
                <a:gd name="T24" fmla="*/ 25 w 144"/>
                <a:gd name="T25" fmla="*/ 73 h 89"/>
                <a:gd name="T26" fmla="*/ 0 w 144"/>
                <a:gd name="T27" fmla="*/ 66 h 89"/>
                <a:gd name="T28" fmla="*/ 0 w 144"/>
                <a:gd name="T29" fmla="*/ 66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89"/>
                <a:gd name="T47" fmla="*/ 144 w 144"/>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89">
                  <a:moveTo>
                    <a:pt x="0" y="66"/>
                  </a:moveTo>
                  <a:lnTo>
                    <a:pt x="0" y="66"/>
                  </a:lnTo>
                  <a:lnTo>
                    <a:pt x="6" y="55"/>
                  </a:lnTo>
                  <a:lnTo>
                    <a:pt x="27" y="18"/>
                  </a:lnTo>
                  <a:lnTo>
                    <a:pt x="17" y="3"/>
                  </a:lnTo>
                  <a:lnTo>
                    <a:pt x="61" y="0"/>
                  </a:lnTo>
                  <a:lnTo>
                    <a:pt x="92" y="14"/>
                  </a:lnTo>
                  <a:lnTo>
                    <a:pt x="112" y="6"/>
                  </a:lnTo>
                  <a:lnTo>
                    <a:pt x="143" y="27"/>
                  </a:lnTo>
                  <a:lnTo>
                    <a:pt x="77" y="59"/>
                  </a:lnTo>
                  <a:lnTo>
                    <a:pt x="72" y="79"/>
                  </a:lnTo>
                  <a:lnTo>
                    <a:pt x="39" y="88"/>
                  </a:lnTo>
                  <a:lnTo>
                    <a:pt x="25" y="73"/>
                  </a:lnTo>
                  <a:lnTo>
                    <a:pt x="0" y="6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0" name="Freeform 636">
              <a:extLst>
                <a:ext uri="{FF2B5EF4-FFF2-40B4-BE49-F238E27FC236}">
                  <a16:creationId xmlns:a16="http://schemas.microsoft.com/office/drawing/2014/main" id="{2DB5D79A-F4D8-46D6-96C8-80E274FB4212}"/>
                </a:ext>
              </a:extLst>
            </p:cNvPr>
            <p:cNvSpPr>
              <a:spLocks/>
            </p:cNvSpPr>
            <p:nvPr/>
          </p:nvSpPr>
          <p:spPr bwMode="auto">
            <a:xfrm>
              <a:off x="1403" y="2082"/>
              <a:ext cx="101" cy="51"/>
            </a:xfrm>
            <a:custGeom>
              <a:avLst/>
              <a:gdLst>
                <a:gd name="T0" fmla="*/ 0 w 101"/>
                <a:gd name="T1" fmla="*/ 38 h 51"/>
                <a:gd name="T2" fmla="*/ 0 w 101"/>
                <a:gd name="T3" fmla="*/ 38 h 51"/>
                <a:gd name="T4" fmla="*/ 23 w 101"/>
                <a:gd name="T5" fmla="*/ 45 h 51"/>
                <a:gd name="T6" fmla="*/ 29 w 101"/>
                <a:gd name="T7" fmla="*/ 37 h 51"/>
                <a:gd name="T8" fmla="*/ 34 w 101"/>
                <a:gd name="T9" fmla="*/ 50 h 51"/>
                <a:gd name="T10" fmla="*/ 45 w 101"/>
                <a:gd name="T11" fmla="*/ 45 h 51"/>
                <a:gd name="T12" fmla="*/ 43 w 101"/>
                <a:gd name="T13" fmla="*/ 33 h 51"/>
                <a:gd name="T14" fmla="*/ 54 w 101"/>
                <a:gd name="T15" fmla="*/ 39 h 51"/>
                <a:gd name="T16" fmla="*/ 60 w 101"/>
                <a:gd name="T17" fmla="*/ 21 h 51"/>
                <a:gd name="T18" fmla="*/ 69 w 101"/>
                <a:gd name="T19" fmla="*/ 20 h 51"/>
                <a:gd name="T20" fmla="*/ 72 w 101"/>
                <a:gd name="T21" fmla="*/ 37 h 51"/>
                <a:gd name="T22" fmla="*/ 94 w 101"/>
                <a:gd name="T23" fmla="*/ 24 h 51"/>
                <a:gd name="T24" fmla="*/ 87 w 101"/>
                <a:gd name="T25" fmla="*/ 10 h 51"/>
                <a:gd name="T26" fmla="*/ 100 w 101"/>
                <a:gd name="T27" fmla="*/ 7 h 51"/>
                <a:gd name="T28" fmla="*/ 86 w 101"/>
                <a:gd name="T29" fmla="*/ 0 h 51"/>
                <a:gd name="T30" fmla="*/ 50 w 101"/>
                <a:gd name="T31" fmla="*/ 7 h 51"/>
                <a:gd name="T32" fmla="*/ 0 w 101"/>
                <a:gd name="T33" fmla="*/ 38 h 51"/>
                <a:gd name="T34" fmla="*/ 0 w 101"/>
                <a:gd name="T35" fmla="*/ 38 h 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51"/>
                <a:gd name="T56" fmla="*/ 101 w 101"/>
                <a:gd name="T57" fmla="*/ 51 h 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51">
                  <a:moveTo>
                    <a:pt x="0" y="38"/>
                  </a:moveTo>
                  <a:lnTo>
                    <a:pt x="0" y="38"/>
                  </a:lnTo>
                  <a:lnTo>
                    <a:pt x="23" y="45"/>
                  </a:lnTo>
                  <a:lnTo>
                    <a:pt x="29" y="37"/>
                  </a:lnTo>
                  <a:lnTo>
                    <a:pt x="34" y="50"/>
                  </a:lnTo>
                  <a:lnTo>
                    <a:pt x="45" y="45"/>
                  </a:lnTo>
                  <a:lnTo>
                    <a:pt x="43" y="33"/>
                  </a:lnTo>
                  <a:lnTo>
                    <a:pt x="54" y="39"/>
                  </a:lnTo>
                  <a:lnTo>
                    <a:pt x="60" y="21"/>
                  </a:lnTo>
                  <a:lnTo>
                    <a:pt x="69" y="20"/>
                  </a:lnTo>
                  <a:lnTo>
                    <a:pt x="72" y="37"/>
                  </a:lnTo>
                  <a:lnTo>
                    <a:pt x="94" y="24"/>
                  </a:lnTo>
                  <a:lnTo>
                    <a:pt x="87" y="10"/>
                  </a:lnTo>
                  <a:lnTo>
                    <a:pt x="100" y="7"/>
                  </a:lnTo>
                  <a:lnTo>
                    <a:pt x="86" y="0"/>
                  </a:lnTo>
                  <a:lnTo>
                    <a:pt x="50" y="7"/>
                  </a:lnTo>
                  <a:lnTo>
                    <a:pt x="0" y="3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1" name="Freeform 637">
              <a:extLst>
                <a:ext uri="{FF2B5EF4-FFF2-40B4-BE49-F238E27FC236}">
                  <a16:creationId xmlns:a16="http://schemas.microsoft.com/office/drawing/2014/main" id="{A0DCC7A6-7BB9-4CA5-844A-ACA59AF55E84}"/>
                </a:ext>
              </a:extLst>
            </p:cNvPr>
            <p:cNvSpPr>
              <a:spLocks/>
            </p:cNvSpPr>
            <p:nvPr/>
          </p:nvSpPr>
          <p:spPr bwMode="auto">
            <a:xfrm>
              <a:off x="1457" y="2196"/>
              <a:ext cx="247" cy="122"/>
            </a:xfrm>
            <a:custGeom>
              <a:avLst/>
              <a:gdLst>
                <a:gd name="T0" fmla="*/ 0 w 247"/>
                <a:gd name="T1" fmla="*/ 39 h 122"/>
                <a:gd name="T2" fmla="*/ 0 w 247"/>
                <a:gd name="T3" fmla="*/ 39 h 122"/>
                <a:gd name="T4" fmla="*/ 12 w 247"/>
                <a:gd name="T5" fmla="*/ 29 h 122"/>
                <a:gd name="T6" fmla="*/ 6 w 247"/>
                <a:gd name="T7" fmla="*/ 24 h 122"/>
                <a:gd name="T8" fmla="*/ 35 w 247"/>
                <a:gd name="T9" fmla="*/ 7 h 122"/>
                <a:gd name="T10" fmla="*/ 59 w 247"/>
                <a:gd name="T11" fmla="*/ 0 h 122"/>
                <a:gd name="T12" fmla="*/ 67 w 247"/>
                <a:gd name="T13" fmla="*/ 13 h 122"/>
                <a:gd name="T14" fmla="*/ 59 w 247"/>
                <a:gd name="T15" fmla="*/ 20 h 122"/>
                <a:gd name="T16" fmla="*/ 81 w 247"/>
                <a:gd name="T17" fmla="*/ 10 h 122"/>
                <a:gd name="T18" fmla="*/ 105 w 247"/>
                <a:gd name="T19" fmla="*/ 18 h 122"/>
                <a:gd name="T20" fmla="*/ 96 w 247"/>
                <a:gd name="T21" fmla="*/ 27 h 122"/>
                <a:gd name="T22" fmla="*/ 124 w 247"/>
                <a:gd name="T23" fmla="*/ 21 h 122"/>
                <a:gd name="T24" fmla="*/ 116 w 247"/>
                <a:gd name="T25" fmla="*/ 11 h 122"/>
                <a:gd name="T26" fmla="*/ 127 w 247"/>
                <a:gd name="T27" fmla="*/ 12 h 122"/>
                <a:gd name="T28" fmla="*/ 149 w 247"/>
                <a:gd name="T29" fmla="*/ 44 h 122"/>
                <a:gd name="T30" fmla="*/ 157 w 247"/>
                <a:gd name="T31" fmla="*/ 37 h 122"/>
                <a:gd name="T32" fmla="*/ 148 w 247"/>
                <a:gd name="T33" fmla="*/ 1 h 122"/>
                <a:gd name="T34" fmla="*/ 166 w 247"/>
                <a:gd name="T35" fmla="*/ 2 h 122"/>
                <a:gd name="T36" fmla="*/ 186 w 247"/>
                <a:gd name="T37" fmla="*/ 14 h 122"/>
                <a:gd name="T38" fmla="*/ 197 w 247"/>
                <a:gd name="T39" fmla="*/ 58 h 122"/>
                <a:gd name="T40" fmla="*/ 246 w 247"/>
                <a:gd name="T41" fmla="*/ 80 h 122"/>
                <a:gd name="T42" fmla="*/ 245 w 247"/>
                <a:gd name="T43" fmla="*/ 91 h 122"/>
                <a:gd name="T44" fmla="*/ 232 w 247"/>
                <a:gd name="T45" fmla="*/ 86 h 122"/>
                <a:gd name="T46" fmla="*/ 217 w 247"/>
                <a:gd name="T47" fmla="*/ 94 h 122"/>
                <a:gd name="T48" fmla="*/ 238 w 247"/>
                <a:gd name="T49" fmla="*/ 104 h 122"/>
                <a:gd name="T50" fmla="*/ 219 w 247"/>
                <a:gd name="T51" fmla="*/ 114 h 122"/>
                <a:gd name="T52" fmla="*/ 187 w 247"/>
                <a:gd name="T53" fmla="*/ 109 h 122"/>
                <a:gd name="T54" fmla="*/ 169 w 247"/>
                <a:gd name="T55" fmla="*/ 97 h 122"/>
                <a:gd name="T56" fmla="*/ 128 w 247"/>
                <a:gd name="T57" fmla="*/ 117 h 122"/>
                <a:gd name="T58" fmla="*/ 78 w 247"/>
                <a:gd name="T59" fmla="*/ 121 h 122"/>
                <a:gd name="T60" fmla="*/ 68 w 247"/>
                <a:gd name="T61" fmla="*/ 102 h 122"/>
                <a:gd name="T62" fmla="*/ 40 w 247"/>
                <a:gd name="T63" fmla="*/ 100 h 122"/>
                <a:gd name="T64" fmla="*/ 22 w 247"/>
                <a:gd name="T65" fmla="*/ 84 h 122"/>
                <a:gd name="T66" fmla="*/ 93 w 247"/>
                <a:gd name="T67" fmla="*/ 74 h 122"/>
                <a:gd name="T68" fmla="*/ 19 w 247"/>
                <a:gd name="T69" fmla="*/ 69 h 122"/>
                <a:gd name="T70" fmla="*/ 9 w 247"/>
                <a:gd name="T71" fmla="*/ 59 h 122"/>
                <a:gd name="T72" fmla="*/ 47 w 247"/>
                <a:gd name="T73" fmla="*/ 48 h 122"/>
                <a:gd name="T74" fmla="*/ 12 w 247"/>
                <a:gd name="T75" fmla="*/ 49 h 122"/>
                <a:gd name="T76" fmla="*/ 15 w 247"/>
                <a:gd name="T77" fmla="*/ 44 h 122"/>
                <a:gd name="T78" fmla="*/ 0 w 247"/>
                <a:gd name="T79" fmla="*/ 39 h 122"/>
                <a:gd name="T80" fmla="*/ 0 w 247"/>
                <a:gd name="T81" fmla="*/ 39 h 1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122"/>
                <a:gd name="T125" fmla="*/ 247 w 247"/>
                <a:gd name="T126" fmla="*/ 122 h 1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122">
                  <a:moveTo>
                    <a:pt x="0" y="39"/>
                  </a:moveTo>
                  <a:lnTo>
                    <a:pt x="0" y="39"/>
                  </a:lnTo>
                  <a:lnTo>
                    <a:pt x="12" y="29"/>
                  </a:lnTo>
                  <a:lnTo>
                    <a:pt x="6" y="24"/>
                  </a:lnTo>
                  <a:lnTo>
                    <a:pt x="35" y="7"/>
                  </a:lnTo>
                  <a:lnTo>
                    <a:pt x="59" y="0"/>
                  </a:lnTo>
                  <a:lnTo>
                    <a:pt x="67" y="13"/>
                  </a:lnTo>
                  <a:lnTo>
                    <a:pt x="59" y="20"/>
                  </a:lnTo>
                  <a:lnTo>
                    <a:pt x="81" y="10"/>
                  </a:lnTo>
                  <a:lnTo>
                    <a:pt x="105" y="18"/>
                  </a:lnTo>
                  <a:lnTo>
                    <a:pt x="96" y="27"/>
                  </a:lnTo>
                  <a:lnTo>
                    <a:pt x="124" y="21"/>
                  </a:lnTo>
                  <a:lnTo>
                    <a:pt x="116" y="11"/>
                  </a:lnTo>
                  <a:lnTo>
                    <a:pt x="127" y="12"/>
                  </a:lnTo>
                  <a:lnTo>
                    <a:pt x="149" y="44"/>
                  </a:lnTo>
                  <a:lnTo>
                    <a:pt x="157" y="37"/>
                  </a:lnTo>
                  <a:lnTo>
                    <a:pt x="148" y="1"/>
                  </a:lnTo>
                  <a:lnTo>
                    <a:pt x="166" y="2"/>
                  </a:lnTo>
                  <a:lnTo>
                    <a:pt x="186" y="14"/>
                  </a:lnTo>
                  <a:lnTo>
                    <a:pt x="197" y="58"/>
                  </a:lnTo>
                  <a:lnTo>
                    <a:pt x="246" y="80"/>
                  </a:lnTo>
                  <a:lnTo>
                    <a:pt x="245" y="91"/>
                  </a:lnTo>
                  <a:lnTo>
                    <a:pt x="232" y="86"/>
                  </a:lnTo>
                  <a:lnTo>
                    <a:pt x="217" y="94"/>
                  </a:lnTo>
                  <a:lnTo>
                    <a:pt x="238" y="104"/>
                  </a:lnTo>
                  <a:lnTo>
                    <a:pt x="219" y="114"/>
                  </a:lnTo>
                  <a:lnTo>
                    <a:pt x="187" y="109"/>
                  </a:lnTo>
                  <a:lnTo>
                    <a:pt x="169" y="97"/>
                  </a:lnTo>
                  <a:lnTo>
                    <a:pt x="128" y="117"/>
                  </a:lnTo>
                  <a:lnTo>
                    <a:pt x="78" y="121"/>
                  </a:lnTo>
                  <a:lnTo>
                    <a:pt x="68" y="102"/>
                  </a:lnTo>
                  <a:lnTo>
                    <a:pt x="40" y="100"/>
                  </a:lnTo>
                  <a:lnTo>
                    <a:pt x="22" y="84"/>
                  </a:lnTo>
                  <a:lnTo>
                    <a:pt x="93" y="74"/>
                  </a:lnTo>
                  <a:lnTo>
                    <a:pt x="19" y="69"/>
                  </a:lnTo>
                  <a:lnTo>
                    <a:pt x="9" y="59"/>
                  </a:lnTo>
                  <a:lnTo>
                    <a:pt x="47" y="48"/>
                  </a:lnTo>
                  <a:lnTo>
                    <a:pt x="12" y="49"/>
                  </a:lnTo>
                  <a:lnTo>
                    <a:pt x="15" y="44"/>
                  </a:lnTo>
                  <a:lnTo>
                    <a:pt x="0" y="3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2" name="Freeform 638">
              <a:extLst>
                <a:ext uri="{FF2B5EF4-FFF2-40B4-BE49-F238E27FC236}">
                  <a16:creationId xmlns:a16="http://schemas.microsoft.com/office/drawing/2014/main" id="{07D96F2F-FF99-4C3A-A04F-FF217CFF8FB5}"/>
                </a:ext>
              </a:extLst>
            </p:cNvPr>
            <p:cNvSpPr>
              <a:spLocks/>
            </p:cNvSpPr>
            <p:nvPr/>
          </p:nvSpPr>
          <p:spPr bwMode="auto">
            <a:xfrm>
              <a:off x="1475" y="2101"/>
              <a:ext cx="168" cy="68"/>
            </a:xfrm>
            <a:custGeom>
              <a:avLst/>
              <a:gdLst>
                <a:gd name="T0" fmla="*/ 0 w 168"/>
                <a:gd name="T1" fmla="*/ 44 h 68"/>
                <a:gd name="T2" fmla="*/ 0 w 168"/>
                <a:gd name="T3" fmla="*/ 44 h 68"/>
                <a:gd name="T4" fmla="*/ 6 w 168"/>
                <a:gd name="T5" fmla="*/ 38 h 68"/>
                <a:gd name="T6" fmla="*/ 34 w 168"/>
                <a:gd name="T7" fmla="*/ 32 h 68"/>
                <a:gd name="T8" fmla="*/ 6 w 168"/>
                <a:gd name="T9" fmla="*/ 33 h 68"/>
                <a:gd name="T10" fmla="*/ 39 w 168"/>
                <a:gd name="T11" fmla="*/ 27 h 68"/>
                <a:gd name="T12" fmla="*/ 12 w 168"/>
                <a:gd name="T13" fmla="*/ 27 h 68"/>
                <a:gd name="T14" fmla="*/ 14 w 168"/>
                <a:gd name="T15" fmla="*/ 19 h 68"/>
                <a:gd name="T16" fmla="*/ 40 w 168"/>
                <a:gd name="T17" fmla="*/ 19 h 68"/>
                <a:gd name="T18" fmla="*/ 22 w 168"/>
                <a:gd name="T19" fmla="*/ 17 h 68"/>
                <a:gd name="T20" fmla="*/ 36 w 168"/>
                <a:gd name="T21" fmla="*/ 10 h 68"/>
                <a:gd name="T22" fmla="*/ 70 w 168"/>
                <a:gd name="T23" fmla="*/ 19 h 68"/>
                <a:gd name="T24" fmla="*/ 87 w 168"/>
                <a:gd name="T25" fmla="*/ 36 h 68"/>
                <a:gd name="T26" fmla="*/ 118 w 168"/>
                <a:gd name="T27" fmla="*/ 37 h 68"/>
                <a:gd name="T28" fmla="*/ 106 w 168"/>
                <a:gd name="T29" fmla="*/ 27 h 68"/>
                <a:gd name="T30" fmla="*/ 113 w 168"/>
                <a:gd name="T31" fmla="*/ 20 h 68"/>
                <a:gd name="T32" fmla="*/ 99 w 168"/>
                <a:gd name="T33" fmla="*/ 12 h 68"/>
                <a:gd name="T34" fmla="*/ 121 w 168"/>
                <a:gd name="T35" fmla="*/ 0 h 68"/>
                <a:gd name="T36" fmla="*/ 131 w 168"/>
                <a:gd name="T37" fmla="*/ 14 h 68"/>
                <a:gd name="T38" fmla="*/ 124 w 168"/>
                <a:gd name="T39" fmla="*/ 21 h 68"/>
                <a:gd name="T40" fmla="*/ 136 w 168"/>
                <a:gd name="T41" fmla="*/ 23 h 68"/>
                <a:gd name="T42" fmla="*/ 132 w 168"/>
                <a:gd name="T43" fmla="*/ 31 h 68"/>
                <a:gd name="T44" fmla="*/ 147 w 168"/>
                <a:gd name="T45" fmla="*/ 33 h 68"/>
                <a:gd name="T46" fmla="*/ 156 w 168"/>
                <a:gd name="T47" fmla="*/ 23 h 68"/>
                <a:gd name="T48" fmla="*/ 167 w 168"/>
                <a:gd name="T49" fmla="*/ 35 h 68"/>
                <a:gd name="T50" fmla="*/ 158 w 168"/>
                <a:gd name="T51" fmla="*/ 50 h 68"/>
                <a:gd name="T52" fmla="*/ 122 w 168"/>
                <a:gd name="T53" fmla="*/ 49 h 68"/>
                <a:gd name="T54" fmla="*/ 67 w 168"/>
                <a:gd name="T55" fmla="*/ 67 h 68"/>
                <a:gd name="T56" fmla="*/ 45 w 168"/>
                <a:gd name="T57" fmla="*/ 57 h 68"/>
                <a:gd name="T58" fmla="*/ 91 w 168"/>
                <a:gd name="T59" fmla="*/ 42 h 68"/>
                <a:gd name="T60" fmla="*/ 51 w 168"/>
                <a:gd name="T61" fmla="*/ 51 h 68"/>
                <a:gd name="T62" fmla="*/ 58 w 168"/>
                <a:gd name="T63" fmla="*/ 39 h 68"/>
                <a:gd name="T64" fmla="*/ 38 w 168"/>
                <a:gd name="T65" fmla="*/ 52 h 68"/>
                <a:gd name="T66" fmla="*/ 14 w 168"/>
                <a:gd name="T67" fmla="*/ 49 h 68"/>
                <a:gd name="T68" fmla="*/ 0 w 168"/>
                <a:gd name="T69" fmla="*/ 44 h 68"/>
                <a:gd name="T70" fmla="*/ 0 w 168"/>
                <a:gd name="T71" fmla="*/ 44 h 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8"/>
                <a:gd name="T109" fmla="*/ 0 h 68"/>
                <a:gd name="T110" fmla="*/ 168 w 168"/>
                <a:gd name="T111" fmla="*/ 68 h 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8" h="68">
                  <a:moveTo>
                    <a:pt x="0" y="44"/>
                  </a:moveTo>
                  <a:lnTo>
                    <a:pt x="0" y="44"/>
                  </a:lnTo>
                  <a:lnTo>
                    <a:pt x="6" y="38"/>
                  </a:lnTo>
                  <a:lnTo>
                    <a:pt x="34" y="32"/>
                  </a:lnTo>
                  <a:lnTo>
                    <a:pt x="6" y="33"/>
                  </a:lnTo>
                  <a:lnTo>
                    <a:pt x="39" y="27"/>
                  </a:lnTo>
                  <a:lnTo>
                    <a:pt x="12" y="27"/>
                  </a:lnTo>
                  <a:lnTo>
                    <a:pt x="14" y="19"/>
                  </a:lnTo>
                  <a:lnTo>
                    <a:pt x="40" y="19"/>
                  </a:lnTo>
                  <a:lnTo>
                    <a:pt x="22" y="17"/>
                  </a:lnTo>
                  <a:lnTo>
                    <a:pt x="36" y="10"/>
                  </a:lnTo>
                  <a:lnTo>
                    <a:pt x="70" y="19"/>
                  </a:lnTo>
                  <a:lnTo>
                    <a:pt x="87" y="36"/>
                  </a:lnTo>
                  <a:lnTo>
                    <a:pt x="118" y="37"/>
                  </a:lnTo>
                  <a:lnTo>
                    <a:pt x="106" y="27"/>
                  </a:lnTo>
                  <a:lnTo>
                    <a:pt x="113" y="20"/>
                  </a:lnTo>
                  <a:lnTo>
                    <a:pt x="99" y="12"/>
                  </a:lnTo>
                  <a:lnTo>
                    <a:pt x="121" y="0"/>
                  </a:lnTo>
                  <a:lnTo>
                    <a:pt x="131" y="14"/>
                  </a:lnTo>
                  <a:lnTo>
                    <a:pt x="124" y="21"/>
                  </a:lnTo>
                  <a:lnTo>
                    <a:pt x="136" y="23"/>
                  </a:lnTo>
                  <a:lnTo>
                    <a:pt x="132" y="31"/>
                  </a:lnTo>
                  <a:lnTo>
                    <a:pt x="147" y="33"/>
                  </a:lnTo>
                  <a:lnTo>
                    <a:pt x="156" y="23"/>
                  </a:lnTo>
                  <a:lnTo>
                    <a:pt x="167" y="35"/>
                  </a:lnTo>
                  <a:lnTo>
                    <a:pt x="158" y="50"/>
                  </a:lnTo>
                  <a:lnTo>
                    <a:pt x="122" y="49"/>
                  </a:lnTo>
                  <a:lnTo>
                    <a:pt x="67" y="67"/>
                  </a:lnTo>
                  <a:lnTo>
                    <a:pt x="45" y="57"/>
                  </a:lnTo>
                  <a:lnTo>
                    <a:pt x="91" y="42"/>
                  </a:lnTo>
                  <a:lnTo>
                    <a:pt x="51" y="51"/>
                  </a:lnTo>
                  <a:lnTo>
                    <a:pt x="58" y="39"/>
                  </a:lnTo>
                  <a:lnTo>
                    <a:pt x="38" y="52"/>
                  </a:lnTo>
                  <a:lnTo>
                    <a:pt x="14" y="49"/>
                  </a:lnTo>
                  <a:lnTo>
                    <a:pt x="0" y="4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3" name="Freeform 639">
              <a:extLst>
                <a:ext uri="{FF2B5EF4-FFF2-40B4-BE49-F238E27FC236}">
                  <a16:creationId xmlns:a16="http://schemas.microsoft.com/office/drawing/2014/main" id="{D60A68F1-1B93-4388-871C-FEC438998E4C}"/>
                </a:ext>
              </a:extLst>
            </p:cNvPr>
            <p:cNvSpPr>
              <a:spLocks/>
            </p:cNvSpPr>
            <p:nvPr/>
          </p:nvSpPr>
          <p:spPr bwMode="auto">
            <a:xfrm>
              <a:off x="1641" y="2031"/>
              <a:ext cx="87" cy="43"/>
            </a:xfrm>
            <a:custGeom>
              <a:avLst/>
              <a:gdLst>
                <a:gd name="T0" fmla="*/ 0 w 87"/>
                <a:gd name="T1" fmla="*/ 0 h 43"/>
                <a:gd name="T2" fmla="*/ 0 w 87"/>
                <a:gd name="T3" fmla="*/ 0 h 43"/>
                <a:gd name="T4" fmla="*/ 7 w 87"/>
                <a:gd name="T5" fmla="*/ 15 h 43"/>
                <a:gd name="T6" fmla="*/ 28 w 87"/>
                <a:gd name="T7" fmla="*/ 15 h 43"/>
                <a:gd name="T8" fmla="*/ 21 w 87"/>
                <a:gd name="T9" fmla="*/ 18 h 43"/>
                <a:gd name="T10" fmla="*/ 26 w 87"/>
                <a:gd name="T11" fmla="*/ 23 h 43"/>
                <a:gd name="T12" fmla="*/ 8 w 87"/>
                <a:gd name="T13" fmla="*/ 25 h 43"/>
                <a:gd name="T14" fmla="*/ 38 w 87"/>
                <a:gd name="T15" fmla="*/ 31 h 43"/>
                <a:gd name="T16" fmla="*/ 86 w 87"/>
                <a:gd name="T17" fmla="*/ 42 h 43"/>
                <a:gd name="T18" fmla="*/ 79 w 87"/>
                <a:gd name="T19" fmla="*/ 17 h 43"/>
                <a:gd name="T20" fmla="*/ 44 w 87"/>
                <a:gd name="T21" fmla="*/ 3 h 43"/>
                <a:gd name="T22" fmla="*/ 33 w 87"/>
                <a:gd name="T23" fmla="*/ 9 h 43"/>
                <a:gd name="T24" fmla="*/ 30 w 87"/>
                <a:gd name="T25" fmla="*/ 0 h 43"/>
                <a:gd name="T26" fmla="*/ 0 w 87"/>
                <a:gd name="T27" fmla="*/ 0 h 43"/>
                <a:gd name="T28" fmla="*/ 0 w 87"/>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43"/>
                <a:gd name="T47" fmla="*/ 87 w 8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43">
                  <a:moveTo>
                    <a:pt x="0" y="0"/>
                  </a:moveTo>
                  <a:lnTo>
                    <a:pt x="0" y="0"/>
                  </a:lnTo>
                  <a:lnTo>
                    <a:pt x="7" y="15"/>
                  </a:lnTo>
                  <a:lnTo>
                    <a:pt x="28" y="15"/>
                  </a:lnTo>
                  <a:lnTo>
                    <a:pt x="21" y="18"/>
                  </a:lnTo>
                  <a:lnTo>
                    <a:pt x="26" y="23"/>
                  </a:lnTo>
                  <a:lnTo>
                    <a:pt x="8" y="25"/>
                  </a:lnTo>
                  <a:lnTo>
                    <a:pt x="38" y="31"/>
                  </a:lnTo>
                  <a:lnTo>
                    <a:pt x="86" y="42"/>
                  </a:lnTo>
                  <a:lnTo>
                    <a:pt x="79" y="17"/>
                  </a:lnTo>
                  <a:lnTo>
                    <a:pt x="44" y="3"/>
                  </a:lnTo>
                  <a:lnTo>
                    <a:pt x="33" y="9"/>
                  </a:lnTo>
                  <a:lnTo>
                    <a:pt x="30" y="0"/>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4" name="Freeform 640">
              <a:extLst>
                <a:ext uri="{FF2B5EF4-FFF2-40B4-BE49-F238E27FC236}">
                  <a16:creationId xmlns:a16="http://schemas.microsoft.com/office/drawing/2014/main" id="{4887EB1B-0474-493C-B8FC-9AFF74407019}"/>
                </a:ext>
              </a:extLst>
            </p:cNvPr>
            <p:cNvSpPr>
              <a:spLocks/>
            </p:cNvSpPr>
            <p:nvPr/>
          </p:nvSpPr>
          <p:spPr bwMode="auto">
            <a:xfrm>
              <a:off x="1681" y="2110"/>
              <a:ext cx="70" cy="43"/>
            </a:xfrm>
            <a:custGeom>
              <a:avLst/>
              <a:gdLst>
                <a:gd name="T0" fmla="*/ 0 w 70"/>
                <a:gd name="T1" fmla="*/ 28 h 43"/>
                <a:gd name="T2" fmla="*/ 0 w 70"/>
                <a:gd name="T3" fmla="*/ 28 h 43"/>
                <a:gd name="T4" fmla="*/ 8 w 70"/>
                <a:gd name="T5" fmla="*/ 18 h 43"/>
                <a:gd name="T6" fmla="*/ 21 w 70"/>
                <a:gd name="T7" fmla="*/ 19 h 43"/>
                <a:gd name="T8" fmla="*/ 4 w 70"/>
                <a:gd name="T9" fmla="*/ 9 h 43"/>
                <a:gd name="T10" fmla="*/ 8 w 70"/>
                <a:gd name="T11" fmla="*/ 3 h 43"/>
                <a:gd name="T12" fmla="*/ 36 w 70"/>
                <a:gd name="T13" fmla="*/ 17 h 43"/>
                <a:gd name="T14" fmla="*/ 20 w 70"/>
                <a:gd name="T15" fmla="*/ 2 h 43"/>
                <a:gd name="T16" fmla="*/ 62 w 70"/>
                <a:gd name="T17" fmla="*/ 0 h 43"/>
                <a:gd name="T18" fmla="*/ 69 w 70"/>
                <a:gd name="T19" fmla="*/ 31 h 43"/>
                <a:gd name="T20" fmla="*/ 61 w 70"/>
                <a:gd name="T21" fmla="*/ 26 h 43"/>
                <a:gd name="T22" fmla="*/ 60 w 70"/>
                <a:gd name="T23" fmla="*/ 42 h 43"/>
                <a:gd name="T24" fmla="*/ 27 w 70"/>
                <a:gd name="T25" fmla="*/ 41 h 43"/>
                <a:gd name="T26" fmla="*/ 33 w 70"/>
                <a:gd name="T27" fmla="*/ 36 h 43"/>
                <a:gd name="T28" fmla="*/ 24 w 70"/>
                <a:gd name="T29" fmla="*/ 30 h 43"/>
                <a:gd name="T30" fmla="*/ 48 w 70"/>
                <a:gd name="T31" fmla="*/ 22 h 43"/>
                <a:gd name="T32" fmla="*/ 0 w 70"/>
                <a:gd name="T33" fmla="*/ 28 h 43"/>
                <a:gd name="T34" fmla="*/ 0 w 70"/>
                <a:gd name="T35" fmla="*/ 2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0"/>
                <a:gd name="T55" fmla="*/ 0 h 43"/>
                <a:gd name="T56" fmla="*/ 70 w 70"/>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0" h="43">
                  <a:moveTo>
                    <a:pt x="0" y="28"/>
                  </a:moveTo>
                  <a:lnTo>
                    <a:pt x="0" y="28"/>
                  </a:lnTo>
                  <a:lnTo>
                    <a:pt x="8" y="18"/>
                  </a:lnTo>
                  <a:lnTo>
                    <a:pt x="21" y="19"/>
                  </a:lnTo>
                  <a:lnTo>
                    <a:pt x="4" y="9"/>
                  </a:lnTo>
                  <a:lnTo>
                    <a:pt x="8" y="3"/>
                  </a:lnTo>
                  <a:lnTo>
                    <a:pt x="36" y="17"/>
                  </a:lnTo>
                  <a:lnTo>
                    <a:pt x="20" y="2"/>
                  </a:lnTo>
                  <a:lnTo>
                    <a:pt x="62" y="0"/>
                  </a:lnTo>
                  <a:lnTo>
                    <a:pt x="69" y="31"/>
                  </a:lnTo>
                  <a:lnTo>
                    <a:pt x="61" y="26"/>
                  </a:lnTo>
                  <a:lnTo>
                    <a:pt x="60" y="42"/>
                  </a:lnTo>
                  <a:lnTo>
                    <a:pt x="27" y="41"/>
                  </a:lnTo>
                  <a:lnTo>
                    <a:pt x="33" y="36"/>
                  </a:lnTo>
                  <a:lnTo>
                    <a:pt x="24" y="30"/>
                  </a:lnTo>
                  <a:lnTo>
                    <a:pt x="48" y="22"/>
                  </a:lnTo>
                  <a:lnTo>
                    <a:pt x="0" y="2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5" name="Freeform 641">
              <a:extLst>
                <a:ext uri="{FF2B5EF4-FFF2-40B4-BE49-F238E27FC236}">
                  <a16:creationId xmlns:a16="http://schemas.microsoft.com/office/drawing/2014/main" id="{29C4ADEA-05C2-47D4-8A91-E4DF7FCB00DA}"/>
                </a:ext>
              </a:extLst>
            </p:cNvPr>
            <p:cNvSpPr>
              <a:spLocks/>
            </p:cNvSpPr>
            <p:nvPr/>
          </p:nvSpPr>
          <p:spPr bwMode="auto">
            <a:xfrm>
              <a:off x="1683" y="2183"/>
              <a:ext cx="82" cy="67"/>
            </a:xfrm>
            <a:custGeom>
              <a:avLst/>
              <a:gdLst>
                <a:gd name="T0" fmla="*/ 0 w 82"/>
                <a:gd name="T1" fmla="*/ 33 h 67"/>
                <a:gd name="T2" fmla="*/ 0 w 82"/>
                <a:gd name="T3" fmla="*/ 33 h 67"/>
                <a:gd name="T4" fmla="*/ 4 w 82"/>
                <a:gd name="T5" fmla="*/ 24 h 67"/>
                <a:gd name="T6" fmla="*/ 31 w 82"/>
                <a:gd name="T7" fmla="*/ 29 h 67"/>
                <a:gd name="T8" fmla="*/ 27 w 82"/>
                <a:gd name="T9" fmla="*/ 19 h 67"/>
                <a:gd name="T10" fmla="*/ 34 w 82"/>
                <a:gd name="T11" fmla="*/ 19 h 67"/>
                <a:gd name="T12" fmla="*/ 16 w 82"/>
                <a:gd name="T13" fmla="*/ 14 h 67"/>
                <a:gd name="T14" fmla="*/ 25 w 82"/>
                <a:gd name="T15" fmla="*/ 11 h 67"/>
                <a:gd name="T16" fmla="*/ 17 w 82"/>
                <a:gd name="T17" fmla="*/ 5 h 67"/>
                <a:gd name="T18" fmla="*/ 68 w 82"/>
                <a:gd name="T19" fmla="*/ 0 h 67"/>
                <a:gd name="T20" fmla="*/ 70 w 82"/>
                <a:gd name="T21" fmla="*/ 14 h 67"/>
                <a:gd name="T22" fmla="*/ 54 w 82"/>
                <a:gd name="T23" fmla="*/ 26 h 67"/>
                <a:gd name="T24" fmla="*/ 78 w 82"/>
                <a:gd name="T25" fmla="*/ 29 h 67"/>
                <a:gd name="T26" fmla="*/ 81 w 82"/>
                <a:gd name="T27" fmla="*/ 53 h 67"/>
                <a:gd name="T28" fmla="*/ 46 w 82"/>
                <a:gd name="T29" fmla="*/ 66 h 67"/>
                <a:gd name="T30" fmla="*/ 31 w 82"/>
                <a:gd name="T31" fmla="*/ 47 h 67"/>
                <a:gd name="T32" fmla="*/ 0 w 82"/>
                <a:gd name="T33" fmla="*/ 33 h 67"/>
                <a:gd name="T34" fmla="*/ 0 w 82"/>
                <a:gd name="T35" fmla="*/ 33 h 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67"/>
                <a:gd name="T56" fmla="*/ 82 w 82"/>
                <a:gd name="T57" fmla="*/ 67 h 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67">
                  <a:moveTo>
                    <a:pt x="0" y="33"/>
                  </a:moveTo>
                  <a:lnTo>
                    <a:pt x="0" y="33"/>
                  </a:lnTo>
                  <a:lnTo>
                    <a:pt x="4" y="24"/>
                  </a:lnTo>
                  <a:lnTo>
                    <a:pt x="31" y="29"/>
                  </a:lnTo>
                  <a:lnTo>
                    <a:pt x="27" y="19"/>
                  </a:lnTo>
                  <a:lnTo>
                    <a:pt x="34" y="19"/>
                  </a:lnTo>
                  <a:lnTo>
                    <a:pt x="16" y="14"/>
                  </a:lnTo>
                  <a:lnTo>
                    <a:pt x="25" y="11"/>
                  </a:lnTo>
                  <a:lnTo>
                    <a:pt x="17" y="5"/>
                  </a:lnTo>
                  <a:lnTo>
                    <a:pt x="68" y="0"/>
                  </a:lnTo>
                  <a:lnTo>
                    <a:pt x="70" y="14"/>
                  </a:lnTo>
                  <a:lnTo>
                    <a:pt x="54" y="26"/>
                  </a:lnTo>
                  <a:lnTo>
                    <a:pt x="78" y="29"/>
                  </a:lnTo>
                  <a:lnTo>
                    <a:pt x="81" y="53"/>
                  </a:lnTo>
                  <a:lnTo>
                    <a:pt x="46" y="66"/>
                  </a:lnTo>
                  <a:lnTo>
                    <a:pt x="31" y="47"/>
                  </a:lnTo>
                  <a:lnTo>
                    <a:pt x="0" y="33"/>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6" name="Freeform 642">
              <a:extLst>
                <a:ext uri="{FF2B5EF4-FFF2-40B4-BE49-F238E27FC236}">
                  <a16:creationId xmlns:a16="http://schemas.microsoft.com/office/drawing/2014/main" id="{FEEA61E1-3107-42E6-A4FE-66C4C48E7580}"/>
                </a:ext>
              </a:extLst>
            </p:cNvPr>
            <p:cNvSpPr>
              <a:spLocks/>
            </p:cNvSpPr>
            <p:nvPr/>
          </p:nvSpPr>
          <p:spPr bwMode="auto">
            <a:xfrm>
              <a:off x="1740" y="2042"/>
              <a:ext cx="49" cy="34"/>
            </a:xfrm>
            <a:custGeom>
              <a:avLst/>
              <a:gdLst>
                <a:gd name="T0" fmla="*/ 0 w 49"/>
                <a:gd name="T1" fmla="*/ 0 h 34"/>
                <a:gd name="T2" fmla="*/ 0 w 49"/>
                <a:gd name="T3" fmla="*/ 0 h 34"/>
                <a:gd name="T4" fmla="*/ 5 w 49"/>
                <a:gd name="T5" fmla="*/ 20 h 34"/>
                <a:gd name="T6" fmla="*/ 20 w 49"/>
                <a:gd name="T7" fmla="*/ 21 h 34"/>
                <a:gd name="T8" fmla="*/ 7 w 49"/>
                <a:gd name="T9" fmla="*/ 24 h 34"/>
                <a:gd name="T10" fmla="*/ 14 w 49"/>
                <a:gd name="T11" fmla="*/ 33 h 34"/>
                <a:gd name="T12" fmla="*/ 44 w 49"/>
                <a:gd name="T13" fmla="*/ 28 h 34"/>
                <a:gd name="T14" fmla="*/ 48 w 49"/>
                <a:gd name="T15" fmla="*/ 16 h 34"/>
                <a:gd name="T16" fmla="*/ 0 w 49"/>
                <a:gd name="T17" fmla="*/ 0 h 34"/>
                <a:gd name="T18" fmla="*/ 0 w 4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4"/>
                <a:gd name="T32" fmla="*/ 49 w 49"/>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4">
                  <a:moveTo>
                    <a:pt x="0" y="0"/>
                  </a:moveTo>
                  <a:lnTo>
                    <a:pt x="0" y="0"/>
                  </a:lnTo>
                  <a:lnTo>
                    <a:pt x="5" y="20"/>
                  </a:lnTo>
                  <a:lnTo>
                    <a:pt x="20" y="21"/>
                  </a:lnTo>
                  <a:lnTo>
                    <a:pt x="7" y="24"/>
                  </a:lnTo>
                  <a:lnTo>
                    <a:pt x="14" y="33"/>
                  </a:lnTo>
                  <a:lnTo>
                    <a:pt x="44" y="28"/>
                  </a:lnTo>
                  <a:lnTo>
                    <a:pt x="48" y="16"/>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7" name="Freeform 643">
              <a:extLst>
                <a:ext uri="{FF2B5EF4-FFF2-40B4-BE49-F238E27FC236}">
                  <a16:creationId xmlns:a16="http://schemas.microsoft.com/office/drawing/2014/main" id="{08D5FF95-9C8B-4A2E-90AA-F4543DAD75D6}"/>
                </a:ext>
              </a:extLst>
            </p:cNvPr>
            <p:cNvSpPr>
              <a:spLocks/>
            </p:cNvSpPr>
            <p:nvPr/>
          </p:nvSpPr>
          <p:spPr bwMode="auto">
            <a:xfrm>
              <a:off x="1757" y="2093"/>
              <a:ext cx="236" cy="76"/>
            </a:xfrm>
            <a:custGeom>
              <a:avLst/>
              <a:gdLst>
                <a:gd name="T0" fmla="*/ 0 w 236"/>
                <a:gd name="T1" fmla="*/ 12 h 76"/>
                <a:gd name="T2" fmla="*/ 0 w 236"/>
                <a:gd name="T3" fmla="*/ 12 h 76"/>
                <a:gd name="T4" fmla="*/ 15 w 236"/>
                <a:gd name="T5" fmla="*/ 0 h 76"/>
                <a:gd name="T6" fmla="*/ 35 w 236"/>
                <a:gd name="T7" fmla="*/ 7 h 76"/>
                <a:gd name="T8" fmla="*/ 49 w 236"/>
                <a:gd name="T9" fmla="*/ 12 h 76"/>
                <a:gd name="T10" fmla="*/ 45 w 236"/>
                <a:gd name="T11" fmla="*/ 21 h 76"/>
                <a:gd name="T12" fmla="*/ 72 w 236"/>
                <a:gd name="T13" fmla="*/ 13 h 76"/>
                <a:gd name="T14" fmla="*/ 89 w 236"/>
                <a:gd name="T15" fmla="*/ 21 h 76"/>
                <a:gd name="T16" fmla="*/ 75 w 236"/>
                <a:gd name="T17" fmla="*/ 21 h 76"/>
                <a:gd name="T18" fmla="*/ 105 w 236"/>
                <a:gd name="T19" fmla="*/ 26 h 76"/>
                <a:gd name="T20" fmla="*/ 72 w 236"/>
                <a:gd name="T21" fmla="*/ 28 h 76"/>
                <a:gd name="T22" fmla="*/ 89 w 236"/>
                <a:gd name="T23" fmla="*/ 34 h 76"/>
                <a:gd name="T24" fmla="*/ 76 w 236"/>
                <a:gd name="T25" fmla="*/ 40 h 76"/>
                <a:gd name="T26" fmla="*/ 93 w 236"/>
                <a:gd name="T27" fmla="*/ 35 h 76"/>
                <a:gd name="T28" fmla="*/ 107 w 236"/>
                <a:gd name="T29" fmla="*/ 49 h 76"/>
                <a:gd name="T30" fmla="*/ 111 w 236"/>
                <a:gd name="T31" fmla="*/ 43 h 76"/>
                <a:gd name="T32" fmla="*/ 154 w 236"/>
                <a:gd name="T33" fmla="*/ 49 h 76"/>
                <a:gd name="T34" fmla="*/ 199 w 236"/>
                <a:gd name="T35" fmla="*/ 35 h 76"/>
                <a:gd name="T36" fmla="*/ 235 w 236"/>
                <a:gd name="T37" fmla="*/ 52 h 76"/>
                <a:gd name="T38" fmla="*/ 224 w 236"/>
                <a:gd name="T39" fmla="*/ 59 h 76"/>
                <a:gd name="T40" fmla="*/ 228 w 236"/>
                <a:gd name="T41" fmla="*/ 72 h 76"/>
                <a:gd name="T42" fmla="*/ 206 w 236"/>
                <a:gd name="T43" fmla="*/ 75 h 76"/>
                <a:gd name="T44" fmla="*/ 182 w 236"/>
                <a:gd name="T45" fmla="*/ 63 h 76"/>
                <a:gd name="T46" fmla="*/ 182 w 236"/>
                <a:gd name="T47" fmla="*/ 72 h 76"/>
                <a:gd name="T48" fmla="*/ 169 w 236"/>
                <a:gd name="T49" fmla="*/ 73 h 76"/>
                <a:gd name="T50" fmla="*/ 116 w 236"/>
                <a:gd name="T51" fmla="*/ 75 h 76"/>
                <a:gd name="T52" fmla="*/ 111 w 236"/>
                <a:gd name="T53" fmla="*/ 64 h 76"/>
                <a:gd name="T54" fmla="*/ 98 w 236"/>
                <a:gd name="T55" fmla="*/ 73 h 76"/>
                <a:gd name="T56" fmla="*/ 82 w 236"/>
                <a:gd name="T57" fmla="*/ 64 h 76"/>
                <a:gd name="T58" fmla="*/ 71 w 236"/>
                <a:gd name="T59" fmla="*/ 71 h 76"/>
                <a:gd name="T60" fmla="*/ 51 w 236"/>
                <a:gd name="T61" fmla="*/ 22 h 76"/>
                <a:gd name="T62" fmla="*/ 26 w 236"/>
                <a:gd name="T63" fmla="*/ 27 h 76"/>
                <a:gd name="T64" fmla="*/ 0 w 236"/>
                <a:gd name="T65" fmla="*/ 12 h 76"/>
                <a:gd name="T66" fmla="*/ 0 w 236"/>
                <a:gd name="T67" fmla="*/ 12 h 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6"/>
                <a:gd name="T103" fmla="*/ 0 h 76"/>
                <a:gd name="T104" fmla="*/ 236 w 236"/>
                <a:gd name="T105" fmla="*/ 76 h 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6" h="76">
                  <a:moveTo>
                    <a:pt x="0" y="12"/>
                  </a:moveTo>
                  <a:lnTo>
                    <a:pt x="0" y="12"/>
                  </a:lnTo>
                  <a:lnTo>
                    <a:pt x="15" y="0"/>
                  </a:lnTo>
                  <a:lnTo>
                    <a:pt x="35" y="7"/>
                  </a:lnTo>
                  <a:lnTo>
                    <a:pt x="49" y="12"/>
                  </a:lnTo>
                  <a:lnTo>
                    <a:pt x="45" y="21"/>
                  </a:lnTo>
                  <a:lnTo>
                    <a:pt x="72" y="13"/>
                  </a:lnTo>
                  <a:lnTo>
                    <a:pt x="89" y="21"/>
                  </a:lnTo>
                  <a:lnTo>
                    <a:pt x="75" y="21"/>
                  </a:lnTo>
                  <a:lnTo>
                    <a:pt x="105" y="26"/>
                  </a:lnTo>
                  <a:lnTo>
                    <a:pt x="72" y="28"/>
                  </a:lnTo>
                  <a:lnTo>
                    <a:pt x="89" y="34"/>
                  </a:lnTo>
                  <a:lnTo>
                    <a:pt x="76" y="40"/>
                  </a:lnTo>
                  <a:lnTo>
                    <a:pt x="93" y="35"/>
                  </a:lnTo>
                  <a:lnTo>
                    <a:pt x="107" y="49"/>
                  </a:lnTo>
                  <a:lnTo>
                    <a:pt x="111" y="43"/>
                  </a:lnTo>
                  <a:lnTo>
                    <a:pt x="154" y="49"/>
                  </a:lnTo>
                  <a:lnTo>
                    <a:pt x="199" y="35"/>
                  </a:lnTo>
                  <a:lnTo>
                    <a:pt x="235" y="52"/>
                  </a:lnTo>
                  <a:lnTo>
                    <a:pt x="224" y="59"/>
                  </a:lnTo>
                  <a:lnTo>
                    <a:pt x="228" y="72"/>
                  </a:lnTo>
                  <a:lnTo>
                    <a:pt x="206" y="75"/>
                  </a:lnTo>
                  <a:lnTo>
                    <a:pt x="182" y="63"/>
                  </a:lnTo>
                  <a:lnTo>
                    <a:pt x="182" y="72"/>
                  </a:lnTo>
                  <a:lnTo>
                    <a:pt x="169" y="73"/>
                  </a:lnTo>
                  <a:lnTo>
                    <a:pt x="116" y="75"/>
                  </a:lnTo>
                  <a:lnTo>
                    <a:pt x="111" y="64"/>
                  </a:lnTo>
                  <a:lnTo>
                    <a:pt x="98" y="73"/>
                  </a:lnTo>
                  <a:lnTo>
                    <a:pt x="82" y="64"/>
                  </a:lnTo>
                  <a:lnTo>
                    <a:pt x="71" y="71"/>
                  </a:lnTo>
                  <a:lnTo>
                    <a:pt x="51" y="22"/>
                  </a:lnTo>
                  <a:lnTo>
                    <a:pt x="26" y="27"/>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8" name="Freeform 644">
              <a:extLst>
                <a:ext uri="{FF2B5EF4-FFF2-40B4-BE49-F238E27FC236}">
                  <a16:creationId xmlns:a16="http://schemas.microsoft.com/office/drawing/2014/main" id="{452598D8-71D0-4298-B70D-98F0F0DA7BA4}"/>
                </a:ext>
              </a:extLst>
            </p:cNvPr>
            <p:cNvSpPr>
              <a:spLocks/>
            </p:cNvSpPr>
            <p:nvPr/>
          </p:nvSpPr>
          <p:spPr bwMode="auto">
            <a:xfrm>
              <a:off x="1767" y="1966"/>
              <a:ext cx="154" cy="100"/>
            </a:xfrm>
            <a:custGeom>
              <a:avLst/>
              <a:gdLst>
                <a:gd name="T0" fmla="*/ 0 w 154"/>
                <a:gd name="T1" fmla="*/ 31 h 100"/>
                <a:gd name="T2" fmla="*/ 0 w 154"/>
                <a:gd name="T3" fmla="*/ 31 h 100"/>
                <a:gd name="T4" fmla="*/ 37 w 154"/>
                <a:gd name="T5" fmla="*/ 26 h 100"/>
                <a:gd name="T6" fmla="*/ 17 w 154"/>
                <a:gd name="T7" fmla="*/ 12 h 100"/>
                <a:gd name="T8" fmla="*/ 50 w 154"/>
                <a:gd name="T9" fmla="*/ 6 h 100"/>
                <a:gd name="T10" fmla="*/ 24 w 154"/>
                <a:gd name="T11" fmla="*/ 0 h 100"/>
                <a:gd name="T12" fmla="*/ 65 w 154"/>
                <a:gd name="T13" fmla="*/ 8 h 100"/>
                <a:gd name="T14" fmla="*/ 77 w 154"/>
                <a:gd name="T15" fmla="*/ 26 h 100"/>
                <a:gd name="T16" fmla="*/ 98 w 154"/>
                <a:gd name="T17" fmla="*/ 27 h 100"/>
                <a:gd name="T18" fmla="*/ 106 w 154"/>
                <a:gd name="T19" fmla="*/ 40 h 100"/>
                <a:gd name="T20" fmla="*/ 108 w 154"/>
                <a:gd name="T21" fmla="*/ 31 h 100"/>
                <a:gd name="T22" fmla="*/ 118 w 154"/>
                <a:gd name="T23" fmla="*/ 31 h 100"/>
                <a:gd name="T24" fmla="*/ 114 w 154"/>
                <a:gd name="T25" fmla="*/ 40 h 100"/>
                <a:gd name="T26" fmla="*/ 126 w 154"/>
                <a:gd name="T27" fmla="*/ 46 h 100"/>
                <a:gd name="T28" fmla="*/ 118 w 154"/>
                <a:gd name="T29" fmla="*/ 55 h 100"/>
                <a:gd name="T30" fmla="*/ 142 w 154"/>
                <a:gd name="T31" fmla="*/ 54 h 100"/>
                <a:gd name="T32" fmla="*/ 153 w 154"/>
                <a:gd name="T33" fmla="*/ 67 h 100"/>
                <a:gd name="T34" fmla="*/ 124 w 154"/>
                <a:gd name="T35" fmla="*/ 71 h 100"/>
                <a:gd name="T36" fmla="*/ 116 w 154"/>
                <a:gd name="T37" fmla="*/ 83 h 100"/>
                <a:gd name="T38" fmla="*/ 110 w 154"/>
                <a:gd name="T39" fmla="*/ 71 h 100"/>
                <a:gd name="T40" fmla="*/ 102 w 154"/>
                <a:gd name="T41" fmla="*/ 99 h 100"/>
                <a:gd name="T42" fmla="*/ 84 w 154"/>
                <a:gd name="T43" fmla="*/ 84 h 100"/>
                <a:gd name="T44" fmla="*/ 93 w 154"/>
                <a:gd name="T45" fmla="*/ 99 h 100"/>
                <a:gd name="T46" fmla="*/ 57 w 154"/>
                <a:gd name="T47" fmla="*/ 97 h 100"/>
                <a:gd name="T48" fmla="*/ 46 w 154"/>
                <a:gd name="T49" fmla="*/ 89 h 100"/>
                <a:gd name="T50" fmla="*/ 63 w 154"/>
                <a:gd name="T51" fmla="*/ 88 h 100"/>
                <a:gd name="T52" fmla="*/ 45 w 154"/>
                <a:gd name="T53" fmla="*/ 85 h 100"/>
                <a:gd name="T54" fmla="*/ 40 w 154"/>
                <a:gd name="T55" fmla="*/ 81 h 100"/>
                <a:gd name="T56" fmla="*/ 50 w 154"/>
                <a:gd name="T57" fmla="*/ 80 h 100"/>
                <a:gd name="T58" fmla="*/ 34 w 154"/>
                <a:gd name="T59" fmla="*/ 74 h 100"/>
                <a:gd name="T60" fmla="*/ 83 w 154"/>
                <a:gd name="T61" fmla="*/ 65 h 100"/>
                <a:gd name="T62" fmla="*/ 24 w 154"/>
                <a:gd name="T63" fmla="*/ 67 h 100"/>
                <a:gd name="T64" fmla="*/ 13 w 154"/>
                <a:gd name="T65" fmla="*/ 57 h 100"/>
                <a:gd name="T66" fmla="*/ 34 w 154"/>
                <a:gd name="T67" fmla="*/ 53 h 100"/>
                <a:gd name="T68" fmla="*/ 2 w 154"/>
                <a:gd name="T69" fmla="*/ 46 h 100"/>
                <a:gd name="T70" fmla="*/ 9 w 154"/>
                <a:gd name="T71" fmla="*/ 45 h 100"/>
                <a:gd name="T72" fmla="*/ 0 w 154"/>
                <a:gd name="T73" fmla="*/ 38 h 100"/>
                <a:gd name="T74" fmla="*/ 37 w 154"/>
                <a:gd name="T75" fmla="*/ 38 h 100"/>
                <a:gd name="T76" fmla="*/ 0 w 154"/>
                <a:gd name="T77" fmla="*/ 31 h 100"/>
                <a:gd name="T78" fmla="*/ 0 w 154"/>
                <a:gd name="T79" fmla="*/ 31 h 1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4"/>
                <a:gd name="T121" fmla="*/ 0 h 100"/>
                <a:gd name="T122" fmla="*/ 154 w 154"/>
                <a:gd name="T123" fmla="*/ 100 h 1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4" h="100">
                  <a:moveTo>
                    <a:pt x="0" y="31"/>
                  </a:moveTo>
                  <a:lnTo>
                    <a:pt x="0" y="31"/>
                  </a:lnTo>
                  <a:lnTo>
                    <a:pt x="37" y="26"/>
                  </a:lnTo>
                  <a:lnTo>
                    <a:pt x="17" y="12"/>
                  </a:lnTo>
                  <a:lnTo>
                    <a:pt x="50" y="6"/>
                  </a:lnTo>
                  <a:lnTo>
                    <a:pt x="24" y="0"/>
                  </a:lnTo>
                  <a:lnTo>
                    <a:pt x="65" y="8"/>
                  </a:lnTo>
                  <a:lnTo>
                    <a:pt x="77" y="26"/>
                  </a:lnTo>
                  <a:lnTo>
                    <a:pt x="98" y="27"/>
                  </a:lnTo>
                  <a:lnTo>
                    <a:pt x="106" y="40"/>
                  </a:lnTo>
                  <a:lnTo>
                    <a:pt x="108" y="31"/>
                  </a:lnTo>
                  <a:lnTo>
                    <a:pt x="118" y="31"/>
                  </a:lnTo>
                  <a:lnTo>
                    <a:pt x="114" y="40"/>
                  </a:lnTo>
                  <a:lnTo>
                    <a:pt x="126" y="46"/>
                  </a:lnTo>
                  <a:lnTo>
                    <a:pt x="118" y="55"/>
                  </a:lnTo>
                  <a:lnTo>
                    <a:pt x="142" y="54"/>
                  </a:lnTo>
                  <a:lnTo>
                    <a:pt x="153" y="67"/>
                  </a:lnTo>
                  <a:lnTo>
                    <a:pt x="124" y="71"/>
                  </a:lnTo>
                  <a:lnTo>
                    <a:pt x="116" y="83"/>
                  </a:lnTo>
                  <a:lnTo>
                    <a:pt x="110" y="71"/>
                  </a:lnTo>
                  <a:lnTo>
                    <a:pt x="102" y="99"/>
                  </a:lnTo>
                  <a:lnTo>
                    <a:pt x="84" y="84"/>
                  </a:lnTo>
                  <a:lnTo>
                    <a:pt x="93" y="99"/>
                  </a:lnTo>
                  <a:lnTo>
                    <a:pt x="57" y="97"/>
                  </a:lnTo>
                  <a:lnTo>
                    <a:pt x="46" y="89"/>
                  </a:lnTo>
                  <a:lnTo>
                    <a:pt x="63" y="88"/>
                  </a:lnTo>
                  <a:lnTo>
                    <a:pt x="45" y="85"/>
                  </a:lnTo>
                  <a:lnTo>
                    <a:pt x="40" y="81"/>
                  </a:lnTo>
                  <a:lnTo>
                    <a:pt x="50" y="80"/>
                  </a:lnTo>
                  <a:lnTo>
                    <a:pt x="34" y="74"/>
                  </a:lnTo>
                  <a:lnTo>
                    <a:pt x="83" y="65"/>
                  </a:lnTo>
                  <a:lnTo>
                    <a:pt x="24" y="67"/>
                  </a:lnTo>
                  <a:lnTo>
                    <a:pt x="13" y="57"/>
                  </a:lnTo>
                  <a:lnTo>
                    <a:pt x="34" y="53"/>
                  </a:lnTo>
                  <a:lnTo>
                    <a:pt x="2" y="46"/>
                  </a:lnTo>
                  <a:lnTo>
                    <a:pt x="9" y="45"/>
                  </a:lnTo>
                  <a:lnTo>
                    <a:pt x="0" y="38"/>
                  </a:lnTo>
                  <a:lnTo>
                    <a:pt x="37" y="38"/>
                  </a:lnTo>
                  <a:lnTo>
                    <a:pt x="0" y="3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9" name="Freeform 645">
              <a:extLst>
                <a:ext uri="{FF2B5EF4-FFF2-40B4-BE49-F238E27FC236}">
                  <a16:creationId xmlns:a16="http://schemas.microsoft.com/office/drawing/2014/main" id="{AFB61959-8813-4625-8709-EEFA33F4EC0C}"/>
                </a:ext>
              </a:extLst>
            </p:cNvPr>
            <p:cNvSpPr>
              <a:spLocks/>
            </p:cNvSpPr>
            <p:nvPr/>
          </p:nvSpPr>
          <p:spPr bwMode="auto">
            <a:xfrm>
              <a:off x="1767" y="2137"/>
              <a:ext cx="38" cy="26"/>
            </a:xfrm>
            <a:custGeom>
              <a:avLst/>
              <a:gdLst>
                <a:gd name="T0" fmla="*/ 0 w 38"/>
                <a:gd name="T1" fmla="*/ 17 h 26"/>
                <a:gd name="T2" fmla="*/ 0 w 38"/>
                <a:gd name="T3" fmla="*/ 17 h 26"/>
                <a:gd name="T4" fmla="*/ 6 w 38"/>
                <a:gd name="T5" fmla="*/ 0 h 26"/>
                <a:gd name="T6" fmla="*/ 30 w 38"/>
                <a:gd name="T7" fmla="*/ 5 h 26"/>
                <a:gd name="T8" fmla="*/ 37 w 38"/>
                <a:gd name="T9" fmla="*/ 25 h 26"/>
                <a:gd name="T10" fmla="*/ 0 w 38"/>
                <a:gd name="T11" fmla="*/ 17 h 26"/>
                <a:gd name="T12" fmla="*/ 0 w 38"/>
                <a:gd name="T13" fmla="*/ 17 h 26"/>
                <a:gd name="T14" fmla="*/ 0 60000 65536"/>
                <a:gd name="T15" fmla="*/ 0 60000 65536"/>
                <a:gd name="T16" fmla="*/ 0 60000 65536"/>
                <a:gd name="T17" fmla="*/ 0 60000 65536"/>
                <a:gd name="T18" fmla="*/ 0 60000 65536"/>
                <a:gd name="T19" fmla="*/ 0 60000 65536"/>
                <a:gd name="T20" fmla="*/ 0 60000 65536"/>
                <a:gd name="T21" fmla="*/ 0 w 38"/>
                <a:gd name="T22" fmla="*/ 0 h 26"/>
                <a:gd name="T23" fmla="*/ 38 w 3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6">
                  <a:moveTo>
                    <a:pt x="0" y="17"/>
                  </a:moveTo>
                  <a:lnTo>
                    <a:pt x="0" y="17"/>
                  </a:lnTo>
                  <a:lnTo>
                    <a:pt x="6" y="0"/>
                  </a:lnTo>
                  <a:lnTo>
                    <a:pt x="30" y="5"/>
                  </a:lnTo>
                  <a:lnTo>
                    <a:pt x="37" y="25"/>
                  </a:lnTo>
                  <a:lnTo>
                    <a:pt x="0" y="1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0" name="Freeform 646">
              <a:extLst>
                <a:ext uri="{FF2B5EF4-FFF2-40B4-BE49-F238E27FC236}">
                  <a16:creationId xmlns:a16="http://schemas.microsoft.com/office/drawing/2014/main" id="{A79D43BA-E0DC-4B23-8D69-7E0A9859E876}"/>
                </a:ext>
              </a:extLst>
            </p:cNvPr>
            <p:cNvSpPr>
              <a:spLocks/>
            </p:cNvSpPr>
            <p:nvPr/>
          </p:nvSpPr>
          <p:spPr bwMode="auto">
            <a:xfrm>
              <a:off x="1767" y="2075"/>
              <a:ext cx="43" cy="10"/>
            </a:xfrm>
            <a:custGeom>
              <a:avLst/>
              <a:gdLst>
                <a:gd name="T0" fmla="*/ 0 w 43"/>
                <a:gd name="T1" fmla="*/ 4 h 10"/>
                <a:gd name="T2" fmla="*/ 0 w 43"/>
                <a:gd name="T3" fmla="*/ 4 h 10"/>
                <a:gd name="T4" fmla="*/ 10 w 43"/>
                <a:gd name="T5" fmla="*/ 9 h 10"/>
                <a:gd name="T6" fmla="*/ 42 w 43"/>
                <a:gd name="T7" fmla="*/ 4 h 10"/>
                <a:gd name="T8" fmla="*/ 11 w 43"/>
                <a:gd name="T9" fmla="*/ 0 h 10"/>
                <a:gd name="T10" fmla="*/ 0 w 43"/>
                <a:gd name="T11" fmla="*/ 4 h 10"/>
                <a:gd name="T12" fmla="*/ 0 w 43"/>
                <a:gd name="T13" fmla="*/ 4 h 10"/>
                <a:gd name="T14" fmla="*/ 0 60000 65536"/>
                <a:gd name="T15" fmla="*/ 0 60000 65536"/>
                <a:gd name="T16" fmla="*/ 0 60000 65536"/>
                <a:gd name="T17" fmla="*/ 0 60000 65536"/>
                <a:gd name="T18" fmla="*/ 0 60000 65536"/>
                <a:gd name="T19" fmla="*/ 0 60000 65536"/>
                <a:gd name="T20" fmla="*/ 0 60000 65536"/>
                <a:gd name="T21" fmla="*/ 0 w 43"/>
                <a:gd name="T22" fmla="*/ 0 h 10"/>
                <a:gd name="T23" fmla="*/ 43 w 4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0">
                  <a:moveTo>
                    <a:pt x="0" y="4"/>
                  </a:moveTo>
                  <a:lnTo>
                    <a:pt x="0" y="4"/>
                  </a:lnTo>
                  <a:lnTo>
                    <a:pt x="10" y="9"/>
                  </a:lnTo>
                  <a:lnTo>
                    <a:pt x="42" y="4"/>
                  </a:lnTo>
                  <a:lnTo>
                    <a:pt x="11" y="0"/>
                  </a:lnTo>
                  <a:lnTo>
                    <a:pt x="0" y="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1" name="Freeform 647">
              <a:extLst>
                <a:ext uri="{FF2B5EF4-FFF2-40B4-BE49-F238E27FC236}">
                  <a16:creationId xmlns:a16="http://schemas.microsoft.com/office/drawing/2014/main" id="{5CE3C608-4B79-45E1-96E9-1D3DB4FF8383}"/>
                </a:ext>
              </a:extLst>
            </p:cNvPr>
            <p:cNvSpPr>
              <a:spLocks/>
            </p:cNvSpPr>
            <p:nvPr/>
          </p:nvSpPr>
          <p:spPr bwMode="auto">
            <a:xfrm>
              <a:off x="1774" y="2179"/>
              <a:ext cx="75" cy="53"/>
            </a:xfrm>
            <a:custGeom>
              <a:avLst/>
              <a:gdLst>
                <a:gd name="T0" fmla="*/ 0 w 75"/>
                <a:gd name="T1" fmla="*/ 9 h 53"/>
                <a:gd name="T2" fmla="*/ 0 w 75"/>
                <a:gd name="T3" fmla="*/ 9 h 53"/>
                <a:gd name="T4" fmla="*/ 2 w 75"/>
                <a:gd name="T5" fmla="*/ 33 h 53"/>
                <a:gd name="T6" fmla="*/ 10 w 75"/>
                <a:gd name="T7" fmla="*/ 38 h 53"/>
                <a:gd name="T8" fmla="*/ 7 w 75"/>
                <a:gd name="T9" fmla="*/ 52 h 53"/>
                <a:gd name="T10" fmla="*/ 18 w 75"/>
                <a:gd name="T11" fmla="*/ 52 h 53"/>
                <a:gd name="T12" fmla="*/ 30 w 75"/>
                <a:gd name="T13" fmla="*/ 41 h 53"/>
                <a:gd name="T14" fmla="*/ 18 w 75"/>
                <a:gd name="T15" fmla="*/ 33 h 53"/>
                <a:gd name="T16" fmla="*/ 48 w 75"/>
                <a:gd name="T17" fmla="*/ 33 h 53"/>
                <a:gd name="T18" fmla="*/ 74 w 75"/>
                <a:gd name="T19" fmla="*/ 4 h 53"/>
                <a:gd name="T20" fmla="*/ 6 w 75"/>
                <a:gd name="T21" fmla="*/ 0 h 53"/>
                <a:gd name="T22" fmla="*/ 15 w 75"/>
                <a:gd name="T23" fmla="*/ 10 h 53"/>
                <a:gd name="T24" fmla="*/ 0 w 75"/>
                <a:gd name="T25" fmla="*/ 9 h 53"/>
                <a:gd name="T26" fmla="*/ 0 w 75"/>
                <a:gd name="T27" fmla="*/ 9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53"/>
                <a:gd name="T44" fmla="*/ 75 w 75"/>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53">
                  <a:moveTo>
                    <a:pt x="0" y="9"/>
                  </a:moveTo>
                  <a:lnTo>
                    <a:pt x="0" y="9"/>
                  </a:lnTo>
                  <a:lnTo>
                    <a:pt x="2" y="33"/>
                  </a:lnTo>
                  <a:lnTo>
                    <a:pt x="10" y="38"/>
                  </a:lnTo>
                  <a:lnTo>
                    <a:pt x="7" y="52"/>
                  </a:lnTo>
                  <a:lnTo>
                    <a:pt x="18" y="52"/>
                  </a:lnTo>
                  <a:lnTo>
                    <a:pt x="30" y="41"/>
                  </a:lnTo>
                  <a:lnTo>
                    <a:pt x="18" y="33"/>
                  </a:lnTo>
                  <a:lnTo>
                    <a:pt x="48" y="33"/>
                  </a:lnTo>
                  <a:lnTo>
                    <a:pt x="74" y="4"/>
                  </a:lnTo>
                  <a:lnTo>
                    <a:pt x="6" y="0"/>
                  </a:lnTo>
                  <a:lnTo>
                    <a:pt x="15" y="10"/>
                  </a:lnTo>
                  <a:lnTo>
                    <a:pt x="0" y="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2" name="Freeform 59">
              <a:extLst>
                <a:ext uri="{FF2B5EF4-FFF2-40B4-BE49-F238E27FC236}">
                  <a16:creationId xmlns:a16="http://schemas.microsoft.com/office/drawing/2014/main" id="{FC1B405A-ED9D-4380-ABC7-B538AE14E53B}"/>
                </a:ext>
              </a:extLst>
            </p:cNvPr>
            <p:cNvSpPr>
              <a:spLocks/>
            </p:cNvSpPr>
            <p:nvPr/>
          </p:nvSpPr>
          <p:spPr bwMode="auto">
            <a:xfrm>
              <a:off x="1824" y="1908"/>
              <a:ext cx="421" cy="214"/>
            </a:xfrm>
            <a:custGeom>
              <a:avLst/>
              <a:gdLst>
                <a:gd name="T0" fmla="*/ 37 w 421"/>
                <a:gd name="T1" fmla="*/ 50 h 214"/>
                <a:gd name="T2" fmla="*/ 31 w 421"/>
                <a:gd name="T3" fmla="*/ 58 h 214"/>
                <a:gd name="T4" fmla="*/ 36 w 421"/>
                <a:gd name="T5" fmla="*/ 68 h 214"/>
                <a:gd name="T6" fmla="*/ 66 w 421"/>
                <a:gd name="T7" fmla="*/ 83 h 214"/>
                <a:gd name="T8" fmla="*/ 89 w 421"/>
                <a:gd name="T9" fmla="*/ 71 h 214"/>
                <a:gd name="T10" fmla="*/ 135 w 421"/>
                <a:gd name="T11" fmla="*/ 72 h 214"/>
                <a:gd name="T12" fmla="*/ 166 w 421"/>
                <a:gd name="T13" fmla="*/ 75 h 214"/>
                <a:gd name="T14" fmla="*/ 172 w 421"/>
                <a:gd name="T15" fmla="*/ 74 h 214"/>
                <a:gd name="T16" fmla="*/ 142 w 421"/>
                <a:gd name="T17" fmla="*/ 111 h 214"/>
                <a:gd name="T18" fmla="*/ 111 w 421"/>
                <a:gd name="T19" fmla="*/ 93 h 214"/>
                <a:gd name="T20" fmla="*/ 90 w 421"/>
                <a:gd name="T21" fmla="*/ 103 h 214"/>
                <a:gd name="T22" fmla="*/ 100 w 421"/>
                <a:gd name="T23" fmla="*/ 131 h 214"/>
                <a:gd name="T24" fmla="*/ 132 w 421"/>
                <a:gd name="T25" fmla="*/ 145 h 214"/>
                <a:gd name="T26" fmla="*/ 62 w 421"/>
                <a:gd name="T27" fmla="*/ 157 h 214"/>
                <a:gd name="T28" fmla="*/ 88 w 421"/>
                <a:gd name="T29" fmla="*/ 158 h 214"/>
                <a:gd name="T30" fmla="*/ 109 w 421"/>
                <a:gd name="T31" fmla="*/ 157 h 214"/>
                <a:gd name="T32" fmla="*/ 88 w 421"/>
                <a:gd name="T33" fmla="*/ 167 h 214"/>
                <a:gd name="T34" fmla="*/ 132 w 421"/>
                <a:gd name="T35" fmla="*/ 159 h 214"/>
                <a:gd name="T36" fmla="*/ 51 w 421"/>
                <a:gd name="T37" fmla="*/ 168 h 214"/>
                <a:gd name="T38" fmla="*/ 39 w 421"/>
                <a:gd name="T39" fmla="*/ 207 h 214"/>
                <a:gd name="T40" fmla="*/ 72 w 421"/>
                <a:gd name="T41" fmla="*/ 202 h 214"/>
                <a:gd name="T42" fmla="*/ 93 w 421"/>
                <a:gd name="T43" fmla="*/ 203 h 214"/>
                <a:gd name="T44" fmla="*/ 126 w 421"/>
                <a:gd name="T45" fmla="*/ 207 h 214"/>
                <a:gd name="T46" fmla="*/ 149 w 421"/>
                <a:gd name="T47" fmla="*/ 205 h 214"/>
                <a:gd name="T48" fmla="*/ 191 w 421"/>
                <a:gd name="T49" fmla="*/ 193 h 214"/>
                <a:gd name="T50" fmla="*/ 135 w 421"/>
                <a:gd name="T51" fmla="*/ 184 h 214"/>
                <a:gd name="T52" fmla="*/ 188 w 421"/>
                <a:gd name="T53" fmla="*/ 162 h 214"/>
                <a:gd name="T54" fmla="*/ 204 w 421"/>
                <a:gd name="T55" fmla="*/ 155 h 214"/>
                <a:gd name="T56" fmla="*/ 235 w 421"/>
                <a:gd name="T57" fmla="*/ 142 h 214"/>
                <a:gd name="T58" fmla="*/ 217 w 421"/>
                <a:gd name="T59" fmla="*/ 129 h 214"/>
                <a:gd name="T60" fmla="*/ 237 w 421"/>
                <a:gd name="T61" fmla="*/ 125 h 214"/>
                <a:gd name="T62" fmla="*/ 235 w 421"/>
                <a:gd name="T63" fmla="*/ 108 h 214"/>
                <a:gd name="T64" fmla="*/ 268 w 421"/>
                <a:gd name="T65" fmla="*/ 98 h 214"/>
                <a:gd name="T66" fmla="*/ 305 w 421"/>
                <a:gd name="T67" fmla="*/ 90 h 214"/>
                <a:gd name="T68" fmla="*/ 341 w 421"/>
                <a:gd name="T69" fmla="*/ 53 h 214"/>
                <a:gd name="T70" fmla="*/ 357 w 421"/>
                <a:gd name="T71" fmla="*/ 50 h 214"/>
                <a:gd name="T72" fmla="*/ 393 w 421"/>
                <a:gd name="T73" fmla="*/ 23 h 214"/>
                <a:gd name="T74" fmla="*/ 345 w 421"/>
                <a:gd name="T75" fmla="*/ 6 h 214"/>
                <a:gd name="T76" fmla="*/ 249 w 421"/>
                <a:gd name="T77" fmla="*/ 11 h 214"/>
                <a:gd name="T78" fmla="*/ 219 w 421"/>
                <a:gd name="T79" fmla="*/ 19 h 214"/>
                <a:gd name="T80" fmla="*/ 154 w 421"/>
                <a:gd name="T81" fmla="*/ 7 h 214"/>
                <a:gd name="T82" fmla="*/ 147 w 421"/>
                <a:gd name="T83" fmla="*/ 21 h 214"/>
                <a:gd name="T84" fmla="*/ 117 w 421"/>
                <a:gd name="T85" fmla="*/ 23 h 214"/>
                <a:gd name="T86" fmla="*/ 65 w 421"/>
                <a:gd name="T87" fmla="*/ 33 h 214"/>
                <a:gd name="T88" fmla="*/ 0 w 421"/>
                <a:gd name="T89" fmla="*/ 50 h 2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1"/>
                <a:gd name="T136" fmla="*/ 0 h 214"/>
                <a:gd name="T137" fmla="*/ 421 w 421"/>
                <a:gd name="T138" fmla="*/ 214 h 2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1" h="214">
                  <a:moveTo>
                    <a:pt x="0" y="50"/>
                  </a:moveTo>
                  <a:lnTo>
                    <a:pt x="0" y="50"/>
                  </a:lnTo>
                  <a:lnTo>
                    <a:pt x="37" y="50"/>
                  </a:lnTo>
                  <a:lnTo>
                    <a:pt x="24" y="58"/>
                  </a:lnTo>
                  <a:lnTo>
                    <a:pt x="76" y="53"/>
                  </a:lnTo>
                  <a:lnTo>
                    <a:pt x="31" y="58"/>
                  </a:lnTo>
                  <a:lnTo>
                    <a:pt x="45" y="62"/>
                  </a:lnTo>
                  <a:lnTo>
                    <a:pt x="30" y="63"/>
                  </a:lnTo>
                  <a:lnTo>
                    <a:pt x="36" y="68"/>
                  </a:lnTo>
                  <a:lnTo>
                    <a:pt x="103" y="60"/>
                  </a:lnTo>
                  <a:lnTo>
                    <a:pt x="37" y="73"/>
                  </a:lnTo>
                  <a:lnTo>
                    <a:pt x="66" y="83"/>
                  </a:lnTo>
                  <a:lnTo>
                    <a:pt x="92" y="68"/>
                  </a:lnTo>
                  <a:lnTo>
                    <a:pt x="135" y="66"/>
                  </a:lnTo>
                  <a:lnTo>
                    <a:pt x="89" y="71"/>
                  </a:lnTo>
                  <a:lnTo>
                    <a:pt x="78" y="83"/>
                  </a:lnTo>
                  <a:lnTo>
                    <a:pt x="106" y="85"/>
                  </a:lnTo>
                  <a:lnTo>
                    <a:pt x="135" y="72"/>
                  </a:lnTo>
                  <a:lnTo>
                    <a:pt x="115" y="84"/>
                  </a:lnTo>
                  <a:lnTo>
                    <a:pt x="135" y="84"/>
                  </a:lnTo>
                  <a:lnTo>
                    <a:pt x="166" y="75"/>
                  </a:lnTo>
                  <a:lnTo>
                    <a:pt x="162" y="63"/>
                  </a:lnTo>
                  <a:lnTo>
                    <a:pt x="197" y="54"/>
                  </a:lnTo>
                  <a:lnTo>
                    <a:pt x="172" y="74"/>
                  </a:lnTo>
                  <a:lnTo>
                    <a:pt x="225" y="70"/>
                  </a:lnTo>
                  <a:lnTo>
                    <a:pt x="117" y="90"/>
                  </a:lnTo>
                  <a:lnTo>
                    <a:pt x="142" y="111"/>
                  </a:lnTo>
                  <a:lnTo>
                    <a:pt x="163" y="111"/>
                  </a:lnTo>
                  <a:lnTo>
                    <a:pt x="152" y="115"/>
                  </a:lnTo>
                  <a:lnTo>
                    <a:pt x="111" y="93"/>
                  </a:lnTo>
                  <a:lnTo>
                    <a:pt x="75" y="90"/>
                  </a:lnTo>
                  <a:lnTo>
                    <a:pt x="74" y="99"/>
                  </a:lnTo>
                  <a:lnTo>
                    <a:pt x="90" y="103"/>
                  </a:lnTo>
                  <a:lnTo>
                    <a:pt x="75" y="107"/>
                  </a:lnTo>
                  <a:lnTo>
                    <a:pt x="117" y="130"/>
                  </a:lnTo>
                  <a:lnTo>
                    <a:pt x="100" y="131"/>
                  </a:lnTo>
                  <a:lnTo>
                    <a:pt x="143" y="132"/>
                  </a:lnTo>
                  <a:lnTo>
                    <a:pt x="119" y="138"/>
                  </a:lnTo>
                  <a:lnTo>
                    <a:pt x="132" y="145"/>
                  </a:lnTo>
                  <a:lnTo>
                    <a:pt x="93" y="133"/>
                  </a:lnTo>
                  <a:lnTo>
                    <a:pt x="71" y="138"/>
                  </a:lnTo>
                  <a:lnTo>
                    <a:pt x="62" y="157"/>
                  </a:lnTo>
                  <a:lnTo>
                    <a:pt x="84" y="151"/>
                  </a:lnTo>
                  <a:lnTo>
                    <a:pt x="80" y="158"/>
                  </a:lnTo>
                  <a:lnTo>
                    <a:pt x="88" y="158"/>
                  </a:lnTo>
                  <a:lnTo>
                    <a:pt x="101" y="143"/>
                  </a:lnTo>
                  <a:lnTo>
                    <a:pt x="97" y="155"/>
                  </a:lnTo>
                  <a:lnTo>
                    <a:pt x="109" y="157"/>
                  </a:lnTo>
                  <a:lnTo>
                    <a:pt x="85" y="162"/>
                  </a:lnTo>
                  <a:lnTo>
                    <a:pt x="100" y="163"/>
                  </a:lnTo>
                  <a:lnTo>
                    <a:pt x="88" y="167"/>
                  </a:lnTo>
                  <a:lnTo>
                    <a:pt x="98" y="175"/>
                  </a:lnTo>
                  <a:lnTo>
                    <a:pt x="115" y="175"/>
                  </a:lnTo>
                  <a:lnTo>
                    <a:pt x="132" y="159"/>
                  </a:lnTo>
                  <a:lnTo>
                    <a:pt x="103" y="181"/>
                  </a:lnTo>
                  <a:lnTo>
                    <a:pt x="75" y="165"/>
                  </a:lnTo>
                  <a:lnTo>
                    <a:pt x="51" y="168"/>
                  </a:lnTo>
                  <a:lnTo>
                    <a:pt x="71" y="185"/>
                  </a:lnTo>
                  <a:lnTo>
                    <a:pt x="36" y="194"/>
                  </a:lnTo>
                  <a:lnTo>
                    <a:pt x="39" y="207"/>
                  </a:lnTo>
                  <a:lnTo>
                    <a:pt x="46" y="195"/>
                  </a:lnTo>
                  <a:lnTo>
                    <a:pt x="47" y="207"/>
                  </a:lnTo>
                  <a:lnTo>
                    <a:pt x="72" y="202"/>
                  </a:lnTo>
                  <a:lnTo>
                    <a:pt x="89" y="212"/>
                  </a:lnTo>
                  <a:lnTo>
                    <a:pt x="102" y="211"/>
                  </a:lnTo>
                  <a:lnTo>
                    <a:pt x="93" y="203"/>
                  </a:lnTo>
                  <a:lnTo>
                    <a:pt x="117" y="206"/>
                  </a:lnTo>
                  <a:lnTo>
                    <a:pt x="115" y="198"/>
                  </a:lnTo>
                  <a:lnTo>
                    <a:pt x="126" y="207"/>
                  </a:lnTo>
                  <a:lnTo>
                    <a:pt x="133" y="205"/>
                  </a:lnTo>
                  <a:lnTo>
                    <a:pt x="129" y="199"/>
                  </a:lnTo>
                  <a:lnTo>
                    <a:pt x="149" y="205"/>
                  </a:lnTo>
                  <a:lnTo>
                    <a:pt x="149" y="213"/>
                  </a:lnTo>
                  <a:lnTo>
                    <a:pt x="185" y="205"/>
                  </a:lnTo>
                  <a:lnTo>
                    <a:pt x="191" y="193"/>
                  </a:lnTo>
                  <a:lnTo>
                    <a:pt x="175" y="195"/>
                  </a:lnTo>
                  <a:lnTo>
                    <a:pt x="175" y="184"/>
                  </a:lnTo>
                  <a:lnTo>
                    <a:pt x="135" y="184"/>
                  </a:lnTo>
                  <a:lnTo>
                    <a:pt x="188" y="181"/>
                  </a:lnTo>
                  <a:lnTo>
                    <a:pt x="196" y="172"/>
                  </a:lnTo>
                  <a:lnTo>
                    <a:pt x="188" y="162"/>
                  </a:lnTo>
                  <a:lnTo>
                    <a:pt x="218" y="162"/>
                  </a:lnTo>
                  <a:lnTo>
                    <a:pt x="225" y="158"/>
                  </a:lnTo>
                  <a:lnTo>
                    <a:pt x="204" y="155"/>
                  </a:lnTo>
                  <a:lnTo>
                    <a:pt x="231" y="154"/>
                  </a:lnTo>
                  <a:lnTo>
                    <a:pt x="213" y="147"/>
                  </a:lnTo>
                  <a:lnTo>
                    <a:pt x="235" y="142"/>
                  </a:lnTo>
                  <a:lnTo>
                    <a:pt x="234" y="136"/>
                  </a:lnTo>
                  <a:lnTo>
                    <a:pt x="194" y="133"/>
                  </a:lnTo>
                  <a:lnTo>
                    <a:pt x="217" y="129"/>
                  </a:lnTo>
                  <a:lnTo>
                    <a:pt x="193" y="127"/>
                  </a:lnTo>
                  <a:lnTo>
                    <a:pt x="235" y="131"/>
                  </a:lnTo>
                  <a:lnTo>
                    <a:pt x="237" y="125"/>
                  </a:lnTo>
                  <a:lnTo>
                    <a:pt x="193" y="123"/>
                  </a:lnTo>
                  <a:lnTo>
                    <a:pt x="250" y="115"/>
                  </a:lnTo>
                  <a:lnTo>
                    <a:pt x="235" y="108"/>
                  </a:lnTo>
                  <a:lnTo>
                    <a:pt x="276" y="111"/>
                  </a:lnTo>
                  <a:lnTo>
                    <a:pt x="289" y="99"/>
                  </a:lnTo>
                  <a:lnTo>
                    <a:pt x="268" y="98"/>
                  </a:lnTo>
                  <a:lnTo>
                    <a:pt x="295" y="96"/>
                  </a:lnTo>
                  <a:lnTo>
                    <a:pt x="292" y="88"/>
                  </a:lnTo>
                  <a:lnTo>
                    <a:pt x="305" y="90"/>
                  </a:lnTo>
                  <a:lnTo>
                    <a:pt x="375" y="55"/>
                  </a:lnTo>
                  <a:lnTo>
                    <a:pt x="297" y="67"/>
                  </a:lnTo>
                  <a:lnTo>
                    <a:pt x="341" y="53"/>
                  </a:lnTo>
                  <a:lnTo>
                    <a:pt x="314" y="54"/>
                  </a:lnTo>
                  <a:lnTo>
                    <a:pt x="308" y="47"/>
                  </a:lnTo>
                  <a:lnTo>
                    <a:pt x="357" y="50"/>
                  </a:lnTo>
                  <a:lnTo>
                    <a:pt x="420" y="32"/>
                  </a:lnTo>
                  <a:lnTo>
                    <a:pt x="419" y="23"/>
                  </a:lnTo>
                  <a:lnTo>
                    <a:pt x="393" y="23"/>
                  </a:lnTo>
                  <a:lnTo>
                    <a:pt x="386" y="9"/>
                  </a:lnTo>
                  <a:lnTo>
                    <a:pt x="314" y="16"/>
                  </a:lnTo>
                  <a:lnTo>
                    <a:pt x="345" y="6"/>
                  </a:lnTo>
                  <a:lnTo>
                    <a:pt x="250" y="0"/>
                  </a:lnTo>
                  <a:lnTo>
                    <a:pt x="242" y="7"/>
                  </a:lnTo>
                  <a:lnTo>
                    <a:pt x="249" y="11"/>
                  </a:lnTo>
                  <a:lnTo>
                    <a:pt x="231" y="4"/>
                  </a:lnTo>
                  <a:lnTo>
                    <a:pt x="189" y="4"/>
                  </a:lnTo>
                  <a:lnTo>
                    <a:pt x="219" y="19"/>
                  </a:lnTo>
                  <a:lnTo>
                    <a:pt x="208" y="23"/>
                  </a:lnTo>
                  <a:lnTo>
                    <a:pt x="193" y="8"/>
                  </a:lnTo>
                  <a:lnTo>
                    <a:pt x="154" y="7"/>
                  </a:lnTo>
                  <a:lnTo>
                    <a:pt x="162" y="13"/>
                  </a:lnTo>
                  <a:lnTo>
                    <a:pt x="132" y="11"/>
                  </a:lnTo>
                  <a:lnTo>
                    <a:pt x="147" y="21"/>
                  </a:lnTo>
                  <a:lnTo>
                    <a:pt x="124" y="15"/>
                  </a:lnTo>
                  <a:lnTo>
                    <a:pt x="131" y="21"/>
                  </a:lnTo>
                  <a:lnTo>
                    <a:pt x="117" y="23"/>
                  </a:lnTo>
                  <a:lnTo>
                    <a:pt x="147" y="37"/>
                  </a:lnTo>
                  <a:lnTo>
                    <a:pt x="81" y="22"/>
                  </a:lnTo>
                  <a:lnTo>
                    <a:pt x="65" y="33"/>
                  </a:lnTo>
                  <a:lnTo>
                    <a:pt x="91" y="38"/>
                  </a:lnTo>
                  <a:lnTo>
                    <a:pt x="47" y="34"/>
                  </a:lnTo>
                  <a:lnTo>
                    <a:pt x="0" y="5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3" name="Freeform 649">
              <a:extLst>
                <a:ext uri="{FF2B5EF4-FFF2-40B4-BE49-F238E27FC236}">
                  <a16:creationId xmlns:a16="http://schemas.microsoft.com/office/drawing/2014/main" id="{EF082037-E064-42AF-98F0-9FE133DC1D09}"/>
                </a:ext>
              </a:extLst>
            </p:cNvPr>
            <p:cNvSpPr>
              <a:spLocks/>
            </p:cNvSpPr>
            <p:nvPr/>
          </p:nvSpPr>
          <p:spPr bwMode="auto">
            <a:xfrm>
              <a:off x="1851" y="2184"/>
              <a:ext cx="392" cy="278"/>
            </a:xfrm>
            <a:custGeom>
              <a:avLst/>
              <a:gdLst>
                <a:gd name="T0" fmla="*/ 0 w 392"/>
                <a:gd name="T1" fmla="*/ 61 h 278"/>
                <a:gd name="T2" fmla="*/ 19 w 392"/>
                <a:gd name="T3" fmla="*/ 10 h 278"/>
                <a:gd name="T4" fmla="*/ 69 w 392"/>
                <a:gd name="T5" fmla="*/ 4 h 278"/>
                <a:gd name="T6" fmla="*/ 51 w 392"/>
                <a:gd name="T7" fmla="*/ 49 h 278"/>
                <a:gd name="T8" fmla="*/ 47 w 392"/>
                <a:gd name="T9" fmla="*/ 72 h 278"/>
                <a:gd name="T10" fmla="*/ 73 w 392"/>
                <a:gd name="T11" fmla="*/ 56 h 278"/>
                <a:gd name="T12" fmla="*/ 70 w 392"/>
                <a:gd name="T13" fmla="*/ 38 h 278"/>
                <a:gd name="T14" fmla="*/ 82 w 392"/>
                <a:gd name="T15" fmla="*/ 28 h 278"/>
                <a:gd name="T16" fmla="*/ 85 w 392"/>
                <a:gd name="T17" fmla="*/ 23 h 278"/>
                <a:gd name="T18" fmla="*/ 88 w 392"/>
                <a:gd name="T19" fmla="*/ 14 h 278"/>
                <a:gd name="T20" fmla="*/ 116 w 392"/>
                <a:gd name="T21" fmla="*/ 3 h 278"/>
                <a:gd name="T22" fmla="*/ 128 w 392"/>
                <a:gd name="T23" fmla="*/ 21 h 278"/>
                <a:gd name="T24" fmla="*/ 139 w 392"/>
                <a:gd name="T25" fmla="*/ 36 h 278"/>
                <a:gd name="T26" fmla="*/ 170 w 392"/>
                <a:gd name="T27" fmla="*/ 28 h 278"/>
                <a:gd name="T28" fmla="*/ 215 w 392"/>
                <a:gd name="T29" fmla="*/ 49 h 278"/>
                <a:gd name="T30" fmla="*/ 225 w 392"/>
                <a:gd name="T31" fmla="*/ 53 h 278"/>
                <a:gd name="T32" fmla="*/ 231 w 392"/>
                <a:gd name="T33" fmla="*/ 65 h 278"/>
                <a:gd name="T34" fmla="*/ 254 w 392"/>
                <a:gd name="T35" fmla="*/ 60 h 278"/>
                <a:gd name="T36" fmla="*/ 246 w 392"/>
                <a:gd name="T37" fmla="*/ 71 h 278"/>
                <a:gd name="T38" fmla="*/ 262 w 392"/>
                <a:gd name="T39" fmla="*/ 82 h 278"/>
                <a:gd name="T40" fmla="*/ 267 w 392"/>
                <a:gd name="T41" fmla="*/ 85 h 278"/>
                <a:gd name="T42" fmla="*/ 279 w 392"/>
                <a:gd name="T43" fmla="*/ 92 h 278"/>
                <a:gd name="T44" fmla="*/ 287 w 392"/>
                <a:gd name="T45" fmla="*/ 98 h 278"/>
                <a:gd name="T46" fmla="*/ 312 w 392"/>
                <a:gd name="T47" fmla="*/ 99 h 278"/>
                <a:gd name="T48" fmla="*/ 322 w 392"/>
                <a:gd name="T49" fmla="*/ 114 h 278"/>
                <a:gd name="T50" fmla="*/ 305 w 392"/>
                <a:gd name="T51" fmla="*/ 120 h 278"/>
                <a:gd name="T52" fmla="*/ 329 w 392"/>
                <a:gd name="T53" fmla="*/ 146 h 278"/>
                <a:gd name="T54" fmla="*/ 353 w 392"/>
                <a:gd name="T55" fmla="*/ 162 h 278"/>
                <a:gd name="T56" fmla="*/ 367 w 392"/>
                <a:gd name="T57" fmla="*/ 169 h 278"/>
                <a:gd name="T58" fmla="*/ 388 w 392"/>
                <a:gd name="T59" fmla="*/ 184 h 278"/>
                <a:gd name="T60" fmla="*/ 381 w 392"/>
                <a:gd name="T61" fmla="*/ 189 h 278"/>
                <a:gd name="T62" fmla="*/ 364 w 392"/>
                <a:gd name="T63" fmla="*/ 195 h 278"/>
                <a:gd name="T64" fmla="*/ 317 w 392"/>
                <a:gd name="T65" fmla="*/ 178 h 278"/>
                <a:gd name="T66" fmla="*/ 312 w 392"/>
                <a:gd name="T67" fmla="*/ 190 h 278"/>
                <a:gd name="T68" fmla="*/ 310 w 392"/>
                <a:gd name="T69" fmla="*/ 198 h 278"/>
                <a:gd name="T70" fmla="*/ 341 w 392"/>
                <a:gd name="T71" fmla="*/ 220 h 278"/>
                <a:gd name="T72" fmla="*/ 351 w 392"/>
                <a:gd name="T73" fmla="*/ 240 h 278"/>
                <a:gd name="T74" fmla="*/ 290 w 392"/>
                <a:gd name="T75" fmla="*/ 239 h 278"/>
                <a:gd name="T76" fmla="*/ 256 w 392"/>
                <a:gd name="T77" fmla="*/ 256 h 278"/>
                <a:gd name="T78" fmla="*/ 256 w 392"/>
                <a:gd name="T79" fmla="*/ 242 h 278"/>
                <a:gd name="T80" fmla="*/ 227 w 392"/>
                <a:gd name="T81" fmla="*/ 219 h 278"/>
                <a:gd name="T82" fmla="*/ 208 w 392"/>
                <a:gd name="T83" fmla="*/ 224 h 278"/>
                <a:gd name="T84" fmla="*/ 182 w 392"/>
                <a:gd name="T85" fmla="*/ 229 h 278"/>
                <a:gd name="T86" fmla="*/ 173 w 392"/>
                <a:gd name="T87" fmla="*/ 202 h 278"/>
                <a:gd name="T88" fmla="*/ 213 w 392"/>
                <a:gd name="T89" fmla="*/ 186 h 278"/>
                <a:gd name="T90" fmla="*/ 221 w 392"/>
                <a:gd name="T91" fmla="*/ 128 h 278"/>
                <a:gd name="T92" fmla="*/ 215 w 392"/>
                <a:gd name="T93" fmla="*/ 120 h 278"/>
                <a:gd name="T94" fmla="*/ 182 w 392"/>
                <a:gd name="T95" fmla="*/ 119 h 278"/>
                <a:gd name="T96" fmla="*/ 170 w 392"/>
                <a:gd name="T97" fmla="*/ 101 h 278"/>
                <a:gd name="T98" fmla="*/ 148 w 392"/>
                <a:gd name="T99" fmla="*/ 86 h 278"/>
                <a:gd name="T100" fmla="*/ 115 w 392"/>
                <a:gd name="T101" fmla="*/ 95 h 278"/>
                <a:gd name="T102" fmla="*/ 26 w 392"/>
                <a:gd name="T103" fmla="*/ 89 h 278"/>
                <a:gd name="T104" fmla="*/ 39 w 392"/>
                <a:gd name="T105" fmla="*/ 72 h 278"/>
                <a:gd name="T106" fmla="*/ 0 w 392"/>
                <a:gd name="T107" fmla="*/ 61 h 27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2"/>
                <a:gd name="T163" fmla="*/ 0 h 278"/>
                <a:gd name="T164" fmla="*/ 392 w 392"/>
                <a:gd name="T165" fmla="*/ 278 h 27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2" h="278">
                  <a:moveTo>
                    <a:pt x="0" y="61"/>
                  </a:moveTo>
                  <a:lnTo>
                    <a:pt x="0" y="61"/>
                  </a:lnTo>
                  <a:lnTo>
                    <a:pt x="3" y="32"/>
                  </a:lnTo>
                  <a:lnTo>
                    <a:pt x="19" y="10"/>
                  </a:lnTo>
                  <a:lnTo>
                    <a:pt x="47" y="0"/>
                  </a:lnTo>
                  <a:lnTo>
                    <a:pt x="69" y="4"/>
                  </a:lnTo>
                  <a:lnTo>
                    <a:pt x="45" y="32"/>
                  </a:lnTo>
                  <a:lnTo>
                    <a:pt x="51" y="49"/>
                  </a:lnTo>
                  <a:lnTo>
                    <a:pt x="69" y="65"/>
                  </a:lnTo>
                  <a:lnTo>
                    <a:pt x="47" y="72"/>
                  </a:lnTo>
                  <a:lnTo>
                    <a:pt x="70" y="71"/>
                  </a:lnTo>
                  <a:lnTo>
                    <a:pt x="73" y="56"/>
                  </a:lnTo>
                  <a:lnTo>
                    <a:pt x="56" y="47"/>
                  </a:lnTo>
                  <a:lnTo>
                    <a:pt x="70" y="38"/>
                  </a:lnTo>
                  <a:lnTo>
                    <a:pt x="59" y="25"/>
                  </a:lnTo>
                  <a:lnTo>
                    <a:pt x="82" y="28"/>
                  </a:lnTo>
                  <a:lnTo>
                    <a:pt x="61" y="21"/>
                  </a:lnTo>
                  <a:lnTo>
                    <a:pt x="85" y="23"/>
                  </a:lnTo>
                  <a:lnTo>
                    <a:pt x="69" y="13"/>
                  </a:lnTo>
                  <a:lnTo>
                    <a:pt x="88" y="14"/>
                  </a:lnTo>
                  <a:lnTo>
                    <a:pt x="100" y="4"/>
                  </a:lnTo>
                  <a:lnTo>
                    <a:pt x="116" y="3"/>
                  </a:lnTo>
                  <a:lnTo>
                    <a:pt x="117" y="16"/>
                  </a:lnTo>
                  <a:lnTo>
                    <a:pt x="128" y="21"/>
                  </a:lnTo>
                  <a:lnTo>
                    <a:pt x="124" y="49"/>
                  </a:lnTo>
                  <a:lnTo>
                    <a:pt x="139" y="36"/>
                  </a:lnTo>
                  <a:lnTo>
                    <a:pt x="148" y="41"/>
                  </a:lnTo>
                  <a:lnTo>
                    <a:pt x="170" y="28"/>
                  </a:lnTo>
                  <a:lnTo>
                    <a:pt x="202" y="36"/>
                  </a:lnTo>
                  <a:lnTo>
                    <a:pt x="215" y="49"/>
                  </a:lnTo>
                  <a:lnTo>
                    <a:pt x="206" y="56"/>
                  </a:lnTo>
                  <a:lnTo>
                    <a:pt x="225" y="53"/>
                  </a:lnTo>
                  <a:lnTo>
                    <a:pt x="219" y="61"/>
                  </a:lnTo>
                  <a:lnTo>
                    <a:pt x="231" y="65"/>
                  </a:lnTo>
                  <a:lnTo>
                    <a:pt x="240" y="55"/>
                  </a:lnTo>
                  <a:lnTo>
                    <a:pt x="254" y="60"/>
                  </a:lnTo>
                  <a:lnTo>
                    <a:pt x="258" y="69"/>
                  </a:lnTo>
                  <a:lnTo>
                    <a:pt x="246" y="71"/>
                  </a:lnTo>
                  <a:lnTo>
                    <a:pt x="265" y="71"/>
                  </a:lnTo>
                  <a:lnTo>
                    <a:pt x="262" y="82"/>
                  </a:lnTo>
                  <a:lnTo>
                    <a:pt x="276" y="76"/>
                  </a:lnTo>
                  <a:lnTo>
                    <a:pt x="267" y="85"/>
                  </a:lnTo>
                  <a:lnTo>
                    <a:pt x="295" y="83"/>
                  </a:lnTo>
                  <a:lnTo>
                    <a:pt x="279" y="92"/>
                  </a:lnTo>
                  <a:lnTo>
                    <a:pt x="292" y="92"/>
                  </a:lnTo>
                  <a:lnTo>
                    <a:pt x="287" y="98"/>
                  </a:lnTo>
                  <a:lnTo>
                    <a:pt x="300" y="89"/>
                  </a:lnTo>
                  <a:lnTo>
                    <a:pt x="312" y="99"/>
                  </a:lnTo>
                  <a:lnTo>
                    <a:pt x="290" y="107"/>
                  </a:lnTo>
                  <a:lnTo>
                    <a:pt x="322" y="114"/>
                  </a:lnTo>
                  <a:lnTo>
                    <a:pt x="294" y="116"/>
                  </a:lnTo>
                  <a:lnTo>
                    <a:pt x="305" y="120"/>
                  </a:lnTo>
                  <a:lnTo>
                    <a:pt x="296" y="129"/>
                  </a:lnTo>
                  <a:lnTo>
                    <a:pt x="329" y="146"/>
                  </a:lnTo>
                  <a:lnTo>
                    <a:pt x="345" y="143"/>
                  </a:lnTo>
                  <a:lnTo>
                    <a:pt x="353" y="162"/>
                  </a:lnTo>
                  <a:lnTo>
                    <a:pt x="369" y="161"/>
                  </a:lnTo>
                  <a:lnTo>
                    <a:pt x="367" y="169"/>
                  </a:lnTo>
                  <a:lnTo>
                    <a:pt x="391" y="174"/>
                  </a:lnTo>
                  <a:lnTo>
                    <a:pt x="388" y="184"/>
                  </a:lnTo>
                  <a:lnTo>
                    <a:pt x="376" y="183"/>
                  </a:lnTo>
                  <a:lnTo>
                    <a:pt x="381" y="189"/>
                  </a:lnTo>
                  <a:lnTo>
                    <a:pt x="375" y="199"/>
                  </a:lnTo>
                  <a:lnTo>
                    <a:pt x="364" y="195"/>
                  </a:lnTo>
                  <a:lnTo>
                    <a:pt x="362" y="214"/>
                  </a:lnTo>
                  <a:lnTo>
                    <a:pt x="317" y="178"/>
                  </a:lnTo>
                  <a:lnTo>
                    <a:pt x="300" y="182"/>
                  </a:lnTo>
                  <a:lnTo>
                    <a:pt x="312" y="190"/>
                  </a:lnTo>
                  <a:lnTo>
                    <a:pt x="303" y="199"/>
                  </a:lnTo>
                  <a:lnTo>
                    <a:pt x="310" y="198"/>
                  </a:lnTo>
                  <a:lnTo>
                    <a:pt x="320" y="216"/>
                  </a:lnTo>
                  <a:lnTo>
                    <a:pt x="341" y="220"/>
                  </a:lnTo>
                  <a:lnTo>
                    <a:pt x="340" y="231"/>
                  </a:lnTo>
                  <a:lnTo>
                    <a:pt x="351" y="240"/>
                  </a:lnTo>
                  <a:lnTo>
                    <a:pt x="345" y="264"/>
                  </a:lnTo>
                  <a:lnTo>
                    <a:pt x="290" y="239"/>
                  </a:lnTo>
                  <a:lnTo>
                    <a:pt x="327" y="277"/>
                  </a:lnTo>
                  <a:lnTo>
                    <a:pt x="256" y="256"/>
                  </a:lnTo>
                  <a:lnTo>
                    <a:pt x="246" y="243"/>
                  </a:lnTo>
                  <a:lnTo>
                    <a:pt x="256" y="242"/>
                  </a:lnTo>
                  <a:lnTo>
                    <a:pt x="233" y="234"/>
                  </a:lnTo>
                  <a:lnTo>
                    <a:pt x="227" y="219"/>
                  </a:lnTo>
                  <a:lnTo>
                    <a:pt x="209" y="214"/>
                  </a:lnTo>
                  <a:lnTo>
                    <a:pt x="208" y="224"/>
                  </a:lnTo>
                  <a:lnTo>
                    <a:pt x="198" y="219"/>
                  </a:lnTo>
                  <a:lnTo>
                    <a:pt x="182" y="229"/>
                  </a:lnTo>
                  <a:lnTo>
                    <a:pt x="163" y="219"/>
                  </a:lnTo>
                  <a:lnTo>
                    <a:pt x="173" y="202"/>
                  </a:lnTo>
                  <a:lnTo>
                    <a:pt x="225" y="202"/>
                  </a:lnTo>
                  <a:lnTo>
                    <a:pt x="213" y="186"/>
                  </a:lnTo>
                  <a:lnTo>
                    <a:pt x="242" y="161"/>
                  </a:lnTo>
                  <a:lnTo>
                    <a:pt x="221" y="128"/>
                  </a:lnTo>
                  <a:lnTo>
                    <a:pt x="207" y="125"/>
                  </a:lnTo>
                  <a:lnTo>
                    <a:pt x="215" y="120"/>
                  </a:lnTo>
                  <a:lnTo>
                    <a:pt x="183" y="129"/>
                  </a:lnTo>
                  <a:lnTo>
                    <a:pt x="182" y="119"/>
                  </a:lnTo>
                  <a:lnTo>
                    <a:pt x="194" y="114"/>
                  </a:lnTo>
                  <a:lnTo>
                    <a:pt x="170" y="101"/>
                  </a:lnTo>
                  <a:lnTo>
                    <a:pt x="170" y="91"/>
                  </a:lnTo>
                  <a:lnTo>
                    <a:pt x="148" y="86"/>
                  </a:lnTo>
                  <a:lnTo>
                    <a:pt x="153" y="100"/>
                  </a:lnTo>
                  <a:lnTo>
                    <a:pt x="115" y="95"/>
                  </a:lnTo>
                  <a:lnTo>
                    <a:pt x="125" y="102"/>
                  </a:lnTo>
                  <a:lnTo>
                    <a:pt x="26" y="89"/>
                  </a:lnTo>
                  <a:lnTo>
                    <a:pt x="8" y="71"/>
                  </a:lnTo>
                  <a:lnTo>
                    <a:pt x="39" y="72"/>
                  </a:lnTo>
                  <a:lnTo>
                    <a:pt x="0" y="6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4" name="Freeform 650">
              <a:extLst>
                <a:ext uri="{FF2B5EF4-FFF2-40B4-BE49-F238E27FC236}">
                  <a16:creationId xmlns:a16="http://schemas.microsoft.com/office/drawing/2014/main" id="{98B4C2FA-6767-429D-A4F4-A6C69BD8FB7F}"/>
                </a:ext>
              </a:extLst>
            </p:cNvPr>
            <p:cNvSpPr>
              <a:spLocks/>
            </p:cNvSpPr>
            <p:nvPr/>
          </p:nvSpPr>
          <p:spPr bwMode="auto">
            <a:xfrm>
              <a:off x="1890" y="2375"/>
              <a:ext cx="92" cy="62"/>
            </a:xfrm>
            <a:custGeom>
              <a:avLst/>
              <a:gdLst>
                <a:gd name="T0" fmla="*/ 0 w 92"/>
                <a:gd name="T1" fmla="*/ 50 h 62"/>
                <a:gd name="T2" fmla="*/ 0 w 92"/>
                <a:gd name="T3" fmla="*/ 50 h 62"/>
                <a:gd name="T4" fmla="*/ 14 w 92"/>
                <a:gd name="T5" fmla="*/ 38 h 62"/>
                <a:gd name="T6" fmla="*/ 22 w 92"/>
                <a:gd name="T7" fmla="*/ 0 h 62"/>
                <a:gd name="T8" fmla="*/ 30 w 92"/>
                <a:gd name="T9" fmla="*/ 14 h 62"/>
                <a:gd name="T10" fmla="*/ 51 w 92"/>
                <a:gd name="T11" fmla="*/ 17 h 62"/>
                <a:gd name="T12" fmla="*/ 91 w 92"/>
                <a:gd name="T13" fmla="*/ 45 h 62"/>
                <a:gd name="T14" fmla="*/ 86 w 92"/>
                <a:gd name="T15" fmla="*/ 54 h 62"/>
                <a:gd name="T16" fmla="*/ 49 w 92"/>
                <a:gd name="T17" fmla="*/ 41 h 62"/>
                <a:gd name="T18" fmla="*/ 27 w 92"/>
                <a:gd name="T19" fmla="*/ 61 h 62"/>
                <a:gd name="T20" fmla="*/ 21 w 92"/>
                <a:gd name="T21" fmla="*/ 45 h 62"/>
                <a:gd name="T22" fmla="*/ 0 w 92"/>
                <a:gd name="T23" fmla="*/ 50 h 62"/>
                <a:gd name="T24" fmla="*/ 0 w 92"/>
                <a:gd name="T25" fmla="*/ 5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62"/>
                <a:gd name="T41" fmla="*/ 92 w 9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62">
                  <a:moveTo>
                    <a:pt x="0" y="50"/>
                  </a:moveTo>
                  <a:lnTo>
                    <a:pt x="0" y="50"/>
                  </a:lnTo>
                  <a:lnTo>
                    <a:pt x="14" y="38"/>
                  </a:lnTo>
                  <a:lnTo>
                    <a:pt x="22" y="0"/>
                  </a:lnTo>
                  <a:lnTo>
                    <a:pt x="30" y="14"/>
                  </a:lnTo>
                  <a:lnTo>
                    <a:pt x="51" y="17"/>
                  </a:lnTo>
                  <a:lnTo>
                    <a:pt x="91" y="45"/>
                  </a:lnTo>
                  <a:lnTo>
                    <a:pt x="86" y="54"/>
                  </a:lnTo>
                  <a:lnTo>
                    <a:pt x="49" y="41"/>
                  </a:lnTo>
                  <a:lnTo>
                    <a:pt x="27" y="61"/>
                  </a:lnTo>
                  <a:lnTo>
                    <a:pt x="21" y="45"/>
                  </a:lnTo>
                  <a:lnTo>
                    <a:pt x="0" y="5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5" name="Freeform 651">
              <a:extLst>
                <a:ext uri="{FF2B5EF4-FFF2-40B4-BE49-F238E27FC236}">
                  <a16:creationId xmlns:a16="http://schemas.microsoft.com/office/drawing/2014/main" id="{A1A87950-40EA-4DE8-8CE6-D33F454687B7}"/>
                </a:ext>
              </a:extLst>
            </p:cNvPr>
            <p:cNvSpPr>
              <a:spLocks/>
            </p:cNvSpPr>
            <p:nvPr/>
          </p:nvSpPr>
          <p:spPr bwMode="auto">
            <a:xfrm>
              <a:off x="2271" y="2661"/>
              <a:ext cx="92" cy="89"/>
            </a:xfrm>
            <a:custGeom>
              <a:avLst/>
              <a:gdLst>
                <a:gd name="T0" fmla="*/ 0 w 92"/>
                <a:gd name="T1" fmla="*/ 69 h 89"/>
                <a:gd name="T2" fmla="*/ 0 w 92"/>
                <a:gd name="T3" fmla="*/ 69 h 89"/>
                <a:gd name="T4" fmla="*/ 37 w 92"/>
                <a:gd name="T5" fmla="*/ 4 h 89"/>
                <a:gd name="T6" fmla="*/ 52 w 92"/>
                <a:gd name="T7" fmla="*/ 0 h 89"/>
                <a:gd name="T8" fmla="*/ 34 w 92"/>
                <a:gd name="T9" fmla="*/ 34 h 89"/>
                <a:gd name="T10" fmla="*/ 46 w 92"/>
                <a:gd name="T11" fmla="*/ 26 h 89"/>
                <a:gd name="T12" fmla="*/ 54 w 92"/>
                <a:gd name="T13" fmla="*/ 41 h 89"/>
                <a:gd name="T14" fmla="*/ 78 w 92"/>
                <a:gd name="T15" fmla="*/ 41 h 89"/>
                <a:gd name="T16" fmla="*/ 73 w 92"/>
                <a:gd name="T17" fmla="*/ 54 h 89"/>
                <a:gd name="T18" fmla="*/ 85 w 92"/>
                <a:gd name="T19" fmla="*/ 53 h 89"/>
                <a:gd name="T20" fmla="*/ 77 w 92"/>
                <a:gd name="T21" fmla="*/ 67 h 89"/>
                <a:gd name="T22" fmla="*/ 88 w 92"/>
                <a:gd name="T23" fmla="*/ 60 h 89"/>
                <a:gd name="T24" fmla="*/ 91 w 92"/>
                <a:gd name="T25" fmla="*/ 73 h 89"/>
                <a:gd name="T26" fmla="*/ 79 w 92"/>
                <a:gd name="T27" fmla="*/ 88 h 89"/>
                <a:gd name="T28" fmla="*/ 78 w 92"/>
                <a:gd name="T29" fmla="*/ 77 h 89"/>
                <a:gd name="T30" fmla="*/ 73 w 92"/>
                <a:gd name="T31" fmla="*/ 83 h 89"/>
                <a:gd name="T32" fmla="*/ 73 w 92"/>
                <a:gd name="T33" fmla="*/ 66 h 89"/>
                <a:gd name="T34" fmla="*/ 50 w 92"/>
                <a:gd name="T35" fmla="*/ 83 h 89"/>
                <a:gd name="T36" fmla="*/ 63 w 92"/>
                <a:gd name="T37" fmla="*/ 71 h 89"/>
                <a:gd name="T38" fmla="*/ 45 w 92"/>
                <a:gd name="T39" fmla="*/ 73 h 89"/>
                <a:gd name="T40" fmla="*/ 49 w 92"/>
                <a:gd name="T41" fmla="*/ 66 h 89"/>
                <a:gd name="T42" fmla="*/ 0 w 92"/>
                <a:gd name="T43" fmla="*/ 69 h 89"/>
                <a:gd name="T44" fmla="*/ 0 w 92"/>
                <a:gd name="T45" fmla="*/ 69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2"/>
                <a:gd name="T70" fmla="*/ 0 h 89"/>
                <a:gd name="T71" fmla="*/ 92 w 92"/>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2" h="89">
                  <a:moveTo>
                    <a:pt x="0" y="69"/>
                  </a:moveTo>
                  <a:lnTo>
                    <a:pt x="0" y="69"/>
                  </a:lnTo>
                  <a:lnTo>
                    <a:pt x="37" y="4"/>
                  </a:lnTo>
                  <a:lnTo>
                    <a:pt x="52" y="0"/>
                  </a:lnTo>
                  <a:lnTo>
                    <a:pt x="34" y="34"/>
                  </a:lnTo>
                  <a:lnTo>
                    <a:pt x="46" y="26"/>
                  </a:lnTo>
                  <a:lnTo>
                    <a:pt x="54" y="41"/>
                  </a:lnTo>
                  <a:lnTo>
                    <a:pt x="78" y="41"/>
                  </a:lnTo>
                  <a:lnTo>
                    <a:pt x="73" y="54"/>
                  </a:lnTo>
                  <a:lnTo>
                    <a:pt x="85" y="53"/>
                  </a:lnTo>
                  <a:lnTo>
                    <a:pt x="77" y="67"/>
                  </a:lnTo>
                  <a:lnTo>
                    <a:pt x="88" y="60"/>
                  </a:lnTo>
                  <a:lnTo>
                    <a:pt x="91" y="73"/>
                  </a:lnTo>
                  <a:lnTo>
                    <a:pt x="79" y="88"/>
                  </a:lnTo>
                  <a:lnTo>
                    <a:pt x="78" y="77"/>
                  </a:lnTo>
                  <a:lnTo>
                    <a:pt x="73" y="83"/>
                  </a:lnTo>
                  <a:lnTo>
                    <a:pt x="73" y="66"/>
                  </a:lnTo>
                  <a:lnTo>
                    <a:pt x="50" y="83"/>
                  </a:lnTo>
                  <a:lnTo>
                    <a:pt x="63" y="71"/>
                  </a:lnTo>
                  <a:lnTo>
                    <a:pt x="45" y="73"/>
                  </a:lnTo>
                  <a:lnTo>
                    <a:pt x="49" y="66"/>
                  </a:lnTo>
                  <a:lnTo>
                    <a:pt x="0" y="6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66" name="Freeform 652">
            <a:extLst>
              <a:ext uri="{FF2B5EF4-FFF2-40B4-BE49-F238E27FC236}">
                <a16:creationId xmlns:a16="http://schemas.microsoft.com/office/drawing/2014/main" id="{90B134E2-230D-4E83-9B2B-2B5C0A7635AE}"/>
              </a:ext>
            </a:extLst>
          </p:cNvPr>
          <p:cNvSpPr>
            <a:spLocks/>
          </p:cNvSpPr>
          <p:nvPr/>
        </p:nvSpPr>
        <p:spPr bwMode="auto">
          <a:xfrm>
            <a:off x="2920127" y="3659924"/>
            <a:ext cx="950468" cy="673324"/>
          </a:xfrm>
          <a:custGeom>
            <a:avLst/>
            <a:gdLst>
              <a:gd name="T0" fmla="*/ 91471449 w 830"/>
              <a:gd name="T1" fmla="*/ 245076928 h 606"/>
              <a:gd name="T2" fmla="*/ 182942897 w 830"/>
              <a:gd name="T3" fmla="*/ 205933045 h 606"/>
              <a:gd name="T4" fmla="*/ 148834854 w 830"/>
              <a:gd name="T5" fmla="*/ 199125753 h 606"/>
              <a:gd name="T6" fmla="*/ 243406691 w 830"/>
              <a:gd name="T7" fmla="*/ 132750054 h 606"/>
              <a:gd name="T8" fmla="*/ 275964501 w 830"/>
              <a:gd name="T9" fmla="*/ 88500049 h 606"/>
              <a:gd name="T10" fmla="*/ 410846402 w 830"/>
              <a:gd name="T11" fmla="*/ 86798879 h 606"/>
              <a:gd name="T12" fmla="*/ 455807010 w 830"/>
              <a:gd name="T13" fmla="*/ 76586617 h 606"/>
              <a:gd name="T14" fmla="*/ 576735842 w 830"/>
              <a:gd name="T15" fmla="*/ 86798879 h 606"/>
              <a:gd name="T16" fmla="*/ 561231411 w 830"/>
              <a:gd name="T17" fmla="*/ 44250025 h 606"/>
              <a:gd name="T18" fmla="*/ 607742213 w 830"/>
              <a:gd name="T19" fmla="*/ 39143894 h 606"/>
              <a:gd name="T20" fmla="*/ 617044622 w 830"/>
              <a:gd name="T21" fmla="*/ 15317063 h 606"/>
              <a:gd name="T22" fmla="*/ 702315412 w 830"/>
              <a:gd name="T23" fmla="*/ 20423184 h 606"/>
              <a:gd name="T24" fmla="*/ 976729641 w 830"/>
              <a:gd name="T25" fmla="*/ 15317063 h 606"/>
              <a:gd name="T26" fmla="*/ 767429787 w 830"/>
              <a:gd name="T27" fmla="*/ 39143894 h 606"/>
              <a:gd name="T28" fmla="*/ 1021690249 w 830"/>
              <a:gd name="T29" fmla="*/ 39143894 h 606"/>
              <a:gd name="T30" fmla="*/ 883708037 w 830"/>
              <a:gd name="T31" fmla="*/ 85096383 h 606"/>
              <a:gd name="T32" fmla="*/ 992232826 w 830"/>
              <a:gd name="T33" fmla="*/ 97009816 h 606"/>
              <a:gd name="T34" fmla="*/ 1017038421 w 830"/>
              <a:gd name="T35" fmla="*/ 171893978 h 606"/>
              <a:gd name="T36" fmla="*/ 1172075258 w 830"/>
              <a:gd name="T37" fmla="*/ 97009816 h 606"/>
              <a:gd name="T38" fmla="*/ 1227888469 w 830"/>
              <a:gd name="T39" fmla="*/ 151472062 h 606"/>
              <a:gd name="T40" fmla="*/ 1114711852 w 830"/>
              <a:gd name="T41" fmla="*/ 209336691 h 606"/>
              <a:gd name="T42" fmla="*/ 1141067641 w 830"/>
              <a:gd name="T43" fmla="*/ 234865991 h 606"/>
              <a:gd name="T44" fmla="*/ 1137967253 w 830"/>
              <a:gd name="T45" fmla="*/ 311452587 h 606"/>
              <a:gd name="T46" fmla="*/ 1158122266 w 830"/>
              <a:gd name="T47" fmla="*/ 354000198 h 606"/>
              <a:gd name="T48" fmla="*/ 1085254430 w 830"/>
              <a:gd name="T49" fmla="*/ 384635619 h 606"/>
              <a:gd name="T50" fmla="*/ 1128664844 w 830"/>
              <a:gd name="T51" fmla="*/ 437395390 h 606"/>
              <a:gd name="T52" fmla="*/ 1105409443 w 830"/>
              <a:gd name="T53" fmla="*/ 442501511 h 606"/>
              <a:gd name="T54" fmla="*/ 1066650856 w 830"/>
              <a:gd name="T55" fmla="*/ 473135628 h 606"/>
              <a:gd name="T56" fmla="*/ 1030992658 w 830"/>
              <a:gd name="T57" fmla="*/ 496962453 h 606"/>
              <a:gd name="T58" fmla="*/ 1018589860 w 830"/>
              <a:gd name="T59" fmla="*/ 546318578 h 606"/>
              <a:gd name="T60" fmla="*/ 1052696620 w 830"/>
              <a:gd name="T61" fmla="*/ 595674703 h 606"/>
              <a:gd name="T62" fmla="*/ 1086804624 w 830"/>
              <a:gd name="T63" fmla="*/ 641625878 h 606"/>
              <a:gd name="T64" fmla="*/ 1021690249 w 830"/>
              <a:gd name="T65" fmla="*/ 604184470 h 606"/>
              <a:gd name="T66" fmla="*/ 930218839 w 830"/>
              <a:gd name="T67" fmla="*/ 641625878 h 606"/>
              <a:gd name="T68" fmla="*/ 1071301438 w 830"/>
              <a:gd name="T69" fmla="*/ 662049057 h 606"/>
              <a:gd name="T70" fmla="*/ 855800809 w 830"/>
              <a:gd name="T71" fmla="*/ 714808992 h 606"/>
              <a:gd name="T72" fmla="*/ 786034606 w 830"/>
              <a:gd name="T73" fmla="*/ 805011475 h 606"/>
              <a:gd name="T74" fmla="*/ 759678817 w 830"/>
              <a:gd name="T75" fmla="*/ 806712646 h 606"/>
              <a:gd name="T76" fmla="*/ 696113390 w 830"/>
              <a:gd name="T77" fmla="*/ 857771246 h 606"/>
              <a:gd name="T78" fmla="*/ 686810981 w 830"/>
              <a:gd name="T79" fmla="*/ 900318776 h 606"/>
              <a:gd name="T80" fmla="*/ 654253171 w 830"/>
              <a:gd name="T81" fmla="*/ 924146905 h 606"/>
              <a:gd name="T82" fmla="*/ 638749829 w 830"/>
              <a:gd name="T83" fmla="*/ 1014348084 h 606"/>
              <a:gd name="T84" fmla="*/ 586037006 w 830"/>
              <a:gd name="T85" fmla="*/ 1002434672 h 606"/>
              <a:gd name="T86" fmla="*/ 524023019 w 830"/>
              <a:gd name="T87" fmla="*/ 982011493 h 606"/>
              <a:gd name="T88" fmla="*/ 455807010 w 830"/>
              <a:gd name="T89" fmla="*/ 905424897 h 606"/>
              <a:gd name="T90" fmla="*/ 443404213 w 830"/>
              <a:gd name="T91" fmla="*/ 885001717 h 606"/>
              <a:gd name="T92" fmla="*/ 406195820 w 830"/>
              <a:gd name="T93" fmla="*/ 769271238 h 606"/>
              <a:gd name="T94" fmla="*/ 462009031 w 830"/>
              <a:gd name="T95" fmla="*/ 723318758 h 606"/>
              <a:gd name="T96" fmla="*/ 479062411 w 830"/>
              <a:gd name="T97" fmla="*/ 658645412 h 606"/>
              <a:gd name="T98" fmla="*/ 458907398 w 830"/>
              <a:gd name="T99" fmla="*/ 636521062 h 606"/>
              <a:gd name="T100" fmla="*/ 434101803 w 830"/>
              <a:gd name="T101" fmla="*/ 610991761 h 606"/>
              <a:gd name="T102" fmla="*/ 410846402 w 830"/>
              <a:gd name="T103" fmla="*/ 575251524 h 606"/>
              <a:gd name="T104" fmla="*/ 386040807 w 830"/>
              <a:gd name="T105" fmla="*/ 575251524 h 606"/>
              <a:gd name="T106" fmla="*/ 378288592 w 830"/>
              <a:gd name="T107" fmla="*/ 513981986 h 606"/>
              <a:gd name="T108" fmla="*/ 306972117 w 830"/>
              <a:gd name="T109" fmla="*/ 410164919 h 606"/>
              <a:gd name="T110" fmla="*/ 128679841 w 830"/>
              <a:gd name="T111" fmla="*/ 384635619 h 606"/>
              <a:gd name="T112" fmla="*/ 103874246 w 830"/>
              <a:gd name="T113" fmla="*/ 364212440 h 606"/>
              <a:gd name="T114" fmla="*/ 155036875 w 830"/>
              <a:gd name="T115" fmla="*/ 335279412 h 606"/>
              <a:gd name="T116" fmla="*/ 0 w 830"/>
              <a:gd name="T117" fmla="*/ 289326933 h 6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0"/>
              <a:gd name="T178" fmla="*/ 0 h 606"/>
              <a:gd name="T179" fmla="*/ 830 w 830"/>
              <a:gd name="T180" fmla="*/ 606 h 6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0" h="606">
                <a:moveTo>
                  <a:pt x="0" y="170"/>
                </a:moveTo>
                <a:lnTo>
                  <a:pt x="0" y="170"/>
                </a:lnTo>
                <a:lnTo>
                  <a:pt x="5" y="161"/>
                </a:lnTo>
                <a:lnTo>
                  <a:pt x="59" y="144"/>
                </a:lnTo>
                <a:lnTo>
                  <a:pt x="93" y="144"/>
                </a:lnTo>
                <a:lnTo>
                  <a:pt x="112" y="130"/>
                </a:lnTo>
                <a:lnTo>
                  <a:pt x="107" y="126"/>
                </a:lnTo>
                <a:lnTo>
                  <a:pt x="118" y="121"/>
                </a:lnTo>
                <a:lnTo>
                  <a:pt x="108" y="118"/>
                </a:lnTo>
                <a:lnTo>
                  <a:pt x="127" y="112"/>
                </a:lnTo>
                <a:lnTo>
                  <a:pt x="120" y="108"/>
                </a:lnTo>
                <a:lnTo>
                  <a:pt x="96" y="117"/>
                </a:lnTo>
                <a:lnTo>
                  <a:pt x="72" y="105"/>
                </a:lnTo>
                <a:lnTo>
                  <a:pt x="103" y="98"/>
                </a:lnTo>
                <a:lnTo>
                  <a:pt x="120" y="79"/>
                </a:lnTo>
                <a:lnTo>
                  <a:pt x="157" y="78"/>
                </a:lnTo>
                <a:lnTo>
                  <a:pt x="155" y="57"/>
                </a:lnTo>
                <a:lnTo>
                  <a:pt x="183" y="57"/>
                </a:lnTo>
                <a:lnTo>
                  <a:pt x="211" y="72"/>
                </a:lnTo>
                <a:lnTo>
                  <a:pt x="178" y="52"/>
                </a:lnTo>
                <a:lnTo>
                  <a:pt x="240" y="40"/>
                </a:lnTo>
                <a:lnTo>
                  <a:pt x="255" y="49"/>
                </a:lnTo>
                <a:lnTo>
                  <a:pt x="257" y="67"/>
                </a:lnTo>
                <a:lnTo>
                  <a:pt x="265" y="51"/>
                </a:lnTo>
                <a:lnTo>
                  <a:pt x="305" y="63"/>
                </a:lnTo>
                <a:lnTo>
                  <a:pt x="291" y="54"/>
                </a:lnTo>
                <a:lnTo>
                  <a:pt x="311" y="55"/>
                </a:lnTo>
                <a:lnTo>
                  <a:pt x="294" y="45"/>
                </a:lnTo>
                <a:lnTo>
                  <a:pt x="289" y="36"/>
                </a:lnTo>
                <a:lnTo>
                  <a:pt x="298" y="35"/>
                </a:lnTo>
                <a:lnTo>
                  <a:pt x="378" y="60"/>
                </a:lnTo>
                <a:lnTo>
                  <a:pt x="372" y="51"/>
                </a:lnTo>
                <a:lnTo>
                  <a:pt x="389" y="50"/>
                </a:lnTo>
                <a:lnTo>
                  <a:pt x="378" y="43"/>
                </a:lnTo>
                <a:lnTo>
                  <a:pt x="405" y="45"/>
                </a:lnTo>
                <a:lnTo>
                  <a:pt x="362" y="26"/>
                </a:lnTo>
                <a:lnTo>
                  <a:pt x="440" y="36"/>
                </a:lnTo>
                <a:lnTo>
                  <a:pt x="422" y="26"/>
                </a:lnTo>
                <a:lnTo>
                  <a:pt x="377" y="24"/>
                </a:lnTo>
                <a:lnTo>
                  <a:pt x="392" y="23"/>
                </a:lnTo>
                <a:lnTo>
                  <a:pt x="364" y="14"/>
                </a:lnTo>
                <a:lnTo>
                  <a:pt x="397" y="16"/>
                </a:lnTo>
                <a:lnTo>
                  <a:pt x="383" y="12"/>
                </a:lnTo>
                <a:lnTo>
                  <a:pt x="398" y="9"/>
                </a:lnTo>
                <a:lnTo>
                  <a:pt x="455" y="26"/>
                </a:lnTo>
                <a:lnTo>
                  <a:pt x="449" y="20"/>
                </a:lnTo>
                <a:lnTo>
                  <a:pt x="474" y="14"/>
                </a:lnTo>
                <a:lnTo>
                  <a:pt x="453" y="12"/>
                </a:lnTo>
                <a:lnTo>
                  <a:pt x="452" y="4"/>
                </a:lnTo>
                <a:lnTo>
                  <a:pt x="466" y="0"/>
                </a:lnTo>
                <a:lnTo>
                  <a:pt x="619" y="4"/>
                </a:lnTo>
                <a:lnTo>
                  <a:pt x="630" y="9"/>
                </a:lnTo>
                <a:lnTo>
                  <a:pt x="626" y="12"/>
                </a:lnTo>
                <a:lnTo>
                  <a:pt x="523" y="13"/>
                </a:lnTo>
                <a:lnTo>
                  <a:pt x="535" y="18"/>
                </a:lnTo>
                <a:lnTo>
                  <a:pt x="495" y="23"/>
                </a:lnTo>
                <a:lnTo>
                  <a:pt x="640" y="14"/>
                </a:lnTo>
                <a:lnTo>
                  <a:pt x="645" y="22"/>
                </a:lnTo>
                <a:lnTo>
                  <a:pt x="626" y="27"/>
                </a:lnTo>
                <a:lnTo>
                  <a:pt x="659" y="23"/>
                </a:lnTo>
                <a:lnTo>
                  <a:pt x="697" y="33"/>
                </a:lnTo>
                <a:lnTo>
                  <a:pt x="640" y="49"/>
                </a:lnTo>
                <a:lnTo>
                  <a:pt x="548" y="47"/>
                </a:lnTo>
                <a:lnTo>
                  <a:pt x="570" y="50"/>
                </a:lnTo>
                <a:lnTo>
                  <a:pt x="531" y="57"/>
                </a:lnTo>
                <a:lnTo>
                  <a:pt x="531" y="65"/>
                </a:lnTo>
                <a:lnTo>
                  <a:pt x="632" y="52"/>
                </a:lnTo>
                <a:lnTo>
                  <a:pt x="640" y="57"/>
                </a:lnTo>
                <a:lnTo>
                  <a:pt x="619" y="70"/>
                </a:lnTo>
                <a:lnTo>
                  <a:pt x="684" y="50"/>
                </a:lnTo>
                <a:lnTo>
                  <a:pt x="688" y="69"/>
                </a:lnTo>
                <a:lnTo>
                  <a:pt x="656" y="101"/>
                </a:lnTo>
                <a:lnTo>
                  <a:pt x="718" y="64"/>
                </a:lnTo>
                <a:lnTo>
                  <a:pt x="718" y="70"/>
                </a:lnTo>
                <a:lnTo>
                  <a:pt x="747" y="69"/>
                </a:lnTo>
                <a:lnTo>
                  <a:pt x="756" y="57"/>
                </a:lnTo>
                <a:lnTo>
                  <a:pt x="789" y="55"/>
                </a:lnTo>
                <a:lnTo>
                  <a:pt x="829" y="66"/>
                </a:lnTo>
                <a:lnTo>
                  <a:pt x="790" y="82"/>
                </a:lnTo>
                <a:lnTo>
                  <a:pt x="792" y="89"/>
                </a:lnTo>
                <a:lnTo>
                  <a:pt x="702" y="98"/>
                </a:lnTo>
                <a:lnTo>
                  <a:pt x="774" y="99"/>
                </a:lnTo>
                <a:lnTo>
                  <a:pt x="715" y="113"/>
                </a:lnTo>
                <a:lnTo>
                  <a:pt x="719" y="123"/>
                </a:lnTo>
                <a:lnTo>
                  <a:pt x="759" y="113"/>
                </a:lnTo>
                <a:lnTo>
                  <a:pt x="730" y="126"/>
                </a:lnTo>
                <a:lnTo>
                  <a:pt x="726" y="142"/>
                </a:lnTo>
                <a:lnTo>
                  <a:pt x="736" y="138"/>
                </a:lnTo>
                <a:lnTo>
                  <a:pt x="708" y="153"/>
                </a:lnTo>
                <a:lnTo>
                  <a:pt x="698" y="183"/>
                </a:lnTo>
                <a:lnTo>
                  <a:pt x="713" y="177"/>
                </a:lnTo>
                <a:lnTo>
                  <a:pt x="734" y="183"/>
                </a:lnTo>
                <a:lnTo>
                  <a:pt x="715" y="183"/>
                </a:lnTo>
                <a:lnTo>
                  <a:pt x="715" y="192"/>
                </a:lnTo>
                <a:lnTo>
                  <a:pt x="746" y="196"/>
                </a:lnTo>
                <a:lnTo>
                  <a:pt x="747" y="208"/>
                </a:lnTo>
                <a:lnTo>
                  <a:pt x="700" y="205"/>
                </a:lnTo>
                <a:lnTo>
                  <a:pt x="713" y="210"/>
                </a:lnTo>
                <a:lnTo>
                  <a:pt x="687" y="214"/>
                </a:lnTo>
                <a:lnTo>
                  <a:pt x="700" y="226"/>
                </a:lnTo>
                <a:lnTo>
                  <a:pt x="724" y="227"/>
                </a:lnTo>
                <a:lnTo>
                  <a:pt x="710" y="234"/>
                </a:lnTo>
                <a:lnTo>
                  <a:pt x="729" y="241"/>
                </a:lnTo>
                <a:lnTo>
                  <a:pt x="728" y="257"/>
                </a:lnTo>
                <a:lnTo>
                  <a:pt x="693" y="247"/>
                </a:lnTo>
                <a:lnTo>
                  <a:pt x="714" y="255"/>
                </a:lnTo>
                <a:lnTo>
                  <a:pt x="701" y="261"/>
                </a:lnTo>
                <a:lnTo>
                  <a:pt x="713" y="260"/>
                </a:lnTo>
                <a:lnTo>
                  <a:pt x="710" y="270"/>
                </a:lnTo>
                <a:lnTo>
                  <a:pt x="735" y="275"/>
                </a:lnTo>
                <a:lnTo>
                  <a:pt x="695" y="272"/>
                </a:lnTo>
                <a:lnTo>
                  <a:pt x="688" y="278"/>
                </a:lnTo>
                <a:lnTo>
                  <a:pt x="718" y="290"/>
                </a:lnTo>
                <a:lnTo>
                  <a:pt x="714" y="301"/>
                </a:lnTo>
                <a:lnTo>
                  <a:pt x="689" y="307"/>
                </a:lnTo>
                <a:lnTo>
                  <a:pt x="665" y="292"/>
                </a:lnTo>
                <a:lnTo>
                  <a:pt x="629" y="305"/>
                </a:lnTo>
                <a:lnTo>
                  <a:pt x="655" y="313"/>
                </a:lnTo>
                <a:lnTo>
                  <a:pt x="630" y="320"/>
                </a:lnTo>
                <a:lnTo>
                  <a:pt x="657" y="321"/>
                </a:lnTo>
                <a:lnTo>
                  <a:pt x="648" y="336"/>
                </a:lnTo>
                <a:lnTo>
                  <a:pt x="659" y="327"/>
                </a:lnTo>
                <a:lnTo>
                  <a:pt x="688" y="340"/>
                </a:lnTo>
                <a:lnTo>
                  <a:pt x="679" y="350"/>
                </a:lnTo>
                <a:lnTo>
                  <a:pt x="695" y="346"/>
                </a:lnTo>
                <a:lnTo>
                  <a:pt x="688" y="356"/>
                </a:lnTo>
                <a:lnTo>
                  <a:pt x="699" y="351"/>
                </a:lnTo>
                <a:lnTo>
                  <a:pt x="701" y="377"/>
                </a:lnTo>
                <a:lnTo>
                  <a:pt x="688" y="368"/>
                </a:lnTo>
                <a:lnTo>
                  <a:pt x="688" y="377"/>
                </a:lnTo>
                <a:lnTo>
                  <a:pt x="675" y="377"/>
                </a:lnTo>
                <a:lnTo>
                  <a:pt x="659" y="355"/>
                </a:lnTo>
                <a:lnTo>
                  <a:pt x="619" y="344"/>
                </a:lnTo>
                <a:lnTo>
                  <a:pt x="647" y="358"/>
                </a:lnTo>
                <a:lnTo>
                  <a:pt x="611" y="365"/>
                </a:lnTo>
                <a:lnTo>
                  <a:pt x="600" y="377"/>
                </a:lnTo>
                <a:lnTo>
                  <a:pt x="634" y="380"/>
                </a:lnTo>
                <a:lnTo>
                  <a:pt x="605" y="387"/>
                </a:lnTo>
                <a:lnTo>
                  <a:pt x="649" y="378"/>
                </a:lnTo>
                <a:lnTo>
                  <a:pt x="691" y="389"/>
                </a:lnTo>
                <a:lnTo>
                  <a:pt x="636" y="419"/>
                </a:lnTo>
                <a:lnTo>
                  <a:pt x="584" y="432"/>
                </a:lnTo>
                <a:lnTo>
                  <a:pt x="565" y="433"/>
                </a:lnTo>
                <a:lnTo>
                  <a:pt x="552" y="420"/>
                </a:lnTo>
                <a:lnTo>
                  <a:pt x="558" y="433"/>
                </a:lnTo>
                <a:lnTo>
                  <a:pt x="543" y="441"/>
                </a:lnTo>
                <a:lnTo>
                  <a:pt x="523" y="473"/>
                </a:lnTo>
                <a:lnTo>
                  <a:pt x="507" y="473"/>
                </a:lnTo>
                <a:lnTo>
                  <a:pt x="503" y="482"/>
                </a:lnTo>
                <a:lnTo>
                  <a:pt x="487" y="484"/>
                </a:lnTo>
                <a:lnTo>
                  <a:pt x="480" y="480"/>
                </a:lnTo>
                <a:lnTo>
                  <a:pt x="490" y="474"/>
                </a:lnTo>
                <a:lnTo>
                  <a:pt x="479" y="473"/>
                </a:lnTo>
                <a:lnTo>
                  <a:pt x="473" y="489"/>
                </a:lnTo>
                <a:lnTo>
                  <a:pt x="448" y="491"/>
                </a:lnTo>
                <a:lnTo>
                  <a:pt x="449" y="504"/>
                </a:lnTo>
                <a:lnTo>
                  <a:pt x="433" y="505"/>
                </a:lnTo>
                <a:lnTo>
                  <a:pt x="447" y="515"/>
                </a:lnTo>
                <a:lnTo>
                  <a:pt x="429" y="518"/>
                </a:lnTo>
                <a:lnTo>
                  <a:pt x="443" y="529"/>
                </a:lnTo>
                <a:lnTo>
                  <a:pt x="431" y="529"/>
                </a:lnTo>
                <a:lnTo>
                  <a:pt x="440" y="532"/>
                </a:lnTo>
                <a:lnTo>
                  <a:pt x="431" y="545"/>
                </a:lnTo>
                <a:lnTo>
                  <a:pt x="422" y="543"/>
                </a:lnTo>
                <a:lnTo>
                  <a:pt x="429" y="549"/>
                </a:lnTo>
                <a:lnTo>
                  <a:pt x="412" y="554"/>
                </a:lnTo>
                <a:lnTo>
                  <a:pt x="422" y="572"/>
                </a:lnTo>
                <a:lnTo>
                  <a:pt x="412" y="596"/>
                </a:lnTo>
                <a:lnTo>
                  <a:pt x="400" y="597"/>
                </a:lnTo>
                <a:lnTo>
                  <a:pt x="409" y="605"/>
                </a:lnTo>
                <a:lnTo>
                  <a:pt x="381" y="605"/>
                </a:lnTo>
                <a:lnTo>
                  <a:pt x="378" y="589"/>
                </a:lnTo>
                <a:lnTo>
                  <a:pt x="339" y="591"/>
                </a:lnTo>
                <a:lnTo>
                  <a:pt x="348" y="587"/>
                </a:lnTo>
                <a:lnTo>
                  <a:pt x="328" y="580"/>
                </a:lnTo>
                <a:lnTo>
                  <a:pt x="338" y="577"/>
                </a:lnTo>
                <a:lnTo>
                  <a:pt x="323" y="577"/>
                </a:lnTo>
                <a:lnTo>
                  <a:pt x="328" y="564"/>
                </a:lnTo>
                <a:lnTo>
                  <a:pt x="320" y="567"/>
                </a:lnTo>
                <a:lnTo>
                  <a:pt x="294" y="532"/>
                </a:lnTo>
                <a:lnTo>
                  <a:pt x="294" y="522"/>
                </a:lnTo>
                <a:lnTo>
                  <a:pt x="313" y="510"/>
                </a:lnTo>
                <a:lnTo>
                  <a:pt x="305" y="507"/>
                </a:lnTo>
                <a:lnTo>
                  <a:pt x="286" y="520"/>
                </a:lnTo>
                <a:lnTo>
                  <a:pt x="286" y="494"/>
                </a:lnTo>
                <a:lnTo>
                  <a:pt x="268" y="480"/>
                </a:lnTo>
                <a:lnTo>
                  <a:pt x="273" y="460"/>
                </a:lnTo>
                <a:lnTo>
                  <a:pt x="262" y="452"/>
                </a:lnTo>
                <a:lnTo>
                  <a:pt x="277" y="434"/>
                </a:lnTo>
                <a:lnTo>
                  <a:pt x="268" y="432"/>
                </a:lnTo>
                <a:lnTo>
                  <a:pt x="301" y="432"/>
                </a:lnTo>
                <a:lnTo>
                  <a:pt x="298" y="425"/>
                </a:lnTo>
                <a:lnTo>
                  <a:pt x="275" y="426"/>
                </a:lnTo>
                <a:lnTo>
                  <a:pt x="309" y="410"/>
                </a:lnTo>
                <a:lnTo>
                  <a:pt x="301" y="405"/>
                </a:lnTo>
                <a:lnTo>
                  <a:pt x="309" y="387"/>
                </a:lnTo>
                <a:lnTo>
                  <a:pt x="281" y="387"/>
                </a:lnTo>
                <a:lnTo>
                  <a:pt x="251" y="372"/>
                </a:lnTo>
                <a:lnTo>
                  <a:pt x="305" y="380"/>
                </a:lnTo>
                <a:lnTo>
                  <a:pt x="296" y="374"/>
                </a:lnTo>
                <a:lnTo>
                  <a:pt x="305" y="371"/>
                </a:lnTo>
                <a:lnTo>
                  <a:pt x="284" y="360"/>
                </a:lnTo>
                <a:lnTo>
                  <a:pt x="291" y="355"/>
                </a:lnTo>
                <a:lnTo>
                  <a:pt x="280" y="359"/>
                </a:lnTo>
                <a:lnTo>
                  <a:pt x="288" y="352"/>
                </a:lnTo>
                <a:lnTo>
                  <a:pt x="274" y="352"/>
                </a:lnTo>
                <a:lnTo>
                  <a:pt x="289" y="347"/>
                </a:lnTo>
                <a:lnTo>
                  <a:pt x="265" y="338"/>
                </a:lnTo>
                <a:lnTo>
                  <a:pt x="260" y="352"/>
                </a:lnTo>
                <a:lnTo>
                  <a:pt x="240" y="352"/>
                </a:lnTo>
                <a:lnTo>
                  <a:pt x="236" y="347"/>
                </a:lnTo>
                <a:lnTo>
                  <a:pt x="249" y="338"/>
                </a:lnTo>
                <a:lnTo>
                  <a:pt x="239" y="338"/>
                </a:lnTo>
                <a:lnTo>
                  <a:pt x="251" y="316"/>
                </a:lnTo>
                <a:lnTo>
                  <a:pt x="237" y="312"/>
                </a:lnTo>
                <a:lnTo>
                  <a:pt x="244" y="302"/>
                </a:lnTo>
                <a:lnTo>
                  <a:pt x="221" y="275"/>
                </a:lnTo>
                <a:lnTo>
                  <a:pt x="229" y="274"/>
                </a:lnTo>
                <a:lnTo>
                  <a:pt x="198" y="250"/>
                </a:lnTo>
                <a:lnTo>
                  <a:pt x="198" y="241"/>
                </a:lnTo>
                <a:lnTo>
                  <a:pt x="165" y="229"/>
                </a:lnTo>
                <a:lnTo>
                  <a:pt x="134" y="222"/>
                </a:lnTo>
                <a:lnTo>
                  <a:pt x="106" y="234"/>
                </a:lnTo>
                <a:lnTo>
                  <a:pt x="83" y="226"/>
                </a:lnTo>
                <a:lnTo>
                  <a:pt x="91" y="235"/>
                </a:lnTo>
                <a:lnTo>
                  <a:pt x="67" y="231"/>
                </a:lnTo>
                <a:lnTo>
                  <a:pt x="46" y="222"/>
                </a:lnTo>
                <a:lnTo>
                  <a:pt x="67" y="214"/>
                </a:lnTo>
                <a:lnTo>
                  <a:pt x="21" y="205"/>
                </a:lnTo>
                <a:lnTo>
                  <a:pt x="38" y="198"/>
                </a:lnTo>
                <a:lnTo>
                  <a:pt x="93" y="200"/>
                </a:lnTo>
                <a:lnTo>
                  <a:pt x="100" y="197"/>
                </a:lnTo>
                <a:lnTo>
                  <a:pt x="90" y="192"/>
                </a:lnTo>
                <a:lnTo>
                  <a:pt x="99" y="187"/>
                </a:lnTo>
                <a:lnTo>
                  <a:pt x="50" y="191"/>
                </a:lnTo>
                <a:lnTo>
                  <a:pt x="0" y="17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7" name="Freeform 653">
            <a:extLst>
              <a:ext uri="{FF2B5EF4-FFF2-40B4-BE49-F238E27FC236}">
                <a16:creationId xmlns:a16="http://schemas.microsoft.com/office/drawing/2014/main" id="{42F516B0-83CB-401D-9D4F-5EFC00BB80FF}"/>
              </a:ext>
            </a:extLst>
          </p:cNvPr>
          <p:cNvSpPr>
            <a:spLocks/>
          </p:cNvSpPr>
          <p:nvPr/>
        </p:nvSpPr>
        <p:spPr bwMode="auto">
          <a:xfrm>
            <a:off x="3679334" y="4181819"/>
            <a:ext cx="173742" cy="77068"/>
          </a:xfrm>
          <a:custGeom>
            <a:avLst/>
            <a:gdLst>
              <a:gd name="T0" fmla="*/ 0 w 151"/>
              <a:gd name="T1" fmla="*/ 40104274 h 70"/>
              <a:gd name="T2" fmla="*/ 0 w 151"/>
              <a:gd name="T3" fmla="*/ 40104274 h 70"/>
              <a:gd name="T4" fmla="*/ 15652254 w 151"/>
              <a:gd name="T5" fmla="*/ 35091241 h 70"/>
              <a:gd name="T6" fmla="*/ 6260402 w 151"/>
              <a:gd name="T7" fmla="*/ 25065175 h 70"/>
              <a:gd name="T8" fmla="*/ 26607957 w 151"/>
              <a:gd name="T9" fmla="*/ 31749650 h 70"/>
              <a:gd name="T10" fmla="*/ 17217354 w 151"/>
              <a:gd name="T11" fmla="*/ 13367662 h 70"/>
              <a:gd name="T12" fmla="*/ 40695106 w 151"/>
              <a:gd name="T13" fmla="*/ 23395026 h 70"/>
              <a:gd name="T14" fmla="*/ 29739408 w 151"/>
              <a:gd name="T15" fmla="*/ 1671443 h 70"/>
              <a:gd name="T16" fmla="*/ 65737964 w 151"/>
              <a:gd name="T17" fmla="*/ 18381988 h 70"/>
              <a:gd name="T18" fmla="*/ 68868163 w 151"/>
              <a:gd name="T19" fmla="*/ 48460201 h 70"/>
              <a:gd name="T20" fmla="*/ 87650631 w 151"/>
              <a:gd name="T21" fmla="*/ 15039104 h 70"/>
              <a:gd name="T22" fmla="*/ 106433080 w 151"/>
              <a:gd name="T23" fmla="*/ 28408059 h 70"/>
              <a:gd name="T24" fmla="*/ 122085329 w 151"/>
              <a:gd name="T25" fmla="*/ 11697513 h 70"/>
              <a:gd name="T26" fmla="*/ 134607378 w 151"/>
              <a:gd name="T27" fmla="*/ 31749650 h 70"/>
              <a:gd name="T28" fmla="*/ 131477179 w 151"/>
              <a:gd name="T29" fmla="*/ 13367662 h 70"/>
              <a:gd name="T30" fmla="*/ 170607214 w 151"/>
              <a:gd name="T31" fmla="*/ 13367662 h 70"/>
              <a:gd name="T32" fmla="*/ 175302514 w 151"/>
              <a:gd name="T33" fmla="*/ 0 h 70"/>
              <a:gd name="T34" fmla="*/ 192519862 w 151"/>
              <a:gd name="T35" fmla="*/ 11697513 h 70"/>
              <a:gd name="T36" fmla="*/ 214432511 w 151"/>
              <a:gd name="T37" fmla="*/ 6684477 h 70"/>
              <a:gd name="T38" fmla="*/ 198780262 w 151"/>
              <a:gd name="T39" fmla="*/ 15039104 h 70"/>
              <a:gd name="T40" fmla="*/ 234780059 w 151"/>
              <a:gd name="T41" fmla="*/ 51801792 h 70"/>
              <a:gd name="T42" fmla="*/ 203475561 w 151"/>
              <a:gd name="T43" fmla="*/ 83551432 h 70"/>
              <a:gd name="T44" fmla="*/ 117390029 w 151"/>
              <a:gd name="T45" fmla="*/ 115301092 h 70"/>
              <a:gd name="T46" fmla="*/ 39130007 w 151"/>
              <a:gd name="T47" fmla="*/ 100261993 h 70"/>
              <a:gd name="T48" fmla="*/ 57912465 w 151"/>
              <a:gd name="T49" fmla="*/ 70183775 h 70"/>
              <a:gd name="T50" fmla="*/ 12522054 w 151"/>
              <a:gd name="T51" fmla="*/ 60157709 h 70"/>
              <a:gd name="T52" fmla="*/ 56347365 w 151"/>
              <a:gd name="T53" fmla="*/ 58486267 h 70"/>
              <a:gd name="T54" fmla="*/ 40695106 w 151"/>
              <a:gd name="T55" fmla="*/ 48460201 h 70"/>
              <a:gd name="T56" fmla="*/ 56347365 w 151"/>
              <a:gd name="T57" fmla="*/ 40104274 h 70"/>
              <a:gd name="T58" fmla="*/ 0 w 151"/>
              <a:gd name="T59" fmla="*/ 40104274 h 70"/>
              <a:gd name="T60" fmla="*/ 0 w 151"/>
              <a:gd name="T61" fmla="*/ 40104274 h 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1"/>
              <a:gd name="T94" fmla="*/ 0 h 70"/>
              <a:gd name="T95" fmla="*/ 151 w 151"/>
              <a:gd name="T96" fmla="*/ 70 h 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1" h="70">
                <a:moveTo>
                  <a:pt x="0" y="24"/>
                </a:moveTo>
                <a:lnTo>
                  <a:pt x="0" y="24"/>
                </a:lnTo>
                <a:lnTo>
                  <a:pt x="10" y="21"/>
                </a:lnTo>
                <a:lnTo>
                  <a:pt x="4" y="15"/>
                </a:lnTo>
                <a:lnTo>
                  <a:pt x="17" y="19"/>
                </a:lnTo>
                <a:lnTo>
                  <a:pt x="11" y="8"/>
                </a:lnTo>
                <a:lnTo>
                  <a:pt x="26" y="14"/>
                </a:lnTo>
                <a:lnTo>
                  <a:pt x="19" y="1"/>
                </a:lnTo>
                <a:lnTo>
                  <a:pt x="42" y="11"/>
                </a:lnTo>
                <a:lnTo>
                  <a:pt x="44" y="29"/>
                </a:lnTo>
                <a:lnTo>
                  <a:pt x="56" y="9"/>
                </a:lnTo>
                <a:lnTo>
                  <a:pt x="68" y="17"/>
                </a:lnTo>
                <a:lnTo>
                  <a:pt x="78" y="7"/>
                </a:lnTo>
                <a:lnTo>
                  <a:pt x="86" y="19"/>
                </a:lnTo>
                <a:lnTo>
                  <a:pt x="84" y="8"/>
                </a:lnTo>
                <a:lnTo>
                  <a:pt x="109" y="8"/>
                </a:lnTo>
                <a:lnTo>
                  <a:pt x="112" y="0"/>
                </a:lnTo>
                <a:lnTo>
                  <a:pt x="123" y="7"/>
                </a:lnTo>
                <a:lnTo>
                  <a:pt x="137" y="4"/>
                </a:lnTo>
                <a:lnTo>
                  <a:pt x="127" y="9"/>
                </a:lnTo>
                <a:lnTo>
                  <a:pt x="150" y="31"/>
                </a:lnTo>
                <a:lnTo>
                  <a:pt x="130" y="50"/>
                </a:lnTo>
                <a:lnTo>
                  <a:pt x="75" y="69"/>
                </a:lnTo>
                <a:lnTo>
                  <a:pt x="25" y="60"/>
                </a:lnTo>
                <a:lnTo>
                  <a:pt x="37" y="42"/>
                </a:lnTo>
                <a:lnTo>
                  <a:pt x="8" y="36"/>
                </a:lnTo>
                <a:lnTo>
                  <a:pt x="36" y="35"/>
                </a:lnTo>
                <a:lnTo>
                  <a:pt x="26" y="29"/>
                </a:lnTo>
                <a:lnTo>
                  <a:pt x="36" y="24"/>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8" name="Freeform 654">
            <a:extLst>
              <a:ext uri="{FF2B5EF4-FFF2-40B4-BE49-F238E27FC236}">
                <a16:creationId xmlns:a16="http://schemas.microsoft.com/office/drawing/2014/main" id="{AEDBB3BA-B9B5-4529-80D6-07A47E3580D4}"/>
              </a:ext>
            </a:extLst>
          </p:cNvPr>
          <p:cNvSpPr>
            <a:spLocks/>
          </p:cNvSpPr>
          <p:nvPr/>
        </p:nvSpPr>
        <p:spPr bwMode="auto">
          <a:xfrm>
            <a:off x="2229542" y="4859199"/>
            <a:ext cx="474503" cy="289340"/>
          </a:xfrm>
          <a:custGeom>
            <a:avLst/>
            <a:gdLst>
              <a:gd name="T0" fmla="*/ 0 w 412"/>
              <a:gd name="T1" fmla="*/ 5082858 h 261"/>
              <a:gd name="T2" fmla="*/ 0 w 412"/>
              <a:gd name="T3" fmla="*/ 5082858 h 261"/>
              <a:gd name="T4" fmla="*/ 29795363 w 412"/>
              <a:gd name="T5" fmla="*/ 72852125 h 261"/>
              <a:gd name="T6" fmla="*/ 65864618 w 412"/>
              <a:gd name="T7" fmla="*/ 105042701 h 261"/>
              <a:gd name="T8" fmla="*/ 64295518 w 412"/>
              <a:gd name="T9" fmla="*/ 123679407 h 261"/>
              <a:gd name="T10" fmla="*/ 45477599 w 412"/>
              <a:gd name="T11" fmla="*/ 127067544 h 261"/>
              <a:gd name="T12" fmla="*/ 86250404 w 412"/>
              <a:gd name="T13" fmla="*/ 142316113 h 261"/>
              <a:gd name="T14" fmla="*/ 108205270 w 412"/>
              <a:gd name="T15" fmla="*/ 174506710 h 261"/>
              <a:gd name="T16" fmla="*/ 106637423 w 412"/>
              <a:gd name="T17" fmla="*/ 199919690 h 261"/>
              <a:gd name="T18" fmla="*/ 152115002 w 412"/>
              <a:gd name="T19" fmla="*/ 242275958 h 261"/>
              <a:gd name="T20" fmla="*/ 163092435 w 412"/>
              <a:gd name="T21" fmla="*/ 228722108 h 261"/>
              <a:gd name="T22" fmla="*/ 53318085 w 412"/>
              <a:gd name="T23" fmla="*/ 62686412 h 261"/>
              <a:gd name="T24" fmla="*/ 47045445 w 412"/>
              <a:gd name="T25" fmla="*/ 18636711 h 261"/>
              <a:gd name="T26" fmla="*/ 70568158 w 412"/>
              <a:gd name="T27" fmla="*/ 28802429 h 261"/>
              <a:gd name="T28" fmla="*/ 111340964 w 412"/>
              <a:gd name="T29" fmla="*/ 101654564 h 261"/>
              <a:gd name="T30" fmla="*/ 169365114 w 412"/>
              <a:gd name="T31" fmla="*/ 155869963 h 261"/>
              <a:gd name="T32" fmla="*/ 166228168 w 412"/>
              <a:gd name="T33" fmla="*/ 176200127 h 261"/>
              <a:gd name="T34" fmla="*/ 246205893 w 412"/>
              <a:gd name="T35" fmla="*/ 250746952 h 261"/>
              <a:gd name="T36" fmla="*/ 255615479 w 412"/>
              <a:gd name="T37" fmla="*/ 282937507 h 261"/>
              <a:gd name="T38" fmla="*/ 246205893 w 412"/>
              <a:gd name="T39" fmla="*/ 303267631 h 261"/>
              <a:gd name="T40" fmla="*/ 265023813 w 412"/>
              <a:gd name="T41" fmla="*/ 332070050 h 261"/>
              <a:gd name="T42" fmla="*/ 417138854 w 412"/>
              <a:gd name="T43" fmla="*/ 410005092 h 261"/>
              <a:gd name="T44" fmla="*/ 484571299 w 412"/>
              <a:gd name="T45" fmla="*/ 403227517 h 261"/>
              <a:gd name="T46" fmla="*/ 528479779 w 412"/>
              <a:gd name="T47" fmla="*/ 440500929 h 261"/>
              <a:gd name="T48" fmla="*/ 545729852 w 412"/>
              <a:gd name="T49" fmla="*/ 404922236 h 261"/>
              <a:gd name="T50" fmla="*/ 567684718 w 412"/>
              <a:gd name="T51" fmla="*/ 403227517 h 261"/>
              <a:gd name="T52" fmla="*/ 545729852 w 412"/>
              <a:gd name="T53" fmla="*/ 372731680 h 261"/>
              <a:gd name="T54" fmla="*/ 594344377 w 412"/>
              <a:gd name="T55" fmla="*/ 360872550 h 261"/>
              <a:gd name="T56" fmla="*/ 613162297 w 412"/>
              <a:gd name="T57" fmla="*/ 347318700 h 261"/>
              <a:gd name="T58" fmla="*/ 617867090 w 412"/>
              <a:gd name="T59" fmla="*/ 340541043 h 261"/>
              <a:gd name="T60" fmla="*/ 624139730 w 412"/>
              <a:gd name="T61" fmla="*/ 357484413 h 261"/>
              <a:gd name="T62" fmla="*/ 644526749 w 412"/>
              <a:gd name="T63" fmla="*/ 282937507 h 261"/>
              <a:gd name="T64" fmla="*/ 617867090 w 412"/>
              <a:gd name="T65" fmla="*/ 272771795 h 261"/>
              <a:gd name="T66" fmla="*/ 569253817 w 412"/>
              <a:gd name="T67" fmla="*/ 282937507 h 261"/>
              <a:gd name="T68" fmla="*/ 544162005 w 412"/>
              <a:gd name="T69" fmla="*/ 347318700 h 261"/>
              <a:gd name="T70" fmla="*/ 481434353 w 412"/>
              <a:gd name="T71" fmla="*/ 354094974 h 261"/>
              <a:gd name="T72" fmla="*/ 454775946 w 412"/>
              <a:gd name="T73" fmla="*/ 338847625 h 261"/>
              <a:gd name="T74" fmla="*/ 414001908 w 412"/>
              <a:gd name="T75" fmla="*/ 259217945 h 261"/>
              <a:gd name="T76" fmla="*/ 412434061 w 412"/>
              <a:gd name="T77" fmla="*/ 199919690 h 261"/>
              <a:gd name="T78" fmla="*/ 426548440 w 412"/>
              <a:gd name="T79" fmla="*/ 171117271 h 261"/>
              <a:gd name="T80" fmla="*/ 384206555 w 412"/>
              <a:gd name="T81" fmla="*/ 155869963 h 261"/>
              <a:gd name="T82" fmla="*/ 330888489 w 412"/>
              <a:gd name="T83" fmla="*/ 72852125 h 261"/>
              <a:gd name="T84" fmla="*/ 285410832 w 412"/>
              <a:gd name="T85" fmla="*/ 89794132 h 261"/>
              <a:gd name="T86" fmla="*/ 227387973 w 412"/>
              <a:gd name="T87" fmla="*/ 22024853 h 261"/>
              <a:gd name="T88" fmla="*/ 130160136 w 412"/>
              <a:gd name="T89" fmla="*/ 35578703 h 261"/>
              <a:gd name="T90" fmla="*/ 48614545 w 412"/>
              <a:gd name="T91" fmla="*/ 0 h 261"/>
              <a:gd name="T92" fmla="*/ 0 w 412"/>
              <a:gd name="T93" fmla="*/ 5082858 h 261"/>
              <a:gd name="T94" fmla="*/ 0 w 412"/>
              <a:gd name="T95" fmla="*/ 5082858 h 2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2"/>
              <a:gd name="T145" fmla="*/ 0 h 261"/>
              <a:gd name="T146" fmla="*/ 412 w 412"/>
              <a:gd name="T147" fmla="*/ 261 h 2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2" h="261">
                <a:moveTo>
                  <a:pt x="0" y="3"/>
                </a:moveTo>
                <a:lnTo>
                  <a:pt x="0" y="3"/>
                </a:lnTo>
                <a:lnTo>
                  <a:pt x="19" y="43"/>
                </a:lnTo>
                <a:lnTo>
                  <a:pt x="42" y="62"/>
                </a:lnTo>
                <a:lnTo>
                  <a:pt x="41" y="73"/>
                </a:lnTo>
                <a:lnTo>
                  <a:pt x="29" y="75"/>
                </a:lnTo>
                <a:lnTo>
                  <a:pt x="55" y="84"/>
                </a:lnTo>
                <a:lnTo>
                  <a:pt x="69" y="103"/>
                </a:lnTo>
                <a:lnTo>
                  <a:pt x="68" y="118"/>
                </a:lnTo>
                <a:lnTo>
                  <a:pt x="97" y="143"/>
                </a:lnTo>
                <a:lnTo>
                  <a:pt x="104" y="135"/>
                </a:lnTo>
                <a:lnTo>
                  <a:pt x="34" y="37"/>
                </a:lnTo>
                <a:lnTo>
                  <a:pt x="30" y="11"/>
                </a:lnTo>
                <a:lnTo>
                  <a:pt x="45" y="17"/>
                </a:lnTo>
                <a:lnTo>
                  <a:pt x="71" y="60"/>
                </a:lnTo>
                <a:lnTo>
                  <a:pt x="108" y="92"/>
                </a:lnTo>
                <a:lnTo>
                  <a:pt x="106" y="104"/>
                </a:lnTo>
                <a:lnTo>
                  <a:pt x="157" y="148"/>
                </a:lnTo>
                <a:lnTo>
                  <a:pt x="163" y="167"/>
                </a:lnTo>
                <a:lnTo>
                  <a:pt x="157" y="179"/>
                </a:lnTo>
                <a:lnTo>
                  <a:pt x="169" y="196"/>
                </a:lnTo>
                <a:lnTo>
                  <a:pt x="266" y="242"/>
                </a:lnTo>
                <a:lnTo>
                  <a:pt x="309" y="238"/>
                </a:lnTo>
                <a:lnTo>
                  <a:pt x="337" y="260"/>
                </a:lnTo>
                <a:lnTo>
                  <a:pt x="348" y="239"/>
                </a:lnTo>
                <a:lnTo>
                  <a:pt x="362" y="238"/>
                </a:lnTo>
                <a:lnTo>
                  <a:pt x="348" y="220"/>
                </a:lnTo>
                <a:lnTo>
                  <a:pt x="379" y="213"/>
                </a:lnTo>
                <a:lnTo>
                  <a:pt x="391" y="205"/>
                </a:lnTo>
                <a:lnTo>
                  <a:pt x="394" y="201"/>
                </a:lnTo>
                <a:lnTo>
                  <a:pt x="398" y="211"/>
                </a:lnTo>
                <a:lnTo>
                  <a:pt x="411" y="167"/>
                </a:lnTo>
                <a:lnTo>
                  <a:pt x="394" y="161"/>
                </a:lnTo>
                <a:lnTo>
                  <a:pt x="363" y="167"/>
                </a:lnTo>
                <a:lnTo>
                  <a:pt x="347" y="205"/>
                </a:lnTo>
                <a:lnTo>
                  <a:pt x="307" y="209"/>
                </a:lnTo>
                <a:lnTo>
                  <a:pt x="290" y="200"/>
                </a:lnTo>
                <a:lnTo>
                  <a:pt x="264" y="153"/>
                </a:lnTo>
                <a:lnTo>
                  <a:pt x="263" y="118"/>
                </a:lnTo>
                <a:lnTo>
                  <a:pt x="272" y="101"/>
                </a:lnTo>
                <a:lnTo>
                  <a:pt x="245" y="92"/>
                </a:lnTo>
                <a:lnTo>
                  <a:pt x="211" y="43"/>
                </a:lnTo>
                <a:lnTo>
                  <a:pt x="182" y="53"/>
                </a:lnTo>
                <a:lnTo>
                  <a:pt x="145" y="13"/>
                </a:lnTo>
                <a:lnTo>
                  <a:pt x="83" y="21"/>
                </a:lnTo>
                <a:lnTo>
                  <a:pt x="31" y="0"/>
                </a:lnTo>
                <a:lnTo>
                  <a:pt x="0" y="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9" name="Freeform 655">
            <a:extLst>
              <a:ext uri="{FF2B5EF4-FFF2-40B4-BE49-F238E27FC236}">
                <a16:creationId xmlns:a16="http://schemas.microsoft.com/office/drawing/2014/main" id="{103CE0F2-1959-4FB4-9DEB-710314E74D8F}"/>
              </a:ext>
            </a:extLst>
          </p:cNvPr>
          <p:cNvSpPr>
            <a:spLocks/>
          </p:cNvSpPr>
          <p:nvPr/>
        </p:nvSpPr>
        <p:spPr bwMode="auto">
          <a:xfrm>
            <a:off x="5435729" y="4464485"/>
            <a:ext cx="497864" cy="276999"/>
          </a:xfrm>
          <a:custGeom>
            <a:avLst/>
            <a:gdLst>
              <a:gd name="T0" fmla="*/ 0 w 434"/>
              <a:gd name="T1" fmla="*/ 97804222 h 183"/>
              <a:gd name="T2" fmla="*/ 0 w 434"/>
              <a:gd name="T3" fmla="*/ 97804222 h 183"/>
              <a:gd name="T4" fmla="*/ 21780710 w 434"/>
              <a:gd name="T5" fmla="*/ 130405179 h 183"/>
              <a:gd name="T6" fmla="*/ 51342202 w 434"/>
              <a:gd name="T7" fmla="*/ 140699736 h 183"/>
              <a:gd name="T8" fmla="*/ 63787960 w 434"/>
              <a:gd name="T9" fmla="*/ 207618979 h 183"/>
              <a:gd name="T10" fmla="*/ 157136156 w 434"/>
              <a:gd name="T11" fmla="*/ 233356025 h 183"/>
              <a:gd name="T12" fmla="*/ 197588027 w 434"/>
              <a:gd name="T13" fmla="*/ 279684804 h 183"/>
              <a:gd name="T14" fmla="*/ 273821727 w 434"/>
              <a:gd name="T15" fmla="*/ 276252848 h 183"/>
              <a:gd name="T16" fmla="*/ 360947101 w 434"/>
              <a:gd name="T17" fmla="*/ 312285761 h 183"/>
              <a:gd name="T18" fmla="*/ 477632633 w 434"/>
              <a:gd name="T19" fmla="*/ 279684804 h 183"/>
              <a:gd name="T20" fmla="*/ 513416994 w 434"/>
              <a:gd name="T21" fmla="*/ 253946448 h 183"/>
              <a:gd name="T22" fmla="*/ 513416994 w 434"/>
              <a:gd name="T23" fmla="*/ 217913535 h 183"/>
              <a:gd name="T24" fmla="*/ 546088045 w 434"/>
              <a:gd name="T25" fmla="*/ 221345491 h 183"/>
              <a:gd name="T26" fmla="*/ 616100113 w 434"/>
              <a:gd name="T27" fmla="*/ 169870047 h 183"/>
              <a:gd name="T28" fmla="*/ 673665330 w 434"/>
              <a:gd name="T29" fmla="*/ 166438092 h 183"/>
              <a:gd name="T30" fmla="*/ 645660348 w 434"/>
              <a:gd name="T31" fmla="*/ 126973224 h 183"/>
              <a:gd name="T32" fmla="*/ 591207349 w 434"/>
              <a:gd name="T33" fmla="*/ 137269090 h 183"/>
              <a:gd name="T34" fmla="*/ 591207349 w 434"/>
              <a:gd name="T35" fmla="*/ 92656289 h 183"/>
              <a:gd name="T36" fmla="*/ 605209762 w 434"/>
              <a:gd name="T37" fmla="*/ 68633890 h 183"/>
              <a:gd name="T38" fmla="*/ 566314585 w 434"/>
              <a:gd name="T39" fmla="*/ 61771289 h 183"/>
              <a:gd name="T40" fmla="*/ 465186875 w 434"/>
              <a:gd name="T41" fmla="*/ 89224334 h 183"/>
              <a:gd name="T42" fmla="*/ 378061578 w 434"/>
              <a:gd name="T43" fmla="*/ 49759445 h 183"/>
              <a:gd name="T44" fmla="*/ 320496438 w 434"/>
              <a:gd name="T45" fmla="*/ 54907378 h 183"/>
              <a:gd name="T46" fmla="*/ 300271146 w 434"/>
              <a:gd name="T47" fmla="*/ 22306411 h 183"/>
              <a:gd name="T48" fmla="*/ 244261492 w 434"/>
              <a:gd name="T49" fmla="*/ 0 h 183"/>
              <a:gd name="T50" fmla="*/ 214701257 w 434"/>
              <a:gd name="T51" fmla="*/ 24022389 h 183"/>
              <a:gd name="T52" fmla="*/ 213145849 w 434"/>
              <a:gd name="T53" fmla="*/ 68633890 h 183"/>
              <a:gd name="T54" fmla="*/ 85569928 w 434"/>
              <a:gd name="T55" fmla="*/ 48043467 h 183"/>
              <a:gd name="T56" fmla="*/ 0 w 434"/>
              <a:gd name="T57" fmla="*/ 97804222 h 183"/>
              <a:gd name="T58" fmla="*/ 0 w 434"/>
              <a:gd name="T59" fmla="*/ 97804222 h 18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34"/>
              <a:gd name="T91" fmla="*/ 0 h 183"/>
              <a:gd name="T92" fmla="*/ 434 w 434"/>
              <a:gd name="T93" fmla="*/ 183 h 18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34" h="183">
                <a:moveTo>
                  <a:pt x="0" y="57"/>
                </a:moveTo>
                <a:lnTo>
                  <a:pt x="0" y="57"/>
                </a:lnTo>
                <a:lnTo>
                  <a:pt x="14" y="76"/>
                </a:lnTo>
                <a:lnTo>
                  <a:pt x="33" y="82"/>
                </a:lnTo>
                <a:lnTo>
                  <a:pt x="41" y="121"/>
                </a:lnTo>
                <a:lnTo>
                  <a:pt x="101" y="136"/>
                </a:lnTo>
                <a:lnTo>
                  <a:pt x="127" y="163"/>
                </a:lnTo>
                <a:lnTo>
                  <a:pt x="176" y="161"/>
                </a:lnTo>
                <a:lnTo>
                  <a:pt x="232" y="182"/>
                </a:lnTo>
                <a:lnTo>
                  <a:pt x="307" y="163"/>
                </a:lnTo>
                <a:lnTo>
                  <a:pt x="330" y="148"/>
                </a:lnTo>
                <a:lnTo>
                  <a:pt x="330" y="127"/>
                </a:lnTo>
                <a:lnTo>
                  <a:pt x="351" y="129"/>
                </a:lnTo>
                <a:lnTo>
                  <a:pt x="396" y="99"/>
                </a:lnTo>
                <a:lnTo>
                  <a:pt x="433" y="97"/>
                </a:lnTo>
                <a:lnTo>
                  <a:pt x="415" y="74"/>
                </a:lnTo>
                <a:lnTo>
                  <a:pt x="380" y="80"/>
                </a:lnTo>
                <a:lnTo>
                  <a:pt x="380" y="54"/>
                </a:lnTo>
                <a:lnTo>
                  <a:pt x="389" y="40"/>
                </a:lnTo>
                <a:lnTo>
                  <a:pt x="364" y="36"/>
                </a:lnTo>
                <a:lnTo>
                  <a:pt x="299" y="52"/>
                </a:lnTo>
                <a:lnTo>
                  <a:pt x="243" y="29"/>
                </a:lnTo>
                <a:lnTo>
                  <a:pt x="206" y="32"/>
                </a:lnTo>
                <a:lnTo>
                  <a:pt x="193" y="13"/>
                </a:lnTo>
                <a:lnTo>
                  <a:pt x="157" y="0"/>
                </a:lnTo>
                <a:lnTo>
                  <a:pt x="138" y="14"/>
                </a:lnTo>
                <a:lnTo>
                  <a:pt x="137" y="40"/>
                </a:lnTo>
                <a:lnTo>
                  <a:pt x="55" y="28"/>
                </a:lnTo>
                <a:lnTo>
                  <a:pt x="0" y="57"/>
                </a:lnTo>
              </a:path>
            </a:pathLst>
          </a:custGeom>
          <a:solidFill>
            <a:schemeClr val="bg1">
              <a:lumMod val="65000"/>
            </a:schemeClr>
          </a:solidFill>
          <a:ln w="12700">
            <a:solidFill>
              <a:srgbClr val="FFFFFF"/>
            </a:solidFill>
            <a:round/>
            <a:headEnd/>
            <a:tailEnd/>
          </a:ln>
        </p:spPr>
        <p:txBody>
          <a:bodyPr lIns="0" tIns="0" rIns="0" bIns="0" anchor="ctr">
            <a:spAutoFit/>
          </a:bodyPr>
          <a:lstStyle/>
          <a:p>
            <a:endParaRPr lang="en-GB" kern="0" dirty="0">
              <a:solidFill>
                <a:sysClr val="windowText" lastClr="000000"/>
              </a:solidFill>
            </a:endParaRPr>
          </a:p>
        </p:txBody>
      </p:sp>
      <p:sp>
        <p:nvSpPr>
          <p:cNvPr id="70" name="Freeform 656">
            <a:extLst>
              <a:ext uri="{FF2B5EF4-FFF2-40B4-BE49-F238E27FC236}">
                <a16:creationId xmlns:a16="http://schemas.microsoft.com/office/drawing/2014/main" id="{4F08ECD2-B0A3-418F-849F-235D1C7B0112}"/>
              </a:ext>
            </a:extLst>
          </p:cNvPr>
          <p:cNvSpPr>
            <a:spLocks/>
          </p:cNvSpPr>
          <p:nvPr/>
        </p:nvSpPr>
        <p:spPr bwMode="auto">
          <a:xfrm>
            <a:off x="4876544" y="4986293"/>
            <a:ext cx="116801" cy="132501"/>
          </a:xfrm>
          <a:custGeom>
            <a:avLst/>
            <a:gdLst>
              <a:gd name="T0" fmla="*/ 0 w 105"/>
              <a:gd name="T1" fmla="*/ 143570889 h 119"/>
              <a:gd name="T2" fmla="*/ 0 w 105"/>
              <a:gd name="T3" fmla="*/ 143570889 h 119"/>
              <a:gd name="T4" fmla="*/ 20480870 w 105"/>
              <a:gd name="T5" fmla="*/ 201682754 h 119"/>
              <a:gd name="T6" fmla="*/ 57054450 w 105"/>
              <a:gd name="T7" fmla="*/ 193136590 h 119"/>
              <a:gd name="T8" fmla="*/ 114110109 w 105"/>
              <a:gd name="T9" fmla="*/ 141860872 h 119"/>
              <a:gd name="T10" fmla="*/ 112646586 w 105"/>
              <a:gd name="T11" fmla="*/ 117932397 h 119"/>
              <a:gd name="T12" fmla="*/ 150683680 w 105"/>
              <a:gd name="T13" fmla="*/ 73494155 h 119"/>
              <a:gd name="T14" fmla="*/ 152145994 w 105"/>
              <a:gd name="T15" fmla="*/ 59820554 h 119"/>
              <a:gd name="T16" fmla="*/ 131665133 w 105"/>
              <a:gd name="T17" fmla="*/ 34183359 h 119"/>
              <a:gd name="T18" fmla="*/ 84850527 w 105"/>
              <a:gd name="T19" fmla="*/ 0 h 119"/>
              <a:gd name="T20" fmla="*/ 73147160 w 105"/>
              <a:gd name="T21" fmla="*/ 1708710 h 119"/>
              <a:gd name="T22" fmla="*/ 78998834 w 105"/>
              <a:gd name="T23" fmla="*/ 18801043 h 119"/>
              <a:gd name="T24" fmla="*/ 62907334 w 105"/>
              <a:gd name="T25" fmla="*/ 54693117 h 119"/>
              <a:gd name="T26" fmla="*/ 73147160 w 105"/>
              <a:gd name="T27" fmla="*/ 71785445 h 119"/>
              <a:gd name="T28" fmla="*/ 58517973 w 105"/>
              <a:gd name="T29" fmla="*/ 119642415 h 119"/>
              <a:gd name="T30" fmla="*/ 0 w 105"/>
              <a:gd name="T31" fmla="*/ 143570889 h 119"/>
              <a:gd name="T32" fmla="*/ 0 w 105"/>
              <a:gd name="T33" fmla="*/ 143570889 h 1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19"/>
              <a:gd name="T53" fmla="*/ 105 w 105"/>
              <a:gd name="T54" fmla="*/ 119 h 1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19">
                <a:moveTo>
                  <a:pt x="0" y="84"/>
                </a:moveTo>
                <a:lnTo>
                  <a:pt x="0" y="84"/>
                </a:lnTo>
                <a:lnTo>
                  <a:pt x="14" y="118"/>
                </a:lnTo>
                <a:lnTo>
                  <a:pt x="39" y="113"/>
                </a:lnTo>
                <a:lnTo>
                  <a:pt x="78" y="83"/>
                </a:lnTo>
                <a:lnTo>
                  <a:pt x="77" y="69"/>
                </a:lnTo>
                <a:lnTo>
                  <a:pt x="103" y="43"/>
                </a:lnTo>
                <a:lnTo>
                  <a:pt x="104" y="35"/>
                </a:lnTo>
                <a:lnTo>
                  <a:pt x="90" y="20"/>
                </a:lnTo>
                <a:lnTo>
                  <a:pt x="58" y="0"/>
                </a:lnTo>
                <a:lnTo>
                  <a:pt x="50" y="1"/>
                </a:lnTo>
                <a:lnTo>
                  <a:pt x="54" y="11"/>
                </a:lnTo>
                <a:lnTo>
                  <a:pt x="43" y="32"/>
                </a:lnTo>
                <a:lnTo>
                  <a:pt x="50" y="42"/>
                </a:lnTo>
                <a:lnTo>
                  <a:pt x="40" y="70"/>
                </a:lnTo>
                <a:lnTo>
                  <a:pt x="0" y="8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1" name="Freeform 657">
            <a:extLst>
              <a:ext uri="{FF2B5EF4-FFF2-40B4-BE49-F238E27FC236}">
                <a16:creationId xmlns:a16="http://schemas.microsoft.com/office/drawing/2014/main" id="{5E649382-9C23-4795-BBF9-46D64A38F33F}"/>
              </a:ext>
            </a:extLst>
          </p:cNvPr>
          <p:cNvSpPr>
            <a:spLocks/>
          </p:cNvSpPr>
          <p:nvPr/>
        </p:nvSpPr>
        <p:spPr bwMode="auto">
          <a:xfrm>
            <a:off x="5314547" y="4898408"/>
            <a:ext cx="127022" cy="64899"/>
          </a:xfrm>
          <a:custGeom>
            <a:avLst/>
            <a:gdLst>
              <a:gd name="T0" fmla="*/ 0 w 111"/>
              <a:gd name="T1" fmla="*/ 39317863 h 57"/>
              <a:gd name="T2" fmla="*/ 0 w 111"/>
              <a:gd name="T3" fmla="*/ 39317863 h 57"/>
              <a:gd name="T4" fmla="*/ 21675035 w 111"/>
              <a:gd name="T5" fmla="*/ 0 h 57"/>
              <a:gd name="T6" fmla="*/ 88246756 w 111"/>
              <a:gd name="T7" fmla="*/ 25020341 h 57"/>
              <a:gd name="T8" fmla="*/ 123855015 w 111"/>
              <a:gd name="T9" fmla="*/ 62549509 h 57"/>
              <a:gd name="T10" fmla="*/ 170300826 w 111"/>
              <a:gd name="T11" fmla="*/ 62549509 h 57"/>
              <a:gd name="T12" fmla="*/ 167203860 w 111"/>
              <a:gd name="T13" fmla="*/ 100080026 h 57"/>
              <a:gd name="T14" fmla="*/ 57283304 w 111"/>
              <a:gd name="T15" fmla="*/ 76847032 h 57"/>
              <a:gd name="T16" fmla="*/ 0 w 111"/>
              <a:gd name="T17" fmla="*/ 39317863 h 57"/>
              <a:gd name="T18" fmla="*/ 0 w 111"/>
              <a:gd name="T19" fmla="*/ 3931786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1"/>
              <a:gd name="T31" fmla="*/ 0 h 57"/>
              <a:gd name="T32" fmla="*/ 111 w 11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1" h="57">
                <a:moveTo>
                  <a:pt x="0" y="22"/>
                </a:moveTo>
                <a:lnTo>
                  <a:pt x="0" y="22"/>
                </a:lnTo>
                <a:lnTo>
                  <a:pt x="14" y="0"/>
                </a:lnTo>
                <a:lnTo>
                  <a:pt x="57" y="14"/>
                </a:lnTo>
                <a:lnTo>
                  <a:pt x="80" y="35"/>
                </a:lnTo>
                <a:lnTo>
                  <a:pt x="110" y="35"/>
                </a:lnTo>
                <a:lnTo>
                  <a:pt x="108" y="56"/>
                </a:lnTo>
                <a:lnTo>
                  <a:pt x="37" y="43"/>
                </a:lnTo>
                <a:lnTo>
                  <a:pt x="0" y="2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72" name="Group 69">
            <a:extLst>
              <a:ext uri="{FF2B5EF4-FFF2-40B4-BE49-F238E27FC236}">
                <a16:creationId xmlns:a16="http://schemas.microsoft.com/office/drawing/2014/main" id="{A36B7DC4-1B53-4416-8305-AD78F046273A}"/>
              </a:ext>
            </a:extLst>
          </p:cNvPr>
          <p:cNvGrpSpPr>
            <a:grpSpLocks/>
          </p:cNvGrpSpPr>
          <p:nvPr/>
        </p:nvGrpSpPr>
        <p:grpSpPr bwMode="auto">
          <a:xfrm>
            <a:off x="6666457" y="5909764"/>
            <a:ext cx="186879" cy="219035"/>
            <a:chOff x="5352" y="3915"/>
            <a:chExt cx="163" cy="197"/>
          </a:xfrm>
          <a:solidFill>
            <a:srgbClr val="00B050"/>
          </a:solidFill>
        </p:grpSpPr>
        <p:sp>
          <p:nvSpPr>
            <p:cNvPr id="275" name="Freeform 659">
              <a:extLst>
                <a:ext uri="{FF2B5EF4-FFF2-40B4-BE49-F238E27FC236}">
                  <a16:creationId xmlns:a16="http://schemas.microsoft.com/office/drawing/2014/main" id="{AAA97107-21AF-4370-995C-0E31C43B175B}"/>
                </a:ext>
              </a:extLst>
            </p:cNvPr>
            <p:cNvSpPr>
              <a:spLocks/>
            </p:cNvSpPr>
            <p:nvPr/>
          </p:nvSpPr>
          <p:spPr bwMode="auto">
            <a:xfrm>
              <a:off x="5352" y="4012"/>
              <a:ext cx="106" cy="100"/>
            </a:xfrm>
            <a:custGeom>
              <a:avLst/>
              <a:gdLst>
                <a:gd name="T0" fmla="*/ 0 w 106"/>
                <a:gd name="T1" fmla="*/ 87 h 100"/>
                <a:gd name="T2" fmla="*/ 0 w 106"/>
                <a:gd name="T3" fmla="*/ 87 h 100"/>
                <a:gd name="T4" fmla="*/ 22 w 106"/>
                <a:gd name="T5" fmla="*/ 56 h 100"/>
                <a:gd name="T6" fmla="*/ 60 w 106"/>
                <a:gd name="T7" fmla="*/ 34 h 100"/>
                <a:gd name="T8" fmla="*/ 79 w 106"/>
                <a:gd name="T9" fmla="*/ 0 h 100"/>
                <a:gd name="T10" fmla="*/ 91 w 106"/>
                <a:gd name="T11" fmla="*/ 10 h 100"/>
                <a:gd name="T12" fmla="*/ 104 w 106"/>
                <a:gd name="T13" fmla="*/ 6 h 100"/>
                <a:gd name="T14" fmla="*/ 105 w 106"/>
                <a:gd name="T15" fmla="*/ 18 h 100"/>
                <a:gd name="T16" fmla="*/ 85 w 106"/>
                <a:gd name="T17" fmla="*/ 41 h 100"/>
                <a:gd name="T18" fmla="*/ 90 w 106"/>
                <a:gd name="T19" fmla="*/ 52 h 100"/>
                <a:gd name="T20" fmla="*/ 67 w 106"/>
                <a:gd name="T21" fmla="*/ 56 h 100"/>
                <a:gd name="T22" fmla="*/ 57 w 106"/>
                <a:gd name="T23" fmla="*/ 89 h 100"/>
                <a:gd name="T24" fmla="*/ 34 w 106"/>
                <a:gd name="T25" fmla="*/ 99 h 100"/>
                <a:gd name="T26" fmla="*/ 0 w 106"/>
                <a:gd name="T27" fmla="*/ 87 h 100"/>
                <a:gd name="T28" fmla="*/ 0 w 106"/>
                <a:gd name="T29" fmla="*/ 87 h 1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6"/>
                <a:gd name="T46" fmla="*/ 0 h 100"/>
                <a:gd name="T47" fmla="*/ 106 w 106"/>
                <a:gd name="T48" fmla="*/ 100 h 1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6" h="100">
                  <a:moveTo>
                    <a:pt x="0" y="87"/>
                  </a:moveTo>
                  <a:lnTo>
                    <a:pt x="0" y="87"/>
                  </a:lnTo>
                  <a:lnTo>
                    <a:pt x="22" y="56"/>
                  </a:lnTo>
                  <a:lnTo>
                    <a:pt x="60" y="34"/>
                  </a:lnTo>
                  <a:lnTo>
                    <a:pt x="79" y="0"/>
                  </a:lnTo>
                  <a:lnTo>
                    <a:pt x="91" y="10"/>
                  </a:lnTo>
                  <a:lnTo>
                    <a:pt x="104" y="6"/>
                  </a:lnTo>
                  <a:lnTo>
                    <a:pt x="105" y="18"/>
                  </a:lnTo>
                  <a:lnTo>
                    <a:pt x="85" y="41"/>
                  </a:lnTo>
                  <a:lnTo>
                    <a:pt x="90" y="52"/>
                  </a:lnTo>
                  <a:lnTo>
                    <a:pt x="67" y="56"/>
                  </a:lnTo>
                  <a:lnTo>
                    <a:pt x="57" y="89"/>
                  </a:lnTo>
                  <a:lnTo>
                    <a:pt x="34" y="99"/>
                  </a:lnTo>
                  <a:lnTo>
                    <a:pt x="0" y="8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6" name="Freeform 660">
              <a:extLst>
                <a:ext uri="{FF2B5EF4-FFF2-40B4-BE49-F238E27FC236}">
                  <a16:creationId xmlns:a16="http://schemas.microsoft.com/office/drawing/2014/main" id="{28698661-DF5F-4315-8BCF-342C6DAABF32}"/>
                </a:ext>
              </a:extLst>
            </p:cNvPr>
            <p:cNvSpPr>
              <a:spLocks/>
            </p:cNvSpPr>
            <p:nvPr/>
          </p:nvSpPr>
          <p:spPr bwMode="auto">
            <a:xfrm>
              <a:off x="5435" y="3915"/>
              <a:ext cx="80" cy="110"/>
            </a:xfrm>
            <a:custGeom>
              <a:avLst/>
              <a:gdLst>
                <a:gd name="T0" fmla="*/ 0 w 80"/>
                <a:gd name="T1" fmla="*/ 0 h 110"/>
                <a:gd name="T2" fmla="*/ 0 w 80"/>
                <a:gd name="T3" fmla="*/ 0 h 110"/>
                <a:gd name="T4" fmla="*/ 22 w 80"/>
                <a:gd name="T5" fmla="*/ 13 h 110"/>
                <a:gd name="T6" fmla="*/ 28 w 80"/>
                <a:gd name="T7" fmla="*/ 37 h 110"/>
                <a:gd name="T8" fmla="*/ 37 w 80"/>
                <a:gd name="T9" fmla="*/ 43 h 110"/>
                <a:gd name="T10" fmla="*/ 43 w 80"/>
                <a:gd name="T11" fmla="*/ 33 h 110"/>
                <a:gd name="T12" fmla="*/ 47 w 80"/>
                <a:gd name="T13" fmla="*/ 50 h 110"/>
                <a:gd name="T14" fmla="*/ 79 w 80"/>
                <a:gd name="T15" fmla="*/ 50 h 110"/>
                <a:gd name="T16" fmla="*/ 73 w 80"/>
                <a:gd name="T17" fmla="*/ 74 h 110"/>
                <a:gd name="T18" fmla="*/ 57 w 80"/>
                <a:gd name="T19" fmla="*/ 77 h 110"/>
                <a:gd name="T20" fmla="*/ 43 w 80"/>
                <a:gd name="T21" fmla="*/ 108 h 110"/>
                <a:gd name="T22" fmla="*/ 28 w 80"/>
                <a:gd name="T23" fmla="*/ 109 h 110"/>
                <a:gd name="T24" fmla="*/ 35 w 80"/>
                <a:gd name="T25" fmla="*/ 98 h 110"/>
                <a:gd name="T26" fmla="*/ 15 w 80"/>
                <a:gd name="T27" fmla="*/ 75 h 110"/>
                <a:gd name="T28" fmla="*/ 31 w 80"/>
                <a:gd name="T29" fmla="*/ 56 h 110"/>
                <a:gd name="T30" fmla="*/ 28 w 80"/>
                <a:gd name="T31" fmla="*/ 40 h 110"/>
                <a:gd name="T32" fmla="*/ 0 w 80"/>
                <a:gd name="T33" fmla="*/ 0 h 110"/>
                <a:gd name="T34" fmla="*/ 0 w 80"/>
                <a:gd name="T35" fmla="*/ 0 h 1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0"/>
                <a:gd name="T55" fmla="*/ 0 h 110"/>
                <a:gd name="T56" fmla="*/ 80 w 80"/>
                <a:gd name="T57" fmla="*/ 110 h 1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0" h="110">
                  <a:moveTo>
                    <a:pt x="0" y="0"/>
                  </a:moveTo>
                  <a:lnTo>
                    <a:pt x="0" y="0"/>
                  </a:lnTo>
                  <a:lnTo>
                    <a:pt x="22" y="13"/>
                  </a:lnTo>
                  <a:lnTo>
                    <a:pt x="28" y="37"/>
                  </a:lnTo>
                  <a:lnTo>
                    <a:pt x="37" y="43"/>
                  </a:lnTo>
                  <a:lnTo>
                    <a:pt x="43" y="33"/>
                  </a:lnTo>
                  <a:lnTo>
                    <a:pt x="47" y="50"/>
                  </a:lnTo>
                  <a:lnTo>
                    <a:pt x="79" y="50"/>
                  </a:lnTo>
                  <a:lnTo>
                    <a:pt x="73" y="74"/>
                  </a:lnTo>
                  <a:lnTo>
                    <a:pt x="57" y="77"/>
                  </a:lnTo>
                  <a:lnTo>
                    <a:pt x="43" y="108"/>
                  </a:lnTo>
                  <a:lnTo>
                    <a:pt x="28" y="109"/>
                  </a:lnTo>
                  <a:lnTo>
                    <a:pt x="35" y="98"/>
                  </a:lnTo>
                  <a:lnTo>
                    <a:pt x="15" y="75"/>
                  </a:lnTo>
                  <a:lnTo>
                    <a:pt x="31" y="56"/>
                  </a:lnTo>
                  <a:lnTo>
                    <a:pt x="28" y="40"/>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73" name="Freeform 661">
            <a:extLst>
              <a:ext uri="{FF2B5EF4-FFF2-40B4-BE49-F238E27FC236}">
                <a16:creationId xmlns:a16="http://schemas.microsoft.com/office/drawing/2014/main" id="{98ADAE93-D5E4-4A59-9C44-F3321359FCDF}"/>
              </a:ext>
            </a:extLst>
          </p:cNvPr>
          <p:cNvSpPr>
            <a:spLocks/>
          </p:cNvSpPr>
          <p:nvPr/>
        </p:nvSpPr>
        <p:spPr bwMode="auto">
          <a:xfrm>
            <a:off x="5013784" y="4783484"/>
            <a:ext cx="264263" cy="221737"/>
          </a:xfrm>
          <a:custGeom>
            <a:avLst/>
            <a:gdLst>
              <a:gd name="T0" fmla="*/ 0 w 230"/>
              <a:gd name="T1" fmla="*/ 184855067 h 199"/>
              <a:gd name="T2" fmla="*/ 0 w 230"/>
              <a:gd name="T3" fmla="*/ 184855067 h 199"/>
              <a:gd name="T4" fmla="*/ 34336892 w 230"/>
              <a:gd name="T5" fmla="*/ 196837704 h 199"/>
              <a:gd name="T6" fmla="*/ 112372904 w 230"/>
              <a:gd name="T7" fmla="*/ 184855067 h 199"/>
              <a:gd name="T8" fmla="*/ 126419980 w 230"/>
              <a:gd name="T9" fmla="*/ 150623590 h 199"/>
              <a:gd name="T10" fmla="*/ 179485088 w 230"/>
              <a:gd name="T11" fmla="*/ 131794665 h 199"/>
              <a:gd name="T12" fmla="*/ 184167446 w 230"/>
              <a:gd name="T13" fmla="*/ 102696964 h 199"/>
              <a:gd name="T14" fmla="*/ 202895633 w 230"/>
              <a:gd name="T15" fmla="*/ 95850677 h 199"/>
              <a:gd name="T16" fmla="*/ 195092534 w 230"/>
              <a:gd name="T17" fmla="*/ 80446837 h 199"/>
              <a:gd name="T18" fmla="*/ 213821969 w 230"/>
              <a:gd name="T19" fmla="*/ 78734284 h 199"/>
              <a:gd name="T20" fmla="*/ 227867797 w 230"/>
              <a:gd name="T21" fmla="*/ 49636583 h 199"/>
              <a:gd name="T22" fmla="*/ 221625068 w 230"/>
              <a:gd name="T23" fmla="*/ 20538866 h 199"/>
              <a:gd name="T24" fmla="*/ 293419571 w 230"/>
              <a:gd name="T25" fmla="*/ 0 h 199"/>
              <a:gd name="T26" fmla="*/ 357409805 w 230"/>
              <a:gd name="T27" fmla="*/ 42790286 h 199"/>
              <a:gd name="T28" fmla="*/ 340240740 w 230"/>
              <a:gd name="T29" fmla="*/ 61617913 h 199"/>
              <a:gd name="T30" fmla="*/ 279372495 w 230"/>
              <a:gd name="T31" fmla="*/ 61617913 h 199"/>
              <a:gd name="T32" fmla="*/ 279372495 w 230"/>
              <a:gd name="T33" fmla="*/ 99274475 h 199"/>
              <a:gd name="T34" fmla="*/ 307465399 w 230"/>
              <a:gd name="T35" fmla="*/ 123237133 h 199"/>
              <a:gd name="T36" fmla="*/ 290297582 w 230"/>
              <a:gd name="T37" fmla="*/ 135218463 h 199"/>
              <a:gd name="T38" fmla="*/ 294979941 w 230"/>
              <a:gd name="T39" fmla="*/ 157469877 h 199"/>
              <a:gd name="T40" fmla="*/ 232550156 w 230"/>
              <a:gd name="T41" fmla="*/ 234492937 h 199"/>
              <a:gd name="T42" fmla="*/ 204457252 w 230"/>
              <a:gd name="T43" fmla="*/ 232781693 h 199"/>
              <a:gd name="T44" fmla="*/ 184167446 w 230"/>
              <a:gd name="T45" fmla="*/ 251609309 h 199"/>
              <a:gd name="T46" fmla="*/ 218503079 w 230"/>
              <a:gd name="T47" fmla="*/ 323497286 h 199"/>
              <a:gd name="T48" fmla="*/ 170120370 w 230"/>
              <a:gd name="T49" fmla="*/ 323497286 h 199"/>
              <a:gd name="T50" fmla="*/ 152952514 w 230"/>
              <a:gd name="T51" fmla="*/ 338902414 h 199"/>
              <a:gd name="T52" fmla="*/ 117055263 w 230"/>
              <a:gd name="T53" fmla="*/ 296110830 h 199"/>
              <a:gd name="T54" fmla="*/ 17167821 w 230"/>
              <a:gd name="T55" fmla="*/ 304669670 h 199"/>
              <a:gd name="T56" fmla="*/ 49943099 w 230"/>
              <a:gd name="T57" fmla="*/ 255031799 h 199"/>
              <a:gd name="T58" fmla="*/ 0 w 230"/>
              <a:gd name="T59" fmla="*/ 184855067 h 199"/>
              <a:gd name="T60" fmla="*/ 0 w 230"/>
              <a:gd name="T61" fmla="*/ 184855067 h 1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0"/>
              <a:gd name="T94" fmla="*/ 0 h 199"/>
              <a:gd name="T95" fmla="*/ 230 w 230"/>
              <a:gd name="T96" fmla="*/ 199 h 19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0" h="199">
                <a:moveTo>
                  <a:pt x="0" y="108"/>
                </a:moveTo>
                <a:lnTo>
                  <a:pt x="0" y="108"/>
                </a:lnTo>
                <a:lnTo>
                  <a:pt x="22" y="115"/>
                </a:lnTo>
                <a:lnTo>
                  <a:pt x="72" y="108"/>
                </a:lnTo>
                <a:lnTo>
                  <a:pt x="81" y="88"/>
                </a:lnTo>
                <a:lnTo>
                  <a:pt x="115" y="77"/>
                </a:lnTo>
                <a:lnTo>
                  <a:pt x="118" y="60"/>
                </a:lnTo>
                <a:lnTo>
                  <a:pt x="130" y="56"/>
                </a:lnTo>
                <a:lnTo>
                  <a:pt x="125" y="47"/>
                </a:lnTo>
                <a:lnTo>
                  <a:pt x="137" y="46"/>
                </a:lnTo>
                <a:lnTo>
                  <a:pt x="146" y="29"/>
                </a:lnTo>
                <a:lnTo>
                  <a:pt x="142" y="12"/>
                </a:lnTo>
                <a:lnTo>
                  <a:pt x="188" y="0"/>
                </a:lnTo>
                <a:lnTo>
                  <a:pt x="229" y="25"/>
                </a:lnTo>
                <a:lnTo>
                  <a:pt x="218" y="36"/>
                </a:lnTo>
                <a:lnTo>
                  <a:pt x="179" y="36"/>
                </a:lnTo>
                <a:lnTo>
                  <a:pt x="179" y="58"/>
                </a:lnTo>
                <a:lnTo>
                  <a:pt x="197" y="72"/>
                </a:lnTo>
                <a:lnTo>
                  <a:pt x="186" y="79"/>
                </a:lnTo>
                <a:lnTo>
                  <a:pt x="189" y="92"/>
                </a:lnTo>
                <a:lnTo>
                  <a:pt x="149" y="137"/>
                </a:lnTo>
                <a:lnTo>
                  <a:pt x="131" y="136"/>
                </a:lnTo>
                <a:lnTo>
                  <a:pt x="118" y="147"/>
                </a:lnTo>
                <a:lnTo>
                  <a:pt x="140" y="189"/>
                </a:lnTo>
                <a:lnTo>
                  <a:pt x="109" y="189"/>
                </a:lnTo>
                <a:lnTo>
                  <a:pt x="98" y="198"/>
                </a:lnTo>
                <a:lnTo>
                  <a:pt x="75" y="173"/>
                </a:lnTo>
                <a:lnTo>
                  <a:pt x="11" y="178"/>
                </a:lnTo>
                <a:lnTo>
                  <a:pt x="32" y="149"/>
                </a:lnTo>
                <a:lnTo>
                  <a:pt x="0" y="10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74" name="Group 73">
            <a:extLst>
              <a:ext uri="{FF2B5EF4-FFF2-40B4-BE49-F238E27FC236}">
                <a16:creationId xmlns:a16="http://schemas.microsoft.com/office/drawing/2014/main" id="{9BD7B3BD-D790-4305-84E7-5A72B29158D7}"/>
              </a:ext>
            </a:extLst>
          </p:cNvPr>
          <p:cNvGrpSpPr>
            <a:grpSpLocks/>
          </p:cNvGrpSpPr>
          <p:nvPr/>
        </p:nvGrpSpPr>
        <p:grpSpPr bwMode="auto">
          <a:xfrm>
            <a:off x="6270798" y="5408134"/>
            <a:ext cx="186880" cy="116277"/>
            <a:chOff x="5006" y="3464"/>
            <a:chExt cx="164" cy="107"/>
          </a:xfrm>
          <a:solidFill>
            <a:srgbClr val="00B050"/>
          </a:solidFill>
        </p:grpSpPr>
        <p:sp>
          <p:nvSpPr>
            <p:cNvPr id="272" name="Freeform 663">
              <a:extLst>
                <a:ext uri="{FF2B5EF4-FFF2-40B4-BE49-F238E27FC236}">
                  <a16:creationId xmlns:a16="http://schemas.microsoft.com/office/drawing/2014/main" id="{37313F0F-7032-46C5-AB40-4833F09656C9}"/>
                </a:ext>
              </a:extLst>
            </p:cNvPr>
            <p:cNvSpPr>
              <a:spLocks/>
            </p:cNvSpPr>
            <p:nvPr/>
          </p:nvSpPr>
          <p:spPr bwMode="auto">
            <a:xfrm>
              <a:off x="5006" y="3464"/>
              <a:ext cx="136" cy="107"/>
            </a:xfrm>
            <a:custGeom>
              <a:avLst/>
              <a:gdLst>
                <a:gd name="T0" fmla="*/ 0 w 136"/>
                <a:gd name="T1" fmla="*/ 0 h 107"/>
                <a:gd name="T2" fmla="*/ 0 w 136"/>
                <a:gd name="T3" fmla="*/ 0 h 107"/>
                <a:gd name="T4" fmla="*/ 2 w 136"/>
                <a:gd name="T5" fmla="*/ 88 h 107"/>
                <a:gd name="T6" fmla="*/ 24 w 136"/>
                <a:gd name="T7" fmla="*/ 91 h 107"/>
                <a:gd name="T8" fmla="*/ 46 w 136"/>
                <a:gd name="T9" fmla="*/ 67 h 107"/>
                <a:gd name="T10" fmla="*/ 70 w 136"/>
                <a:gd name="T11" fmla="*/ 78 h 107"/>
                <a:gd name="T12" fmla="*/ 93 w 136"/>
                <a:gd name="T13" fmla="*/ 101 h 107"/>
                <a:gd name="T14" fmla="*/ 135 w 136"/>
                <a:gd name="T15" fmla="*/ 106 h 107"/>
                <a:gd name="T16" fmla="*/ 87 w 136"/>
                <a:gd name="T17" fmla="*/ 67 h 107"/>
                <a:gd name="T18" fmla="*/ 90 w 136"/>
                <a:gd name="T19" fmla="*/ 47 h 107"/>
                <a:gd name="T20" fmla="*/ 67 w 136"/>
                <a:gd name="T21" fmla="*/ 41 h 107"/>
                <a:gd name="T22" fmla="*/ 46 w 136"/>
                <a:gd name="T23" fmla="*/ 16 h 107"/>
                <a:gd name="T24" fmla="*/ 0 w 136"/>
                <a:gd name="T25" fmla="*/ 0 h 107"/>
                <a:gd name="T26" fmla="*/ 0 w 136"/>
                <a:gd name="T27" fmla="*/ 0 h 1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07"/>
                <a:gd name="T44" fmla="*/ 136 w 136"/>
                <a:gd name="T45" fmla="*/ 107 h 10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07">
                  <a:moveTo>
                    <a:pt x="0" y="0"/>
                  </a:moveTo>
                  <a:lnTo>
                    <a:pt x="0" y="0"/>
                  </a:lnTo>
                  <a:lnTo>
                    <a:pt x="2" y="88"/>
                  </a:lnTo>
                  <a:lnTo>
                    <a:pt x="24" y="91"/>
                  </a:lnTo>
                  <a:lnTo>
                    <a:pt x="46" y="67"/>
                  </a:lnTo>
                  <a:lnTo>
                    <a:pt x="70" y="78"/>
                  </a:lnTo>
                  <a:lnTo>
                    <a:pt x="93" y="101"/>
                  </a:lnTo>
                  <a:lnTo>
                    <a:pt x="135" y="106"/>
                  </a:lnTo>
                  <a:lnTo>
                    <a:pt x="87" y="67"/>
                  </a:lnTo>
                  <a:lnTo>
                    <a:pt x="90" y="47"/>
                  </a:lnTo>
                  <a:lnTo>
                    <a:pt x="67" y="41"/>
                  </a:lnTo>
                  <a:lnTo>
                    <a:pt x="46" y="16"/>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3" name="Freeform 75">
              <a:extLst>
                <a:ext uri="{FF2B5EF4-FFF2-40B4-BE49-F238E27FC236}">
                  <a16:creationId xmlns:a16="http://schemas.microsoft.com/office/drawing/2014/main" id="{6E3F9E2E-887E-4711-8692-BB936FDF937E}"/>
                </a:ext>
              </a:extLst>
            </p:cNvPr>
            <p:cNvSpPr>
              <a:spLocks/>
            </p:cNvSpPr>
            <p:nvPr/>
          </p:nvSpPr>
          <p:spPr bwMode="auto">
            <a:xfrm>
              <a:off x="5105" y="3487"/>
              <a:ext cx="57" cy="28"/>
            </a:xfrm>
            <a:custGeom>
              <a:avLst/>
              <a:gdLst>
                <a:gd name="T0" fmla="*/ 0 w 57"/>
                <a:gd name="T1" fmla="*/ 18 h 28"/>
                <a:gd name="T2" fmla="*/ 0 w 57"/>
                <a:gd name="T3" fmla="*/ 18 h 28"/>
                <a:gd name="T4" fmla="*/ 33 w 57"/>
                <a:gd name="T5" fmla="*/ 27 h 28"/>
                <a:gd name="T6" fmla="*/ 56 w 57"/>
                <a:gd name="T7" fmla="*/ 8 h 28"/>
                <a:gd name="T8" fmla="*/ 47 w 57"/>
                <a:gd name="T9" fmla="*/ 0 h 28"/>
                <a:gd name="T10" fmla="*/ 40 w 57"/>
                <a:gd name="T11" fmla="*/ 10 h 28"/>
                <a:gd name="T12" fmla="*/ 0 w 57"/>
                <a:gd name="T13" fmla="*/ 18 h 28"/>
                <a:gd name="T14" fmla="*/ 0 w 57"/>
                <a:gd name="T15" fmla="*/ 18 h 28"/>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28"/>
                <a:gd name="T26" fmla="*/ 57 w 5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28">
                  <a:moveTo>
                    <a:pt x="0" y="18"/>
                  </a:moveTo>
                  <a:lnTo>
                    <a:pt x="0" y="18"/>
                  </a:lnTo>
                  <a:lnTo>
                    <a:pt x="33" y="27"/>
                  </a:lnTo>
                  <a:lnTo>
                    <a:pt x="56" y="8"/>
                  </a:lnTo>
                  <a:lnTo>
                    <a:pt x="47" y="0"/>
                  </a:lnTo>
                  <a:lnTo>
                    <a:pt x="40" y="10"/>
                  </a:lnTo>
                  <a:lnTo>
                    <a:pt x="0" y="1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4" name="Freeform 665">
              <a:extLst>
                <a:ext uri="{FF2B5EF4-FFF2-40B4-BE49-F238E27FC236}">
                  <a16:creationId xmlns:a16="http://schemas.microsoft.com/office/drawing/2014/main" id="{90E3737C-0897-45B0-80D4-8986F7FC090B}"/>
                </a:ext>
              </a:extLst>
            </p:cNvPr>
            <p:cNvSpPr>
              <a:spLocks/>
            </p:cNvSpPr>
            <p:nvPr/>
          </p:nvSpPr>
          <p:spPr bwMode="auto">
            <a:xfrm>
              <a:off x="5139" y="3466"/>
              <a:ext cx="31" cy="28"/>
            </a:xfrm>
            <a:custGeom>
              <a:avLst/>
              <a:gdLst>
                <a:gd name="T0" fmla="*/ 0 w 31"/>
                <a:gd name="T1" fmla="*/ 0 h 28"/>
                <a:gd name="T2" fmla="*/ 0 w 31"/>
                <a:gd name="T3" fmla="*/ 0 h 28"/>
                <a:gd name="T4" fmla="*/ 23 w 31"/>
                <a:gd name="T5" fmla="*/ 12 h 28"/>
                <a:gd name="T6" fmla="*/ 30 w 31"/>
                <a:gd name="T7" fmla="*/ 27 h 28"/>
                <a:gd name="T8" fmla="*/ 29 w 31"/>
                <a:gd name="T9" fmla="*/ 16 h 28"/>
                <a:gd name="T10" fmla="*/ 0 w 31"/>
                <a:gd name="T11" fmla="*/ 0 h 28"/>
                <a:gd name="T12" fmla="*/ 0 w 31"/>
                <a:gd name="T13" fmla="*/ 0 h 28"/>
                <a:gd name="T14" fmla="*/ 0 60000 65536"/>
                <a:gd name="T15" fmla="*/ 0 60000 65536"/>
                <a:gd name="T16" fmla="*/ 0 60000 65536"/>
                <a:gd name="T17" fmla="*/ 0 60000 65536"/>
                <a:gd name="T18" fmla="*/ 0 60000 65536"/>
                <a:gd name="T19" fmla="*/ 0 60000 65536"/>
                <a:gd name="T20" fmla="*/ 0 60000 65536"/>
                <a:gd name="T21" fmla="*/ 0 w 31"/>
                <a:gd name="T22" fmla="*/ 0 h 28"/>
                <a:gd name="T23" fmla="*/ 31 w 3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8">
                  <a:moveTo>
                    <a:pt x="0" y="0"/>
                  </a:moveTo>
                  <a:lnTo>
                    <a:pt x="0" y="0"/>
                  </a:lnTo>
                  <a:lnTo>
                    <a:pt x="23" y="12"/>
                  </a:lnTo>
                  <a:lnTo>
                    <a:pt x="30" y="27"/>
                  </a:lnTo>
                  <a:lnTo>
                    <a:pt x="29" y="16"/>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nvGrpSpPr>
          <p:cNvPr id="75" name="Group 77">
            <a:extLst>
              <a:ext uri="{FF2B5EF4-FFF2-40B4-BE49-F238E27FC236}">
                <a16:creationId xmlns:a16="http://schemas.microsoft.com/office/drawing/2014/main" id="{794F3FAD-552B-4F54-B292-3C9EFB594DE8}"/>
              </a:ext>
            </a:extLst>
          </p:cNvPr>
          <p:cNvGrpSpPr>
            <a:grpSpLocks/>
          </p:cNvGrpSpPr>
          <p:nvPr/>
        </p:nvGrpSpPr>
        <p:grpSpPr bwMode="auto">
          <a:xfrm>
            <a:off x="5897164" y="5086360"/>
            <a:ext cx="141623" cy="200105"/>
            <a:chOff x="4680" y="3175"/>
            <a:chExt cx="125" cy="179"/>
          </a:xfrm>
          <a:solidFill>
            <a:srgbClr val="00B050"/>
          </a:solidFill>
        </p:grpSpPr>
        <p:sp>
          <p:nvSpPr>
            <p:cNvPr id="266" name="Freeform 667">
              <a:extLst>
                <a:ext uri="{FF2B5EF4-FFF2-40B4-BE49-F238E27FC236}">
                  <a16:creationId xmlns:a16="http://schemas.microsoft.com/office/drawing/2014/main" id="{FA9BAED0-43F7-4E99-8B88-399CA30CA33F}"/>
                </a:ext>
              </a:extLst>
            </p:cNvPr>
            <p:cNvSpPr>
              <a:spLocks/>
            </p:cNvSpPr>
            <p:nvPr/>
          </p:nvSpPr>
          <p:spPr bwMode="auto">
            <a:xfrm>
              <a:off x="4680" y="3275"/>
              <a:ext cx="32" cy="40"/>
            </a:xfrm>
            <a:custGeom>
              <a:avLst/>
              <a:gdLst>
                <a:gd name="T0" fmla="*/ 0 w 32"/>
                <a:gd name="T1" fmla="*/ 39 h 40"/>
                <a:gd name="T2" fmla="*/ 0 w 32"/>
                <a:gd name="T3" fmla="*/ 39 h 40"/>
                <a:gd name="T4" fmla="*/ 22 w 32"/>
                <a:gd name="T5" fmla="*/ 21 h 40"/>
                <a:gd name="T6" fmla="*/ 31 w 32"/>
                <a:gd name="T7" fmla="*/ 0 h 40"/>
                <a:gd name="T8" fmla="*/ 0 w 32"/>
                <a:gd name="T9" fmla="*/ 39 h 40"/>
                <a:gd name="T10" fmla="*/ 0 w 32"/>
                <a:gd name="T11" fmla="*/ 39 h 40"/>
                <a:gd name="T12" fmla="*/ 0 60000 65536"/>
                <a:gd name="T13" fmla="*/ 0 60000 65536"/>
                <a:gd name="T14" fmla="*/ 0 60000 65536"/>
                <a:gd name="T15" fmla="*/ 0 60000 65536"/>
                <a:gd name="T16" fmla="*/ 0 60000 65536"/>
                <a:gd name="T17" fmla="*/ 0 60000 65536"/>
                <a:gd name="T18" fmla="*/ 0 w 32"/>
                <a:gd name="T19" fmla="*/ 0 h 40"/>
                <a:gd name="T20" fmla="*/ 32 w 3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2" h="40">
                  <a:moveTo>
                    <a:pt x="0" y="39"/>
                  </a:moveTo>
                  <a:lnTo>
                    <a:pt x="0" y="39"/>
                  </a:lnTo>
                  <a:lnTo>
                    <a:pt x="22" y="21"/>
                  </a:lnTo>
                  <a:lnTo>
                    <a:pt x="31" y="0"/>
                  </a:lnTo>
                  <a:lnTo>
                    <a:pt x="0" y="3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7" name="Freeform 79">
              <a:extLst>
                <a:ext uri="{FF2B5EF4-FFF2-40B4-BE49-F238E27FC236}">
                  <a16:creationId xmlns:a16="http://schemas.microsoft.com/office/drawing/2014/main" id="{9454F253-2A59-4A63-ACAF-CC2D0548B1FD}"/>
                </a:ext>
              </a:extLst>
            </p:cNvPr>
            <p:cNvSpPr>
              <a:spLocks/>
            </p:cNvSpPr>
            <p:nvPr/>
          </p:nvSpPr>
          <p:spPr bwMode="auto">
            <a:xfrm>
              <a:off x="4717" y="3175"/>
              <a:ext cx="57" cy="84"/>
            </a:xfrm>
            <a:custGeom>
              <a:avLst/>
              <a:gdLst>
                <a:gd name="T0" fmla="*/ 0 w 57"/>
                <a:gd name="T1" fmla="*/ 33 h 84"/>
                <a:gd name="T2" fmla="*/ 0 w 57"/>
                <a:gd name="T3" fmla="*/ 33 h 84"/>
                <a:gd name="T4" fmla="*/ 11 w 57"/>
                <a:gd name="T5" fmla="*/ 0 h 84"/>
                <a:gd name="T6" fmla="*/ 30 w 57"/>
                <a:gd name="T7" fmla="*/ 1 h 84"/>
                <a:gd name="T8" fmla="*/ 35 w 57"/>
                <a:gd name="T9" fmla="*/ 23 h 84"/>
                <a:gd name="T10" fmla="*/ 20 w 57"/>
                <a:gd name="T11" fmla="*/ 45 h 84"/>
                <a:gd name="T12" fmla="*/ 23 w 57"/>
                <a:gd name="T13" fmla="*/ 58 h 84"/>
                <a:gd name="T14" fmla="*/ 53 w 57"/>
                <a:gd name="T15" fmla="*/ 66 h 84"/>
                <a:gd name="T16" fmla="*/ 56 w 57"/>
                <a:gd name="T17" fmla="*/ 83 h 84"/>
                <a:gd name="T18" fmla="*/ 38 w 57"/>
                <a:gd name="T19" fmla="*/ 66 h 84"/>
                <a:gd name="T20" fmla="*/ 38 w 57"/>
                <a:gd name="T21" fmla="*/ 74 h 84"/>
                <a:gd name="T22" fmla="*/ 11 w 57"/>
                <a:gd name="T23" fmla="*/ 66 h 84"/>
                <a:gd name="T24" fmla="*/ 0 w 57"/>
                <a:gd name="T25" fmla="*/ 33 h 84"/>
                <a:gd name="T26" fmla="*/ 0 w 57"/>
                <a:gd name="T27" fmla="*/ 33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84"/>
                <a:gd name="T44" fmla="*/ 57 w 57"/>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84">
                  <a:moveTo>
                    <a:pt x="0" y="33"/>
                  </a:moveTo>
                  <a:lnTo>
                    <a:pt x="0" y="33"/>
                  </a:lnTo>
                  <a:lnTo>
                    <a:pt x="11" y="0"/>
                  </a:lnTo>
                  <a:lnTo>
                    <a:pt x="30" y="1"/>
                  </a:lnTo>
                  <a:lnTo>
                    <a:pt x="35" y="23"/>
                  </a:lnTo>
                  <a:lnTo>
                    <a:pt x="20" y="45"/>
                  </a:lnTo>
                  <a:lnTo>
                    <a:pt x="23" y="58"/>
                  </a:lnTo>
                  <a:lnTo>
                    <a:pt x="53" y="66"/>
                  </a:lnTo>
                  <a:lnTo>
                    <a:pt x="56" y="83"/>
                  </a:lnTo>
                  <a:lnTo>
                    <a:pt x="38" y="66"/>
                  </a:lnTo>
                  <a:lnTo>
                    <a:pt x="38" y="74"/>
                  </a:lnTo>
                  <a:lnTo>
                    <a:pt x="11" y="66"/>
                  </a:lnTo>
                  <a:lnTo>
                    <a:pt x="0" y="33"/>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8" name="Freeform 669">
              <a:extLst>
                <a:ext uri="{FF2B5EF4-FFF2-40B4-BE49-F238E27FC236}">
                  <a16:creationId xmlns:a16="http://schemas.microsoft.com/office/drawing/2014/main" id="{BC2F61F0-0972-40B7-9276-EC3C84E67EEC}"/>
                </a:ext>
              </a:extLst>
            </p:cNvPr>
            <p:cNvSpPr>
              <a:spLocks/>
            </p:cNvSpPr>
            <p:nvPr/>
          </p:nvSpPr>
          <p:spPr bwMode="auto">
            <a:xfrm>
              <a:off x="4722" y="3246"/>
              <a:ext cx="17" cy="18"/>
            </a:xfrm>
            <a:custGeom>
              <a:avLst/>
              <a:gdLst>
                <a:gd name="T0" fmla="*/ 0 w 17"/>
                <a:gd name="T1" fmla="*/ 0 h 18"/>
                <a:gd name="T2" fmla="*/ 0 w 17"/>
                <a:gd name="T3" fmla="*/ 0 h 18"/>
                <a:gd name="T4" fmla="*/ 8 w 17"/>
                <a:gd name="T5" fmla="*/ 0 h 18"/>
                <a:gd name="T6" fmla="*/ 16 w 17"/>
                <a:gd name="T7" fmla="*/ 3 h 18"/>
                <a:gd name="T8" fmla="*/ 12 w 17"/>
                <a:gd name="T9" fmla="*/ 17 h 18"/>
                <a:gd name="T10" fmla="*/ 0 w 17"/>
                <a:gd name="T11" fmla="*/ 0 h 18"/>
                <a:gd name="T12" fmla="*/ 0 w 17"/>
                <a:gd name="T13" fmla="*/ 0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0" y="0"/>
                  </a:moveTo>
                  <a:lnTo>
                    <a:pt x="0" y="0"/>
                  </a:lnTo>
                  <a:lnTo>
                    <a:pt x="8" y="0"/>
                  </a:lnTo>
                  <a:lnTo>
                    <a:pt x="16" y="3"/>
                  </a:lnTo>
                  <a:lnTo>
                    <a:pt x="12" y="17"/>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9" name="Freeform 81">
              <a:extLst>
                <a:ext uri="{FF2B5EF4-FFF2-40B4-BE49-F238E27FC236}">
                  <a16:creationId xmlns:a16="http://schemas.microsoft.com/office/drawing/2014/main" id="{B1E799A7-A53F-4DD0-A331-B920C5631522}"/>
                </a:ext>
              </a:extLst>
            </p:cNvPr>
            <p:cNvSpPr>
              <a:spLocks/>
            </p:cNvSpPr>
            <p:nvPr/>
          </p:nvSpPr>
          <p:spPr bwMode="auto">
            <a:xfrm>
              <a:off x="4744" y="3267"/>
              <a:ext cx="15" cy="22"/>
            </a:xfrm>
            <a:custGeom>
              <a:avLst/>
              <a:gdLst>
                <a:gd name="T0" fmla="*/ 0 w 15"/>
                <a:gd name="T1" fmla="*/ 0 h 22"/>
                <a:gd name="T2" fmla="*/ 0 w 15"/>
                <a:gd name="T3" fmla="*/ 0 h 22"/>
                <a:gd name="T4" fmla="*/ 1 w 15"/>
                <a:gd name="T5" fmla="*/ 21 h 22"/>
                <a:gd name="T6" fmla="*/ 14 w 15"/>
                <a:gd name="T7" fmla="*/ 12 h 22"/>
                <a:gd name="T8" fmla="*/ 0 w 15"/>
                <a:gd name="T9" fmla="*/ 0 h 22"/>
                <a:gd name="T10" fmla="*/ 0 w 15"/>
                <a:gd name="T11" fmla="*/ 0 h 22"/>
                <a:gd name="T12" fmla="*/ 0 60000 65536"/>
                <a:gd name="T13" fmla="*/ 0 60000 65536"/>
                <a:gd name="T14" fmla="*/ 0 60000 65536"/>
                <a:gd name="T15" fmla="*/ 0 60000 65536"/>
                <a:gd name="T16" fmla="*/ 0 60000 65536"/>
                <a:gd name="T17" fmla="*/ 0 60000 65536"/>
                <a:gd name="T18" fmla="*/ 0 w 15"/>
                <a:gd name="T19" fmla="*/ 0 h 22"/>
                <a:gd name="T20" fmla="*/ 15 w 1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5" h="22">
                  <a:moveTo>
                    <a:pt x="0" y="0"/>
                  </a:moveTo>
                  <a:lnTo>
                    <a:pt x="0" y="0"/>
                  </a:lnTo>
                  <a:lnTo>
                    <a:pt x="1" y="21"/>
                  </a:lnTo>
                  <a:lnTo>
                    <a:pt x="14" y="12"/>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0" name="Freeform 671">
              <a:extLst>
                <a:ext uri="{FF2B5EF4-FFF2-40B4-BE49-F238E27FC236}">
                  <a16:creationId xmlns:a16="http://schemas.microsoft.com/office/drawing/2014/main" id="{3BCCB7F3-0A69-4735-8804-EA1993676A85}"/>
                </a:ext>
              </a:extLst>
            </p:cNvPr>
            <p:cNvSpPr>
              <a:spLocks/>
            </p:cNvSpPr>
            <p:nvPr/>
          </p:nvSpPr>
          <p:spPr bwMode="auto">
            <a:xfrm>
              <a:off x="4745" y="3297"/>
              <a:ext cx="60" cy="57"/>
            </a:xfrm>
            <a:custGeom>
              <a:avLst/>
              <a:gdLst>
                <a:gd name="T0" fmla="*/ 0 w 60"/>
                <a:gd name="T1" fmla="*/ 38 h 57"/>
                <a:gd name="T2" fmla="*/ 0 w 60"/>
                <a:gd name="T3" fmla="*/ 38 h 57"/>
                <a:gd name="T4" fmla="*/ 13 w 60"/>
                <a:gd name="T5" fmla="*/ 18 h 57"/>
                <a:gd name="T6" fmla="*/ 28 w 60"/>
                <a:gd name="T7" fmla="*/ 22 h 57"/>
                <a:gd name="T8" fmla="*/ 49 w 60"/>
                <a:gd name="T9" fmla="*/ 0 h 57"/>
                <a:gd name="T10" fmla="*/ 59 w 60"/>
                <a:gd name="T11" fmla="*/ 13 h 57"/>
                <a:gd name="T12" fmla="*/ 58 w 60"/>
                <a:gd name="T13" fmla="*/ 46 h 57"/>
                <a:gd name="T14" fmla="*/ 53 w 60"/>
                <a:gd name="T15" fmla="*/ 32 h 57"/>
                <a:gd name="T16" fmla="*/ 47 w 60"/>
                <a:gd name="T17" fmla="*/ 56 h 57"/>
                <a:gd name="T18" fmla="*/ 32 w 60"/>
                <a:gd name="T19" fmla="*/ 50 h 57"/>
                <a:gd name="T20" fmla="*/ 23 w 60"/>
                <a:gd name="T21" fmla="*/ 25 h 57"/>
                <a:gd name="T22" fmla="*/ 0 w 60"/>
                <a:gd name="T23" fmla="*/ 38 h 57"/>
                <a:gd name="T24" fmla="*/ 0 w 60"/>
                <a:gd name="T25" fmla="*/ 38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57"/>
                <a:gd name="T41" fmla="*/ 60 w 60"/>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57">
                  <a:moveTo>
                    <a:pt x="0" y="38"/>
                  </a:moveTo>
                  <a:lnTo>
                    <a:pt x="0" y="38"/>
                  </a:lnTo>
                  <a:lnTo>
                    <a:pt x="13" y="18"/>
                  </a:lnTo>
                  <a:lnTo>
                    <a:pt x="28" y="22"/>
                  </a:lnTo>
                  <a:lnTo>
                    <a:pt x="49" y="0"/>
                  </a:lnTo>
                  <a:lnTo>
                    <a:pt x="59" y="13"/>
                  </a:lnTo>
                  <a:lnTo>
                    <a:pt x="58" y="46"/>
                  </a:lnTo>
                  <a:lnTo>
                    <a:pt x="53" y="32"/>
                  </a:lnTo>
                  <a:lnTo>
                    <a:pt x="47" y="56"/>
                  </a:lnTo>
                  <a:lnTo>
                    <a:pt x="32" y="50"/>
                  </a:lnTo>
                  <a:lnTo>
                    <a:pt x="23" y="25"/>
                  </a:lnTo>
                  <a:lnTo>
                    <a:pt x="0" y="3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1" name="Freeform 672">
              <a:extLst>
                <a:ext uri="{FF2B5EF4-FFF2-40B4-BE49-F238E27FC236}">
                  <a16:creationId xmlns:a16="http://schemas.microsoft.com/office/drawing/2014/main" id="{5E8B5FE5-FAF9-4831-92A3-85C56F6B10BA}"/>
                </a:ext>
              </a:extLst>
            </p:cNvPr>
            <p:cNvSpPr>
              <a:spLocks/>
            </p:cNvSpPr>
            <p:nvPr/>
          </p:nvSpPr>
          <p:spPr bwMode="auto">
            <a:xfrm>
              <a:off x="4752" y="3283"/>
              <a:ext cx="14" cy="24"/>
            </a:xfrm>
            <a:custGeom>
              <a:avLst/>
              <a:gdLst>
                <a:gd name="T0" fmla="*/ 0 w 14"/>
                <a:gd name="T1" fmla="*/ 14 h 24"/>
                <a:gd name="T2" fmla="*/ 0 w 14"/>
                <a:gd name="T3" fmla="*/ 14 h 24"/>
                <a:gd name="T4" fmla="*/ 3 w 14"/>
                <a:gd name="T5" fmla="*/ 10 h 24"/>
                <a:gd name="T6" fmla="*/ 13 w 14"/>
                <a:gd name="T7" fmla="*/ 0 h 24"/>
                <a:gd name="T8" fmla="*/ 9 w 14"/>
                <a:gd name="T9" fmla="*/ 23 h 24"/>
                <a:gd name="T10" fmla="*/ 0 w 14"/>
                <a:gd name="T11" fmla="*/ 14 h 24"/>
                <a:gd name="T12" fmla="*/ 0 w 14"/>
                <a:gd name="T13" fmla="*/ 14 h 24"/>
                <a:gd name="T14" fmla="*/ 0 60000 65536"/>
                <a:gd name="T15" fmla="*/ 0 60000 65536"/>
                <a:gd name="T16" fmla="*/ 0 60000 65536"/>
                <a:gd name="T17" fmla="*/ 0 60000 65536"/>
                <a:gd name="T18" fmla="*/ 0 60000 65536"/>
                <a:gd name="T19" fmla="*/ 0 60000 65536"/>
                <a:gd name="T20" fmla="*/ 0 60000 65536"/>
                <a:gd name="T21" fmla="*/ 0 w 14"/>
                <a:gd name="T22" fmla="*/ 0 h 24"/>
                <a:gd name="T23" fmla="*/ 14 w 1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4">
                  <a:moveTo>
                    <a:pt x="0" y="14"/>
                  </a:moveTo>
                  <a:lnTo>
                    <a:pt x="0" y="14"/>
                  </a:lnTo>
                  <a:lnTo>
                    <a:pt x="3" y="10"/>
                  </a:lnTo>
                  <a:lnTo>
                    <a:pt x="13" y="0"/>
                  </a:lnTo>
                  <a:lnTo>
                    <a:pt x="9" y="23"/>
                  </a:lnTo>
                  <a:lnTo>
                    <a:pt x="0" y="1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76" name="Freeform 673">
            <a:extLst>
              <a:ext uri="{FF2B5EF4-FFF2-40B4-BE49-F238E27FC236}">
                <a16:creationId xmlns:a16="http://schemas.microsoft.com/office/drawing/2014/main" id="{EF511045-E73B-4CFF-885B-23ECD1E8C178}"/>
              </a:ext>
            </a:extLst>
          </p:cNvPr>
          <p:cNvSpPr>
            <a:spLocks/>
          </p:cNvSpPr>
          <p:nvPr/>
        </p:nvSpPr>
        <p:spPr bwMode="auto">
          <a:xfrm>
            <a:off x="4480881" y="3865437"/>
            <a:ext cx="2559400" cy="831516"/>
          </a:xfrm>
          <a:custGeom>
            <a:avLst/>
            <a:gdLst>
              <a:gd name="T0" fmla="*/ 37309631 w 2232"/>
              <a:gd name="T1" fmla="*/ 710412683 h 748"/>
              <a:gd name="T2" fmla="*/ 66845385 w 2232"/>
              <a:gd name="T3" fmla="*/ 442943307 h 748"/>
              <a:gd name="T4" fmla="*/ 129026444 w 2232"/>
              <a:gd name="T5" fmla="*/ 374798509 h 748"/>
              <a:gd name="T6" fmla="*/ 167890879 w 2232"/>
              <a:gd name="T7" fmla="*/ 560493703 h 748"/>
              <a:gd name="T8" fmla="*/ 300026834 w 2232"/>
              <a:gd name="T9" fmla="*/ 560493703 h 748"/>
              <a:gd name="T10" fmla="*/ 421280687 w 2232"/>
              <a:gd name="T11" fmla="*/ 431017413 h 748"/>
              <a:gd name="T12" fmla="*/ 592281039 w 2232"/>
              <a:gd name="T13" fmla="*/ 420796150 h 748"/>
              <a:gd name="T14" fmla="*/ 879870995 w 2232"/>
              <a:gd name="T15" fmla="*/ 419092823 h 748"/>
              <a:gd name="T16" fmla="*/ 881425770 w 2232"/>
              <a:gd name="T17" fmla="*/ 270877252 h 748"/>
              <a:gd name="T18" fmla="*/ 990243836 w 2232"/>
              <a:gd name="T19" fmla="*/ 408870255 h 748"/>
              <a:gd name="T20" fmla="*/ 1008898646 w 2232"/>
              <a:gd name="T21" fmla="*/ 398648993 h 748"/>
              <a:gd name="T22" fmla="*/ 1089734496 w 2232"/>
              <a:gd name="T23" fmla="*/ 417389497 h 748"/>
              <a:gd name="T24" fmla="*/ 1035326087 w 2232"/>
              <a:gd name="T25" fmla="*/ 238507527 h 748"/>
              <a:gd name="T26" fmla="*/ 1094397576 w 2232"/>
              <a:gd name="T27" fmla="*/ 247026768 h 748"/>
              <a:gd name="T28" fmla="*/ 1139479826 w 2232"/>
              <a:gd name="T29" fmla="*/ 195917844 h 748"/>
              <a:gd name="T30" fmla="*/ 1400642498 w 2232"/>
              <a:gd name="T31" fmla="*/ 78367386 h 748"/>
              <a:gd name="T32" fmla="*/ 1576305929 w 2232"/>
              <a:gd name="T33" fmla="*/ 56220229 h 748"/>
              <a:gd name="T34" fmla="*/ 1786169430 w 2232"/>
              <a:gd name="T35" fmla="*/ 47700987 h 748"/>
              <a:gd name="T36" fmla="*/ 1699115726 w 2232"/>
              <a:gd name="T37" fmla="*/ 223174980 h 748"/>
              <a:gd name="T38" fmla="*/ 1835914761 w 2232"/>
              <a:gd name="T39" fmla="*/ 209545759 h 748"/>
              <a:gd name="T40" fmla="*/ 2044223487 w 2232"/>
              <a:gd name="T41" fmla="*/ 218065001 h 748"/>
              <a:gd name="T42" fmla="*/ 2147483647 w 2232"/>
              <a:gd name="T43" fmla="*/ 284506472 h 748"/>
              <a:gd name="T44" fmla="*/ 2147483647 w 2232"/>
              <a:gd name="T45" fmla="*/ 267469294 h 748"/>
              <a:gd name="T46" fmla="*/ 2147483647 w 2232"/>
              <a:gd name="T47" fmla="*/ 371390551 h 748"/>
              <a:gd name="T48" fmla="*/ 2147483647 w 2232"/>
              <a:gd name="T49" fmla="*/ 361169288 h 748"/>
              <a:gd name="T50" fmla="*/ 2147483647 w 2232"/>
              <a:gd name="T51" fmla="*/ 459979180 h 748"/>
              <a:gd name="T52" fmla="*/ 2147483647 w 2232"/>
              <a:gd name="T53" fmla="*/ 562197029 h 748"/>
              <a:gd name="T54" fmla="*/ 2147483647 w 2232"/>
              <a:gd name="T55" fmla="*/ 492348905 h 748"/>
              <a:gd name="T56" fmla="*/ 2147483647 w 2232"/>
              <a:gd name="T57" fmla="*/ 613305954 h 748"/>
              <a:gd name="T58" fmla="*/ 2147483647 w 2232"/>
              <a:gd name="T59" fmla="*/ 725746535 h 748"/>
              <a:gd name="T60" fmla="*/ 2147483647 w 2232"/>
              <a:gd name="T61" fmla="*/ 850110236 h 748"/>
              <a:gd name="T62" fmla="*/ 2147483647 w 2232"/>
              <a:gd name="T63" fmla="*/ 982994484 h 748"/>
              <a:gd name="T64" fmla="*/ 2147483647 w 2232"/>
              <a:gd name="T65" fmla="*/ 689970157 h 748"/>
              <a:gd name="T66" fmla="*/ 2147483647 w 2232"/>
              <a:gd name="T67" fmla="*/ 662711553 h 748"/>
              <a:gd name="T68" fmla="*/ 2147483647 w 2232"/>
              <a:gd name="T69" fmla="*/ 747893692 h 748"/>
              <a:gd name="T70" fmla="*/ 2147483647 w 2232"/>
              <a:gd name="T71" fmla="*/ 919959665 h 748"/>
              <a:gd name="T72" fmla="*/ 2147483647 w 2232"/>
              <a:gd name="T73" fmla="*/ 974475243 h 748"/>
              <a:gd name="T74" fmla="*/ 2147483647 w 2232"/>
              <a:gd name="T75" fmla="*/ 1257278307 h 748"/>
              <a:gd name="T76" fmla="*/ 2135941517 w 2232"/>
              <a:gd name="T77" fmla="*/ 1051139282 h 748"/>
              <a:gd name="T78" fmla="*/ 1898097047 w 2232"/>
              <a:gd name="T79" fmla="*/ 1042621346 h 748"/>
              <a:gd name="T80" fmla="*/ 1507907035 w 2232"/>
              <a:gd name="T81" fmla="*/ 998327031 h 748"/>
              <a:gd name="T82" fmla="*/ 1147252456 w 2232"/>
              <a:gd name="T83" fmla="*/ 1042621346 h 748"/>
              <a:gd name="T84" fmla="*/ 1016671276 w 2232"/>
              <a:gd name="T85" fmla="*/ 1001733684 h 748"/>
              <a:gd name="T86" fmla="*/ 778825559 w 2232"/>
              <a:gd name="T87" fmla="*/ 877368677 h 748"/>
              <a:gd name="T88" fmla="*/ 620262008 w 2232"/>
              <a:gd name="T89" fmla="*/ 916553013 h 748"/>
              <a:gd name="T90" fmla="*/ 645134673 w 2232"/>
              <a:gd name="T91" fmla="*/ 1001733684 h 748"/>
              <a:gd name="T92" fmla="*/ 553416642 w 2232"/>
              <a:gd name="T93" fmla="*/ 993215747 h 748"/>
              <a:gd name="T94" fmla="*/ 415062832 w 2232"/>
              <a:gd name="T95" fmla="*/ 1013659578 h 748"/>
              <a:gd name="T96" fmla="*/ 401072348 w 2232"/>
              <a:gd name="T97" fmla="*/ 1097136923 h 748"/>
              <a:gd name="T98" fmla="*/ 452372453 w 2232"/>
              <a:gd name="T99" fmla="*/ 1161875068 h 748"/>
              <a:gd name="T100" fmla="*/ 411953282 w 2232"/>
              <a:gd name="T101" fmla="*/ 1253870349 h 748"/>
              <a:gd name="T102" fmla="*/ 290699429 w 2232"/>
              <a:gd name="T103" fmla="*/ 1206169383 h 748"/>
              <a:gd name="T104" fmla="*/ 272044619 w 2232"/>
              <a:gd name="T105" fmla="*/ 1092025639 h 748"/>
              <a:gd name="T106" fmla="*/ 138353849 w 2232"/>
              <a:gd name="T107" fmla="*/ 1000030358 h 748"/>
              <a:gd name="T108" fmla="*/ 93272845 w 2232"/>
              <a:gd name="T109" fmla="*/ 954032717 h 748"/>
              <a:gd name="T110" fmla="*/ 6217857 w 2232"/>
              <a:gd name="T111" fmla="*/ 880776635 h 7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32"/>
              <a:gd name="T169" fmla="*/ 0 h 748"/>
              <a:gd name="T170" fmla="*/ 2232 w 2232"/>
              <a:gd name="T171" fmla="*/ 748 h 7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32" h="748">
                <a:moveTo>
                  <a:pt x="8" y="492"/>
                </a:moveTo>
                <a:lnTo>
                  <a:pt x="13" y="474"/>
                </a:lnTo>
                <a:lnTo>
                  <a:pt x="22" y="458"/>
                </a:lnTo>
                <a:lnTo>
                  <a:pt x="15" y="439"/>
                </a:lnTo>
                <a:lnTo>
                  <a:pt x="15" y="428"/>
                </a:lnTo>
                <a:lnTo>
                  <a:pt x="46" y="423"/>
                </a:lnTo>
                <a:lnTo>
                  <a:pt x="24" y="417"/>
                </a:lnTo>
                <a:lnTo>
                  <a:pt x="25" y="409"/>
                </a:lnTo>
                <a:lnTo>
                  <a:pt x="11" y="411"/>
                </a:lnTo>
                <a:lnTo>
                  <a:pt x="63" y="367"/>
                </a:lnTo>
                <a:lnTo>
                  <a:pt x="40" y="321"/>
                </a:lnTo>
                <a:lnTo>
                  <a:pt x="46" y="299"/>
                </a:lnTo>
                <a:lnTo>
                  <a:pt x="32" y="274"/>
                </a:lnTo>
                <a:lnTo>
                  <a:pt x="43" y="260"/>
                </a:lnTo>
                <a:lnTo>
                  <a:pt x="24" y="241"/>
                </a:lnTo>
                <a:lnTo>
                  <a:pt x="29" y="225"/>
                </a:lnTo>
                <a:lnTo>
                  <a:pt x="55" y="207"/>
                </a:lnTo>
                <a:lnTo>
                  <a:pt x="69" y="205"/>
                </a:lnTo>
                <a:lnTo>
                  <a:pt x="86" y="209"/>
                </a:lnTo>
                <a:lnTo>
                  <a:pt x="71" y="213"/>
                </a:lnTo>
                <a:lnTo>
                  <a:pt x="83" y="220"/>
                </a:lnTo>
                <a:lnTo>
                  <a:pt x="123" y="222"/>
                </a:lnTo>
                <a:lnTo>
                  <a:pt x="195" y="259"/>
                </a:lnTo>
                <a:lnTo>
                  <a:pt x="196" y="277"/>
                </a:lnTo>
                <a:lnTo>
                  <a:pt x="166" y="294"/>
                </a:lnTo>
                <a:lnTo>
                  <a:pt x="69" y="271"/>
                </a:lnTo>
                <a:lnTo>
                  <a:pt x="109" y="298"/>
                </a:lnTo>
                <a:lnTo>
                  <a:pt x="108" y="329"/>
                </a:lnTo>
                <a:lnTo>
                  <a:pt x="146" y="344"/>
                </a:lnTo>
                <a:lnTo>
                  <a:pt x="157" y="342"/>
                </a:lnTo>
                <a:lnTo>
                  <a:pt x="151" y="329"/>
                </a:lnTo>
                <a:lnTo>
                  <a:pt x="133" y="324"/>
                </a:lnTo>
                <a:lnTo>
                  <a:pt x="138" y="313"/>
                </a:lnTo>
                <a:lnTo>
                  <a:pt x="155" y="325"/>
                </a:lnTo>
                <a:lnTo>
                  <a:pt x="193" y="329"/>
                </a:lnTo>
                <a:lnTo>
                  <a:pt x="177" y="304"/>
                </a:lnTo>
                <a:lnTo>
                  <a:pt x="212" y="284"/>
                </a:lnTo>
                <a:lnTo>
                  <a:pt x="237" y="298"/>
                </a:lnTo>
                <a:lnTo>
                  <a:pt x="236" y="243"/>
                </a:lnTo>
                <a:lnTo>
                  <a:pt x="226" y="234"/>
                </a:lnTo>
                <a:lnTo>
                  <a:pt x="268" y="247"/>
                </a:lnTo>
                <a:lnTo>
                  <a:pt x="271" y="253"/>
                </a:lnTo>
                <a:lnTo>
                  <a:pt x="248" y="263"/>
                </a:lnTo>
                <a:lnTo>
                  <a:pt x="271" y="281"/>
                </a:lnTo>
                <a:lnTo>
                  <a:pt x="290" y="260"/>
                </a:lnTo>
                <a:lnTo>
                  <a:pt x="368" y="227"/>
                </a:lnTo>
                <a:lnTo>
                  <a:pt x="380" y="226"/>
                </a:lnTo>
                <a:lnTo>
                  <a:pt x="368" y="231"/>
                </a:lnTo>
                <a:lnTo>
                  <a:pt x="381" y="247"/>
                </a:lnTo>
                <a:lnTo>
                  <a:pt x="438" y="226"/>
                </a:lnTo>
                <a:lnTo>
                  <a:pt x="451" y="241"/>
                </a:lnTo>
                <a:lnTo>
                  <a:pt x="464" y="230"/>
                </a:lnTo>
                <a:lnTo>
                  <a:pt x="457" y="212"/>
                </a:lnTo>
                <a:lnTo>
                  <a:pt x="465" y="206"/>
                </a:lnTo>
                <a:lnTo>
                  <a:pt x="509" y="215"/>
                </a:lnTo>
                <a:lnTo>
                  <a:pt x="566" y="246"/>
                </a:lnTo>
                <a:lnTo>
                  <a:pt x="577" y="231"/>
                </a:lnTo>
                <a:lnTo>
                  <a:pt x="565" y="215"/>
                </a:lnTo>
                <a:lnTo>
                  <a:pt x="547" y="211"/>
                </a:lnTo>
                <a:lnTo>
                  <a:pt x="554" y="186"/>
                </a:lnTo>
                <a:lnTo>
                  <a:pt x="542" y="183"/>
                </a:lnTo>
                <a:lnTo>
                  <a:pt x="546" y="171"/>
                </a:lnTo>
                <a:lnTo>
                  <a:pt x="567" y="159"/>
                </a:lnTo>
                <a:lnTo>
                  <a:pt x="581" y="129"/>
                </a:lnTo>
                <a:lnTo>
                  <a:pt x="610" y="130"/>
                </a:lnTo>
                <a:lnTo>
                  <a:pt x="625" y="134"/>
                </a:lnTo>
                <a:lnTo>
                  <a:pt x="614" y="166"/>
                </a:lnTo>
                <a:lnTo>
                  <a:pt x="626" y="181"/>
                </a:lnTo>
                <a:lnTo>
                  <a:pt x="622" y="225"/>
                </a:lnTo>
                <a:lnTo>
                  <a:pt x="637" y="240"/>
                </a:lnTo>
                <a:lnTo>
                  <a:pt x="631" y="256"/>
                </a:lnTo>
                <a:lnTo>
                  <a:pt x="609" y="268"/>
                </a:lnTo>
                <a:lnTo>
                  <a:pt x="616" y="274"/>
                </a:lnTo>
                <a:lnTo>
                  <a:pt x="586" y="280"/>
                </a:lnTo>
                <a:lnTo>
                  <a:pt x="618" y="291"/>
                </a:lnTo>
                <a:lnTo>
                  <a:pt x="653" y="256"/>
                </a:lnTo>
                <a:lnTo>
                  <a:pt x="649" y="234"/>
                </a:lnTo>
                <a:lnTo>
                  <a:pt x="661" y="231"/>
                </a:lnTo>
                <a:lnTo>
                  <a:pt x="680" y="227"/>
                </a:lnTo>
                <a:lnTo>
                  <a:pt x="689" y="239"/>
                </a:lnTo>
                <a:lnTo>
                  <a:pt x="688" y="256"/>
                </a:lnTo>
                <a:lnTo>
                  <a:pt x="711" y="261"/>
                </a:lnTo>
                <a:lnTo>
                  <a:pt x="693" y="255"/>
                </a:lnTo>
                <a:lnTo>
                  <a:pt x="701" y="245"/>
                </a:lnTo>
                <a:lnTo>
                  <a:pt x="694" y="231"/>
                </a:lnTo>
                <a:lnTo>
                  <a:pt x="641" y="221"/>
                </a:lnTo>
                <a:lnTo>
                  <a:pt x="649" y="187"/>
                </a:lnTo>
                <a:lnTo>
                  <a:pt x="631" y="166"/>
                </a:lnTo>
                <a:lnTo>
                  <a:pt x="657" y="146"/>
                </a:lnTo>
                <a:lnTo>
                  <a:pt x="654" y="132"/>
                </a:lnTo>
                <a:lnTo>
                  <a:pt x="666" y="140"/>
                </a:lnTo>
                <a:lnTo>
                  <a:pt x="660" y="167"/>
                </a:lnTo>
                <a:lnTo>
                  <a:pt x="668" y="171"/>
                </a:lnTo>
                <a:lnTo>
                  <a:pt x="704" y="180"/>
                </a:lnTo>
                <a:lnTo>
                  <a:pt x="672" y="157"/>
                </a:lnTo>
                <a:lnTo>
                  <a:pt x="696" y="158"/>
                </a:lnTo>
                <a:lnTo>
                  <a:pt x="691" y="149"/>
                </a:lnTo>
                <a:lnTo>
                  <a:pt x="704" y="145"/>
                </a:lnTo>
                <a:lnTo>
                  <a:pt x="770" y="162"/>
                </a:lnTo>
                <a:lnTo>
                  <a:pt x="757" y="174"/>
                </a:lnTo>
                <a:lnTo>
                  <a:pt x="756" y="192"/>
                </a:lnTo>
                <a:lnTo>
                  <a:pt x="769" y="202"/>
                </a:lnTo>
                <a:lnTo>
                  <a:pt x="776" y="162"/>
                </a:lnTo>
                <a:lnTo>
                  <a:pt x="740" y="142"/>
                </a:lnTo>
                <a:lnTo>
                  <a:pt x="733" y="115"/>
                </a:lnTo>
                <a:lnTo>
                  <a:pt x="816" y="105"/>
                </a:lnTo>
                <a:lnTo>
                  <a:pt x="806" y="79"/>
                </a:lnTo>
                <a:lnTo>
                  <a:pt x="816" y="85"/>
                </a:lnTo>
                <a:lnTo>
                  <a:pt x="830" y="75"/>
                </a:lnTo>
                <a:lnTo>
                  <a:pt x="820" y="72"/>
                </a:lnTo>
                <a:lnTo>
                  <a:pt x="908" y="51"/>
                </a:lnTo>
                <a:lnTo>
                  <a:pt x="901" y="46"/>
                </a:lnTo>
                <a:lnTo>
                  <a:pt x="941" y="43"/>
                </a:lnTo>
                <a:lnTo>
                  <a:pt x="941" y="50"/>
                </a:lnTo>
                <a:lnTo>
                  <a:pt x="951" y="50"/>
                </a:lnTo>
                <a:lnTo>
                  <a:pt x="980" y="41"/>
                </a:lnTo>
                <a:lnTo>
                  <a:pt x="994" y="46"/>
                </a:lnTo>
                <a:lnTo>
                  <a:pt x="981" y="35"/>
                </a:lnTo>
                <a:lnTo>
                  <a:pt x="1014" y="33"/>
                </a:lnTo>
                <a:lnTo>
                  <a:pt x="1015" y="19"/>
                </a:lnTo>
                <a:lnTo>
                  <a:pt x="1054" y="0"/>
                </a:lnTo>
                <a:lnTo>
                  <a:pt x="1081" y="11"/>
                </a:lnTo>
                <a:lnTo>
                  <a:pt x="1058" y="21"/>
                </a:lnTo>
                <a:lnTo>
                  <a:pt x="1098" y="20"/>
                </a:lnTo>
                <a:lnTo>
                  <a:pt x="1082" y="35"/>
                </a:lnTo>
                <a:lnTo>
                  <a:pt x="1149" y="28"/>
                </a:lnTo>
                <a:lnTo>
                  <a:pt x="1186" y="50"/>
                </a:lnTo>
                <a:lnTo>
                  <a:pt x="1181" y="59"/>
                </a:lnTo>
                <a:lnTo>
                  <a:pt x="1168" y="54"/>
                </a:lnTo>
                <a:lnTo>
                  <a:pt x="1185" y="61"/>
                </a:lnTo>
                <a:lnTo>
                  <a:pt x="1177" y="74"/>
                </a:lnTo>
                <a:lnTo>
                  <a:pt x="1054" y="139"/>
                </a:lnTo>
                <a:lnTo>
                  <a:pt x="1093" y="131"/>
                </a:lnTo>
                <a:lnTo>
                  <a:pt x="1085" y="123"/>
                </a:lnTo>
                <a:lnTo>
                  <a:pt x="1147" y="110"/>
                </a:lnTo>
                <a:lnTo>
                  <a:pt x="1130" y="113"/>
                </a:lnTo>
                <a:lnTo>
                  <a:pt x="1134" y="101"/>
                </a:lnTo>
                <a:lnTo>
                  <a:pt x="1168" y="110"/>
                </a:lnTo>
                <a:lnTo>
                  <a:pt x="1174" y="101"/>
                </a:lnTo>
                <a:lnTo>
                  <a:pt x="1181" y="123"/>
                </a:lnTo>
                <a:lnTo>
                  <a:pt x="1198" y="124"/>
                </a:lnTo>
                <a:lnTo>
                  <a:pt x="1183" y="115"/>
                </a:lnTo>
                <a:lnTo>
                  <a:pt x="1215" y="110"/>
                </a:lnTo>
                <a:lnTo>
                  <a:pt x="1255" y="115"/>
                </a:lnTo>
                <a:lnTo>
                  <a:pt x="1251" y="123"/>
                </a:lnTo>
                <a:lnTo>
                  <a:pt x="1285" y="129"/>
                </a:lnTo>
                <a:lnTo>
                  <a:pt x="1315" y="128"/>
                </a:lnTo>
                <a:lnTo>
                  <a:pt x="1316" y="108"/>
                </a:lnTo>
                <a:lnTo>
                  <a:pt x="1325" y="105"/>
                </a:lnTo>
                <a:lnTo>
                  <a:pt x="1401" y="128"/>
                </a:lnTo>
                <a:lnTo>
                  <a:pt x="1390" y="162"/>
                </a:lnTo>
                <a:lnTo>
                  <a:pt x="1426" y="186"/>
                </a:lnTo>
                <a:lnTo>
                  <a:pt x="1445" y="153"/>
                </a:lnTo>
                <a:lnTo>
                  <a:pt x="1458" y="167"/>
                </a:lnTo>
                <a:lnTo>
                  <a:pt x="1483" y="162"/>
                </a:lnTo>
                <a:lnTo>
                  <a:pt x="1517" y="174"/>
                </a:lnTo>
                <a:lnTo>
                  <a:pt x="1544" y="167"/>
                </a:lnTo>
                <a:lnTo>
                  <a:pt x="1541" y="153"/>
                </a:lnTo>
                <a:lnTo>
                  <a:pt x="1560" y="132"/>
                </a:lnTo>
                <a:lnTo>
                  <a:pt x="1674" y="147"/>
                </a:lnTo>
                <a:lnTo>
                  <a:pt x="1681" y="157"/>
                </a:lnTo>
                <a:lnTo>
                  <a:pt x="1667" y="162"/>
                </a:lnTo>
                <a:lnTo>
                  <a:pt x="1703" y="167"/>
                </a:lnTo>
                <a:lnTo>
                  <a:pt x="1717" y="183"/>
                </a:lnTo>
                <a:lnTo>
                  <a:pt x="1802" y="180"/>
                </a:lnTo>
                <a:lnTo>
                  <a:pt x="1818" y="192"/>
                </a:lnTo>
                <a:lnTo>
                  <a:pt x="1812" y="207"/>
                </a:lnTo>
                <a:lnTo>
                  <a:pt x="1837" y="218"/>
                </a:lnTo>
                <a:lnTo>
                  <a:pt x="1850" y="209"/>
                </a:lnTo>
                <a:lnTo>
                  <a:pt x="1910" y="216"/>
                </a:lnTo>
                <a:lnTo>
                  <a:pt x="1923" y="207"/>
                </a:lnTo>
                <a:lnTo>
                  <a:pt x="1930" y="221"/>
                </a:lnTo>
                <a:lnTo>
                  <a:pt x="1955" y="232"/>
                </a:lnTo>
                <a:lnTo>
                  <a:pt x="1967" y="224"/>
                </a:lnTo>
                <a:lnTo>
                  <a:pt x="1955" y="212"/>
                </a:lnTo>
                <a:lnTo>
                  <a:pt x="1962" y="202"/>
                </a:lnTo>
                <a:lnTo>
                  <a:pt x="2068" y="217"/>
                </a:lnTo>
                <a:lnTo>
                  <a:pt x="2138" y="257"/>
                </a:lnTo>
                <a:lnTo>
                  <a:pt x="2153" y="257"/>
                </a:lnTo>
                <a:lnTo>
                  <a:pt x="2171" y="289"/>
                </a:lnTo>
                <a:lnTo>
                  <a:pt x="2164" y="271"/>
                </a:lnTo>
                <a:lnTo>
                  <a:pt x="2175" y="270"/>
                </a:lnTo>
                <a:lnTo>
                  <a:pt x="2182" y="276"/>
                </a:lnTo>
                <a:lnTo>
                  <a:pt x="2202" y="274"/>
                </a:lnTo>
                <a:lnTo>
                  <a:pt x="2231" y="293"/>
                </a:lnTo>
                <a:lnTo>
                  <a:pt x="2190" y="313"/>
                </a:lnTo>
                <a:lnTo>
                  <a:pt x="2198" y="319"/>
                </a:lnTo>
                <a:lnTo>
                  <a:pt x="2184" y="322"/>
                </a:lnTo>
                <a:lnTo>
                  <a:pt x="2196" y="330"/>
                </a:lnTo>
                <a:lnTo>
                  <a:pt x="2171" y="330"/>
                </a:lnTo>
                <a:lnTo>
                  <a:pt x="2163" y="319"/>
                </a:lnTo>
                <a:lnTo>
                  <a:pt x="2153" y="323"/>
                </a:lnTo>
                <a:lnTo>
                  <a:pt x="2138" y="304"/>
                </a:lnTo>
                <a:lnTo>
                  <a:pt x="2110" y="305"/>
                </a:lnTo>
                <a:lnTo>
                  <a:pt x="2103" y="294"/>
                </a:lnTo>
                <a:lnTo>
                  <a:pt x="2110" y="289"/>
                </a:lnTo>
                <a:lnTo>
                  <a:pt x="2099" y="289"/>
                </a:lnTo>
                <a:lnTo>
                  <a:pt x="2090" y="293"/>
                </a:lnTo>
                <a:lnTo>
                  <a:pt x="2100" y="306"/>
                </a:lnTo>
                <a:lnTo>
                  <a:pt x="2094" y="313"/>
                </a:lnTo>
                <a:lnTo>
                  <a:pt x="2071" y="326"/>
                </a:lnTo>
                <a:lnTo>
                  <a:pt x="2055" y="324"/>
                </a:lnTo>
                <a:lnTo>
                  <a:pt x="2081" y="360"/>
                </a:lnTo>
                <a:lnTo>
                  <a:pt x="2077" y="374"/>
                </a:lnTo>
                <a:lnTo>
                  <a:pt x="2050" y="364"/>
                </a:lnTo>
                <a:lnTo>
                  <a:pt x="2051" y="370"/>
                </a:lnTo>
                <a:lnTo>
                  <a:pt x="2002" y="388"/>
                </a:lnTo>
                <a:lnTo>
                  <a:pt x="1958" y="425"/>
                </a:lnTo>
                <a:lnTo>
                  <a:pt x="1928" y="411"/>
                </a:lnTo>
                <a:lnTo>
                  <a:pt x="1900" y="426"/>
                </a:lnTo>
                <a:lnTo>
                  <a:pt x="1900" y="412"/>
                </a:lnTo>
                <a:lnTo>
                  <a:pt x="1885" y="427"/>
                </a:lnTo>
                <a:lnTo>
                  <a:pt x="1865" y="425"/>
                </a:lnTo>
                <a:lnTo>
                  <a:pt x="1845" y="461"/>
                </a:lnTo>
                <a:lnTo>
                  <a:pt x="1861" y="469"/>
                </a:lnTo>
                <a:lnTo>
                  <a:pt x="1854" y="480"/>
                </a:lnTo>
                <a:lnTo>
                  <a:pt x="1862" y="499"/>
                </a:lnTo>
                <a:lnTo>
                  <a:pt x="1848" y="496"/>
                </a:lnTo>
                <a:lnTo>
                  <a:pt x="1840" y="512"/>
                </a:lnTo>
                <a:lnTo>
                  <a:pt x="1845" y="526"/>
                </a:lnTo>
                <a:lnTo>
                  <a:pt x="1815" y="539"/>
                </a:lnTo>
                <a:lnTo>
                  <a:pt x="1818" y="555"/>
                </a:lnTo>
                <a:lnTo>
                  <a:pt x="1798" y="559"/>
                </a:lnTo>
                <a:lnTo>
                  <a:pt x="1792" y="577"/>
                </a:lnTo>
                <a:lnTo>
                  <a:pt x="1774" y="596"/>
                </a:lnTo>
                <a:lnTo>
                  <a:pt x="1759" y="526"/>
                </a:lnTo>
                <a:lnTo>
                  <a:pt x="1761" y="489"/>
                </a:lnTo>
                <a:lnTo>
                  <a:pt x="1774" y="466"/>
                </a:lnTo>
                <a:lnTo>
                  <a:pt x="1795" y="462"/>
                </a:lnTo>
                <a:lnTo>
                  <a:pt x="1843" y="415"/>
                </a:lnTo>
                <a:lnTo>
                  <a:pt x="1867" y="405"/>
                </a:lnTo>
                <a:lnTo>
                  <a:pt x="1874" y="378"/>
                </a:lnTo>
                <a:lnTo>
                  <a:pt x="1885" y="370"/>
                </a:lnTo>
                <a:lnTo>
                  <a:pt x="1866" y="370"/>
                </a:lnTo>
                <a:lnTo>
                  <a:pt x="1860" y="392"/>
                </a:lnTo>
                <a:lnTo>
                  <a:pt x="1819" y="411"/>
                </a:lnTo>
                <a:lnTo>
                  <a:pt x="1823" y="383"/>
                </a:lnTo>
                <a:lnTo>
                  <a:pt x="1779" y="389"/>
                </a:lnTo>
                <a:lnTo>
                  <a:pt x="1738" y="426"/>
                </a:lnTo>
                <a:lnTo>
                  <a:pt x="1746" y="441"/>
                </a:lnTo>
                <a:lnTo>
                  <a:pt x="1702" y="446"/>
                </a:lnTo>
                <a:lnTo>
                  <a:pt x="1696" y="442"/>
                </a:lnTo>
                <a:lnTo>
                  <a:pt x="1711" y="439"/>
                </a:lnTo>
                <a:lnTo>
                  <a:pt x="1674" y="430"/>
                </a:lnTo>
                <a:lnTo>
                  <a:pt x="1664" y="439"/>
                </a:lnTo>
                <a:lnTo>
                  <a:pt x="1580" y="440"/>
                </a:lnTo>
                <a:lnTo>
                  <a:pt x="1480" y="525"/>
                </a:lnTo>
                <a:lnTo>
                  <a:pt x="1500" y="529"/>
                </a:lnTo>
                <a:lnTo>
                  <a:pt x="1500" y="544"/>
                </a:lnTo>
                <a:lnTo>
                  <a:pt x="1512" y="534"/>
                </a:lnTo>
                <a:lnTo>
                  <a:pt x="1509" y="547"/>
                </a:lnTo>
                <a:lnTo>
                  <a:pt x="1524" y="540"/>
                </a:lnTo>
                <a:lnTo>
                  <a:pt x="1522" y="548"/>
                </a:lnTo>
                <a:lnTo>
                  <a:pt x="1527" y="534"/>
                </a:lnTo>
                <a:lnTo>
                  <a:pt x="1541" y="535"/>
                </a:lnTo>
                <a:lnTo>
                  <a:pt x="1563" y="553"/>
                </a:lnTo>
                <a:lnTo>
                  <a:pt x="1544" y="554"/>
                </a:lnTo>
                <a:lnTo>
                  <a:pt x="1561" y="560"/>
                </a:lnTo>
                <a:lnTo>
                  <a:pt x="1564" y="572"/>
                </a:lnTo>
                <a:lnTo>
                  <a:pt x="1551" y="599"/>
                </a:lnTo>
                <a:lnTo>
                  <a:pt x="1548" y="640"/>
                </a:lnTo>
                <a:lnTo>
                  <a:pt x="1478" y="725"/>
                </a:lnTo>
                <a:lnTo>
                  <a:pt x="1453" y="736"/>
                </a:lnTo>
                <a:lnTo>
                  <a:pt x="1434" y="725"/>
                </a:lnTo>
                <a:lnTo>
                  <a:pt x="1417" y="741"/>
                </a:lnTo>
                <a:lnTo>
                  <a:pt x="1416" y="738"/>
                </a:lnTo>
                <a:lnTo>
                  <a:pt x="1425" y="725"/>
                </a:lnTo>
                <a:lnTo>
                  <a:pt x="1421" y="703"/>
                </a:lnTo>
                <a:lnTo>
                  <a:pt x="1451" y="695"/>
                </a:lnTo>
                <a:lnTo>
                  <a:pt x="1474" y="638"/>
                </a:lnTo>
                <a:lnTo>
                  <a:pt x="1423" y="652"/>
                </a:lnTo>
                <a:lnTo>
                  <a:pt x="1416" y="630"/>
                </a:lnTo>
                <a:lnTo>
                  <a:pt x="1374" y="617"/>
                </a:lnTo>
                <a:lnTo>
                  <a:pt x="1349" y="559"/>
                </a:lnTo>
                <a:lnTo>
                  <a:pt x="1321" y="548"/>
                </a:lnTo>
                <a:lnTo>
                  <a:pt x="1272" y="564"/>
                </a:lnTo>
                <a:lnTo>
                  <a:pt x="1282" y="576"/>
                </a:lnTo>
                <a:lnTo>
                  <a:pt x="1261" y="611"/>
                </a:lnTo>
                <a:lnTo>
                  <a:pt x="1242" y="620"/>
                </a:lnTo>
                <a:lnTo>
                  <a:pt x="1221" y="612"/>
                </a:lnTo>
                <a:lnTo>
                  <a:pt x="1196" y="608"/>
                </a:lnTo>
                <a:lnTo>
                  <a:pt x="1131" y="624"/>
                </a:lnTo>
                <a:lnTo>
                  <a:pt x="1075" y="601"/>
                </a:lnTo>
                <a:lnTo>
                  <a:pt x="1038" y="604"/>
                </a:lnTo>
                <a:lnTo>
                  <a:pt x="1025" y="585"/>
                </a:lnTo>
                <a:lnTo>
                  <a:pt x="989" y="572"/>
                </a:lnTo>
                <a:lnTo>
                  <a:pt x="970" y="586"/>
                </a:lnTo>
                <a:lnTo>
                  <a:pt x="969" y="612"/>
                </a:lnTo>
                <a:lnTo>
                  <a:pt x="887" y="600"/>
                </a:lnTo>
                <a:lnTo>
                  <a:pt x="843" y="624"/>
                </a:lnTo>
                <a:lnTo>
                  <a:pt x="820" y="634"/>
                </a:lnTo>
                <a:lnTo>
                  <a:pt x="791" y="615"/>
                </a:lnTo>
                <a:lnTo>
                  <a:pt x="772" y="625"/>
                </a:lnTo>
                <a:lnTo>
                  <a:pt x="738" y="612"/>
                </a:lnTo>
                <a:lnTo>
                  <a:pt x="725" y="611"/>
                </a:lnTo>
                <a:lnTo>
                  <a:pt x="715" y="591"/>
                </a:lnTo>
                <a:lnTo>
                  <a:pt x="696" y="591"/>
                </a:lnTo>
                <a:lnTo>
                  <a:pt x="688" y="594"/>
                </a:lnTo>
                <a:lnTo>
                  <a:pt x="674" y="579"/>
                </a:lnTo>
                <a:lnTo>
                  <a:pt x="664" y="583"/>
                </a:lnTo>
                <a:lnTo>
                  <a:pt x="654" y="588"/>
                </a:lnTo>
                <a:lnTo>
                  <a:pt x="616" y="556"/>
                </a:lnTo>
                <a:lnTo>
                  <a:pt x="605" y="553"/>
                </a:lnTo>
                <a:lnTo>
                  <a:pt x="579" y="529"/>
                </a:lnTo>
                <a:lnTo>
                  <a:pt x="555" y="544"/>
                </a:lnTo>
                <a:lnTo>
                  <a:pt x="550" y="534"/>
                </a:lnTo>
                <a:lnTo>
                  <a:pt x="514" y="532"/>
                </a:lnTo>
                <a:lnTo>
                  <a:pt x="501" y="515"/>
                </a:lnTo>
                <a:lnTo>
                  <a:pt x="482" y="516"/>
                </a:lnTo>
                <a:lnTo>
                  <a:pt x="475" y="524"/>
                </a:lnTo>
                <a:lnTo>
                  <a:pt x="451" y="528"/>
                </a:lnTo>
                <a:lnTo>
                  <a:pt x="444" y="524"/>
                </a:lnTo>
                <a:lnTo>
                  <a:pt x="435" y="537"/>
                </a:lnTo>
                <a:lnTo>
                  <a:pt x="428" y="534"/>
                </a:lnTo>
                <a:lnTo>
                  <a:pt x="399" y="538"/>
                </a:lnTo>
                <a:lnTo>
                  <a:pt x="389" y="534"/>
                </a:lnTo>
                <a:lnTo>
                  <a:pt x="386" y="538"/>
                </a:lnTo>
                <a:lnTo>
                  <a:pt x="401" y="553"/>
                </a:lnTo>
                <a:lnTo>
                  <a:pt x="391" y="562"/>
                </a:lnTo>
                <a:lnTo>
                  <a:pt x="392" y="575"/>
                </a:lnTo>
                <a:lnTo>
                  <a:pt x="408" y="576"/>
                </a:lnTo>
                <a:lnTo>
                  <a:pt x="415" y="588"/>
                </a:lnTo>
                <a:lnTo>
                  <a:pt x="411" y="597"/>
                </a:lnTo>
                <a:lnTo>
                  <a:pt x="399" y="591"/>
                </a:lnTo>
                <a:lnTo>
                  <a:pt x="389" y="596"/>
                </a:lnTo>
                <a:lnTo>
                  <a:pt x="380" y="591"/>
                </a:lnTo>
                <a:lnTo>
                  <a:pt x="376" y="583"/>
                </a:lnTo>
                <a:lnTo>
                  <a:pt x="365" y="588"/>
                </a:lnTo>
                <a:lnTo>
                  <a:pt x="356" y="583"/>
                </a:lnTo>
                <a:lnTo>
                  <a:pt x="347" y="591"/>
                </a:lnTo>
                <a:lnTo>
                  <a:pt x="335" y="592"/>
                </a:lnTo>
                <a:lnTo>
                  <a:pt x="327" y="583"/>
                </a:lnTo>
                <a:lnTo>
                  <a:pt x="283" y="580"/>
                </a:lnTo>
                <a:lnTo>
                  <a:pt x="278" y="585"/>
                </a:lnTo>
                <a:lnTo>
                  <a:pt x="274" y="585"/>
                </a:lnTo>
                <a:lnTo>
                  <a:pt x="267" y="595"/>
                </a:lnTo>
                <a:lnTo>
                  <a:pt x="268" y="605"/>
                </a:lnTo>
                <a:lnTo>
                  <a:pt x="263" y="605"/>
                </a:lnTo>
                <a:lnTo>
                  <a:pt x="259" y="597"/>
                </a:lnTo>
                <a:lnTo>
                  <a:pt x="253" y="598"/>
                </a:lnTo>
                <a:lnTo>
                  <a:pt x="251" y="627"/>
                </a:lnTo>
                <a:lnTo>
                  <a:pt x="258" y="636"/>
                </a:lnTo>
                <a:lnTo>
                  <a:pt x="258" y="644"/>
                </a:lnTo>
                <a:lnTo>
                  <a:pt x="265" y="643"/>
                </a:lnTo>
                <a:lnTo>
                  <a:pt x="274" y="639"/>
                </a:lnTo>
                <a:lnTo>
                  <a:pt x="282" y="652"/>
                </a:lnTo>
                <a:lnTo>
                  <a:pt x="288" y="660"/>
                </a:lnTo>
                <a:lnTo>
                  <a:pt x="294" y="671"/>
                </a:lnTo>
                <a:lnTo>
                  <a:pt x="304" y="673"/>
                </a:lnTo>
                <a:lnTo>
                  <a:pt x="291" y="682"/>
                </a:lnTo>
                <a:lnTo>
                  <a:pt x="282" y="674"/>
                </a:lnTo>
                <a:lnTo>
                  <a:pt x="273" y="707"/>
                </a:lnTo>
                <a:lnTo>
                  <a:pt x="284" y="715"/>
                </a:lnTo>
                <a:lnTo>
                  <a:pt x="294" y="747"/>
                </a:lnTo>
                <a:lnTo>
                  <a:pt x="285" y="741"/>
                </a:lnTo>
                <a:lnTo>
                  <a:pt x="276" y="738"/>
                </a:lnTo>
                <a:lnTo>
                  <a:pt x="265" y="736"/>
                </a:lnTo>
                <a:lnTo>
                  <a:pt x="258" y="733"/>
                </a:lnTo>
                <a:lnTo>
                  <a:pt x="250" y="731"/>
                </a:lnTo>
                <a:lnTo>
                  <a:pt x="244" y="720"/>
                </a:lnTo>
                <a:lnTo>
                  <a:pt x="230" y="727"/>
                </a:lnTo>
                <a:lnTo>
                  <a:pt x="217" y="726"/>
                </a:lnTo>
                <a:lnTo>
                  <a:pt x="209" y="717"/>
                </a:lnTo>
                <a:lnTo>
                  <a:pt x="187" y="708"/>
                </a:lnTo>
                <a:lnTo>
                  <a:pt x="165" y="709"/>
                </a:lnTo>
                <a:lnTo>
                  <a:pt x="142" y="694"/>
                </a:lnTo>
                <a:lnTo>
                  <a:pt x="160" y="679"/>
                </a:lnTo>
                <a:lnTo>
                  <a:pt x="162" y="667"/>
                </a:lnTo>
                <a:lnTo>
                  <a:pt x="162" y="654"/>
                </a:lnTo>
                <a:lnTo>
                  <a:pt x="163" y="645"/>
                </a:lnTo>
                <a:lnTo>
                  <a:pt x="175" y="641"/>
                </a:lnTo>
                <a:lnTo>
                  <a:pt x="169" y="622"/>
                </a:lnTo>
                <a:lnTo>
                  <a:pt x="155" y="617"/>
                </a:lnTo>
                <a:lnTo>
                  <a:pt x="148" y="614"/>
                </a:lnTo>
                <a:lnTo>
                  <a:pt x="139" y="617"/>
                </a:lnTo>
                <a:lnTo>
                  <a:pt x="118" y="612"/>
                </a:lnTo>
                <a:lnTo>
                  <a:pt x="102" y="593"/>
                </a:lnTo>
                <a:lnTo>
                  <a:pt x="89" y="587"/>
                </a:lnTo>
                <a:lnTo>
                  <a:pt x="83" y="570"/>
                </a:lnTo>
                <a:lnTo>
                  <a:pt x="71" y="568"/>
                </a:lnTo>
                <a:lnTo>
                  <a:pt x="60" y="574"/>
                </a:lnTo>
                <a:lnTo>
                  <a:pt x="53" y="577"/>
                </a:lnTo>
                <a:lnTo>
                  <a:pt x="50" y="569"/>
                </a:lnTo>
                <a:lnTo>
                  <a:pt x="44" y="562"/>
                </a:lnTo>
                <a:lnTo>
                  <a:pt x="60" y="560"/>
                </a:lnTo>
                <a:lnTo>
                  <a:pt x="59" y="555"/>
                </a:lnTo>
                <a:lnTo>
                  <a:pt x="55" y="552"/>
                </a:lnTo>
                <a:lnTo>
                  <a:pt x="50" y="548"/>
                </a:lnTo>
                <a:lnTo>
                  <a:pt x="41" y="528"/>
                </a:lnTo>
                <a:lnTo>
                  <a:pt x="29" y="517"/>
                </a:lnTo>
                <a:lnTo>
                  <a:pt x="17" y="517"/>
                </a:lnTo>
                <a:lnTo>
                  <a:pt x="4" y="517"/>
                </a:lnTo>
                <a:lnTo>
                  <a:pt x="0" y="502"/>
                </a:lnTo>
                <a:lnTo>
                  <a:pt x="8" y="492"/>
                </a:lnTo>
              </a:path>
            </a:pathLst>
          </a:custGeom>
          <a:solidFill>
            <a:schemeClr val="accent3"/>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7" name="Freeform 674">
            <a:extLst>
              <a:ext uri="{FF2B5EF4-FFF2-40B4-BE49-F238E27FC236}">
                <a16:creationId xmlns:a16="http://schemas.microsoft.com/office/drawing/2014/main" id="{BF50E8F5-4960-4CF4-8383-AF42F855C8F0}"/>
              </a:ext>
            </a:extLst>
          </p:cNvPr>
          <p:cNvSpPr>
            <a:spLocks/>
          </p:cNvSpPr>
          <p:nvPr/>
        </p:nvSpPr>
        <p:spPr bwMode="auto">
          <a:xfrm>
            <a:off x="4791862" y="3755921"/>
            <a:ext cx="78840" cy="35154"/>
          </a:xfrm>
          <a:custGeom>
            <a:avLst/>
            <a:gdLst>
              <a:gd name="T0" fmla="*/ 0 w 69"/>
              <a:gd name="T1" fmla="*/ 37227388 h 31"/>
              <a:gd name="T2" fmla="*/ 0 w 69"/>
              <a:gd name="T3" fmla="*/ 37227388 h 31"/>
              <a:gd name="T4" fmla="*/ 21608912 w 69"/>
              <a:gd name="T5" fmla="*/ 24818262 h 31"/>
              <a:gd name="T6" fmla="*/ 6174684 w 69"/>
              <a:gd name="T7" fmla="*/ 15954786 h 31"/>
              <a:gd name="T8" fmla="*/ 80263432 w 69"/>
              <a:gd name="T9" fmla="*/ 0 h 31"/>
              <a:gd name="T10" fmla="*/ 94155865 w 69"/>
              <a:gd name="T11" fmla="*/ 1772162 h 31"/>
              <a:gd name="T12" fmla="*/ 78720382 w 69"/>
              <a:gd name="T13" fmla="*/ 14182624 h 31"/>
              <a:gd name="T14" fmla="*/ 104960937 w 69"/>
              <a:gd name="T15" fmla="*/ 14182624 h 31"/>
              <a:gd name="T16" fmla="*/ 37044375 w 69"/>
              <a:gd name="T17" fmla="*/ 42546536 h 31"/>
              <a:gd name="T18" fmla="*/ 21608912 w 69"/>
              <a:gd name="T19" fmla="*/ 53183511 h 31"/>
              <a:gd name="T20" fmla="*/ 24696253 w 69"/>
              <a:gd name="T21" fmla="*/ 39000881 h 31"/>
              <a:gd name="T22" fmla="*/ 0 w 69"/>
              <a:gd name="T23" fmla="*/ 37227388 h 31"/>
              <a:gd name="T24" fmla="*/ 0 w 69"/>
              <a:gd name="T25" fmla="*/ 37227388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
              <a:gd name="T40" fmla="*/ 0 h 31"/>
              <a:gd name="T41" fmla="*/ 69 w 69"/>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 h="31">
                <a:moveTo>
                  <a:pt x="0" y="21"/>
                </a:moveTo>
                <a:lnTo>
                  <a:pt x="0" y="21"/>
                </a:lnTo>
                <a:lnTo>
                  <a:pt x="14" y="14"/>
                </a:lnTo>
                <a:lnTo>
                  <a:pt x="4" y="9"/>
                </a:lnTo>
                <a:lnTo>
                  <a:pt x="52" y="0"/>
                </a:lnTo>
                <a:lnTo>
                  <a:pt x="61" y="1"/>
                </a:lnTo>
                <a:lnTo>
                  <a:pt x="51" y="8"/>
                </a:lnTo>
                <a:lnTo>
                  <a:pt x="68" y="8"/>
                </a:lnTo>
                <a:lnTo>
                  <a:pt x="24" y="24"/>
                </a:lnTo>
                <a:lnTo>
                  <a:pt x="14" y="30"/>
                </a:lnTo>
                <a:lnTo>
                  <a:pt x="16" y="22"/>
                </a:lnTo>
                <a:lnTo>
                  <a:pt x="0" y="21"/>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8" name="Freeform 675">
            <a:extLst>
              <a:ext uri="{FF2B5EF4-FFF2-40B4-BE49-F238E27FC236}">
                <a16:creationId xmlns:a16="http://schemas.microsoft.com/office/drawing/2014/main" id="{EA39EB43-A228-4F10-9D52-7DCE445E0176}"/>
              </a:ext>
            </a:extLst>
          </p:cNvPr>
          <p:cNvSpPr>
            <a:spLocks/>
          </p:cNvSpPr>
          <p:nvPr/>
        </p:nvSpPr>
        <p:spPr bwMode="auto">
          <a:xfrm>
            <a:off x="4815223" y="4106103"/>
            <a:ext cx="32120" cy="17577"/>
          </a:xfrm>
          <a:custGeom>
            <a:avLst/>
            <a:gdLst>
              <a:gd name="T0" fmla="*/ 0 w 28"/>
              <a:gd name="T1" fmla="*/ 24956500 h 16"/>
              <a:gd name="T2" fmla="*/ 0 w 28"/>
              <a:gd name="T3" fmla="*/ 24956500 h 16"/>
              <a:gd name="T4" fmla="*/ 12447022 w 28"/>
              <a:gd name="T5" fmla="*/ 0 h 16"/>
              <a:gd name="T6" fmla="*/ 42007299 w 28"/>
              <a:gd name="T7" fmla="*/ 13310219 h 16"/>
              <a:gd name="T8" fmla="*/ 0 w 28"/>
              <a:gd name="T9" fmla="*/ 24956500 h 16"/>
              <a:gd name="T10" fmla="*/ 0 w 28"/>
              <a:gd name="T11" fmla="*/ 24956500 h 16"/>
              <a:gd name="T12" fmla="*/ 0 60000 65536"/>
              <a:gd name="T13" fmla="*/ 0 60000 65536"/>
              <a:gd name="T14" fmla="*/ 0 60000 65536"/>
              <a:gd name="T15" fmla="*/ 0 60000 65536"/>
              <a:gd name="T16" fmla="*/ 0 60000 65536"/>
              <a:gd name="T17" fmla="*/ 0 60000 65536"/>
              <a:gd name="T18" fmla="*/ 0 w 28"/>
              <a:gd name="T19" fmla="*/ 0 h 16"/>
              <a:gd name="T20" fmla="*/ 28 w 28"/>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8" h="16">
                <a:moveTo>
                  <a:pt x="0" y="15"/>
                </a:moveTo>
                <a:lnTo>
                  <a:pt x="0" y="15"/>
                </a:lnTo>
                <a:lnTo>
                  <a:pt x="8" y="0"/>
                </a:lnTo>
                <a:lnTo>
                  <a:pt x="27" y="8"/>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9" name="Freeform 676">
            <a:extLst>
              <a:ext uri="{FF2B5EF4-FFF2-40B4-BE49-F238E27FC236}">
                <a16:creationId xmlns:a16="http://schemas.microsoft.com/office/drawing/2014/main" id="{95BF0EB2-490C-4E4C-983D-DB8C80733A18}"/>
              </a:ext>
            </a:extLst>
          </p:cNvPr>
          <p:cNvSpPr>
            <a:spLocks/>
          </p:cNvSpPr>
          <p:nvPr/>
        </p:nvSpPr>
        <p:spPr bwMode="auto">
          <a:xfrm>
            <a:off x="4866324" y="4004699"/>
            <a:ext cx="97821" cy="67603"/>
          </a:xfrm>
          <a:custGeom>
            <a:avLst/>
            <a:gdLst>
              <a:gd name="T0" fmla="*/ 0 w 84"/>
              <a:gd name="T1" fmla="*/ 47622488 h 63"/>
              <a:gd name="T2" fmla="*/ 0 w 84"/>
              <a:gd name="T3" fmla="*/ 47622488 h 63"/>
              <a:gd name="T4" fmla="*/ 11222458 w 84"/>
              <a:gd name="T5" fmla="*/ 69846223 h 63"/>
              <a:gd name="T6" fmla="*/ 25652236 w 84"/>
              <a:gd name="T7" fmla="*/ 61908725 h 63"/>
              <a:gd name="T8" fmla="*/ 41686311 w 84"/>
              <a:gd name="T9" fmla="*/ 76194962 h 63"/>
              <a:gd name="T10" fmla="*/ 54511791 w 84"/>
              <a:gd name="T11" fmla="*/ 69846223 h 63"/>
              <a:gd name="T12" fmla="*/ 49702711 w 84"/>
              <a:gd name="T13" fmla="*/ 95243717 h 63"/>
              <a:gd name="T14" fmla="*/ 133074048 w 84"/>
              <a:gd name="T15" fmla="*/ 98418716 h 63"/>
              <a:gd name="T16" fmla="*/ 101007183 w 84"/>
              <a:gd name="T17" fmla="*/ 80957460 h 63"/>
              <a:gd name="T18" fmla="*/ 84974383 w 84"/>
              <a:gd name="T19" fmla="*/ 50796228 h 63"/>
              <a:gd name="T20" fmla="*/ 86578676 w 84"/>
              <a:gd name="T21" fmla="*/ 17461241 h 63"/>
              <a:gd name="T22" fmla="*/ 107420556 w 84"/>
              <a:gd name="T23" fmla="*/ 0 h 63"/>
              <a:gd name="T24" fmla="*/ 35272928 w 84"/>
              <a:gd name="T25" fmla="*/ 6350001 h 63"/>
              <a:gd name="T26" fmla="*/ 17635831 w 84"/>
              <a:gd name="T27" fmla="*/ 47622488 h 63"/>
              <a:gd name="T28" fmla="*/ 0 w 84"/>
              <a:gd name="T29" fmla="*/ 47622488 h 63"/>
              <a:gd name="T30" fmla="*/ 0 w 84"/>
              <a:gd name="T31" fmla="*/ 47622488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4"/>
              <a:gd name="T49" fmla="*/ 0 h 63"/>
              <a:gd name="T50" fmla="*/ 84 w 84"/>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4" h="63">
                <a:moveTo>
                  <a:pt x="0" y="30"/>
                </a:moveTo>
                <a:lnTo>
                  <a:pt x="0" y="30"/>
                </a:lnTo>
                <a:lnTo>
                  <a:pt x="7" y="44"/>
                </a:lnTo>
                <a:lnTo>
                  <a:pt x="16" y="39"/>
                </a:lnTo>
                <a:lnTo>
                  <a:pt x="26" y="48"/>
                </a:lnTo>
                <a:lnTo>
                  <a:pt x="34" y="44"/>
                </a:lnTo>
                <a:lnTo>
                  <a:pt x="31" y="60"/>
                </a:lnTo>
                <a:lnTo>
                  <a:pt x="83" y="62"/>
                </a:lnTo>
                <a:lnTo>
                  <a:pt x="63" y="51"/>
                </a:lnTo>
                <a:lnTo>
                  <a:pt x="53" y="32"/>
                </a:lnTo>
                <a:lnTo>
                  <a:pt x="54" y="11"/>
                </a:lnTo>
                <a:lnTo>
                  <a:pt x="67" y="0"/>
                </a:lnTo>
                <a:lnTo>
                  <a:pt x="22" y="4"/>
                </a:lnTo>
                <a:lnTo>
                  <a:pt x="11" y="30"/>
                </a:lnTo>
                <a:lnTo>
                  <a:pt x="0" y="3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0" name="Freeform 677">
            <a:extLst>
              <a:ext uri="{FF2B5EF4-FFF2-40B4-BE49-F238E27FC236}">
                <a16:creationId xmlns:a16="http://schemas.microsoft.com/office/drawing/2014/main" id="{407A864B-2946-4460-8D74-618B9CA860C4}"/>
              </a:ext>
            </a:extLst>
          </p:cNvPr>
          <p:cNvSpPr>
            <a:spLocks/>
          </p:cNvSpPr>
          <p:nvPr/>
        </p:nvSpPr>
        <p:spPr bwMode="auto">
          <a:xfrm>
            <a:off x="4901364" y="3888423"/>
            <a:ext cx="240902" cy="116277"/>
          </a:xfrm>
          <a:custGeom>
            <a:avLst/>
            <a:gdLst>
              <a:gd name="T0" fmla="*/ 0 w 211"/>
              <a:gd name="T1" fmla="*/ 154608593 h 103"/>
              <a:gd name="T2" fmla="*/ 0 w 211"/>
              <a:gd name="T3" fmla="*/ 154608593 h 103"/>
              <a:gd name="T4" fmla="*/ 30821668 w 211"/>
              <a:gd name="T5" fmla="*/ 158122454 h 103"/>
              <a:gd name="T6" fmla="*/ 10787834 w 211"/>
              <a:gd name="T7" fmla="*/ 173934207 h 103"/>
              <a:gd name="T8" fmla="*/ 64725751 w 211"/>
              <a:gd name="T9" fmla="*/ 179205661 h 103"/>
              <a:gd name="T10" fmla="*/ 66267578 w 211"/>
              <a:gd name="T11" fmla="*/ 158122454 h 103"/>
              <a:gd name="T12" fmla="*/ 81678427 w 211"/>
              <a:gd name="T13" fmla="*/ 163392583 h 103"/>
              <a:gd name="T14" fmla="*/ 66267578 w 211"/>
              <a:gd name="T15" fmla="*/ 151094733 h 103"/>
              <a:gd name="T16" fmla="*/ 87842014 w 211"/>
              <a:gd name="T17" fmla="*/ 154608593 h 103"/>
              <a:gd name="T18" fmla="*/ 81678427 w 211"/>
              <a:gd name="T19" fmla="*/ 131767835 h 103"/>
              <a:gd name="T20" fmla="*/ 94006842 w 211"/>
              <a:gd name="T21" fmla="*/ 145823279 h 103"/>
              <a:gd name="T22" fmla="*/ 107877085 w 211"/>
              <a:gd name="T23" fmla="*/ 133525428 h 103"/>
              <a:gd name="T24" fmla="*/ 98629843 w 211"/>
              <a:gd name="T25" fmla="*/ 117713717 h 103"/>
              <a:gd name="T26" fmla="*/ 130993329 w 211"/>
              <a:gd name="T27" fmla="*/ 119469985 h 103"/>
              <a:gd name="T28" fmla="*/ 123287914 w 211"/>
              <a:gd name="T29" fmla="*/ 110685996 h 103"/>
              <a:gd name="T30" fmla="*/ 137156916 w 211"/>
              <a:gd name="T31" fmla="*/ 114199856 h 103"/>
              <a:gd name="T32" fmla="*/ 146404158 w 211"/>
              <a:gd name="T33" fmla="*/ 94872959 h 103"/>
              <a:gd name="T34" fmla="*/ 306677318 w 211"/>
              <a:gd name="T35" fmla="*/ 38652480 h 103"/>
              <a:gd name="T36" fmla="*/ 323629975 w 211"/>
              <a:gd name="T37" fmla="*/ 15811716 h 103"/>
              <a:gd name="T38" fmla="*/ 292807075 w 211"/>
              <a:gd name="T39" fmla="*/ 0 h 103"/>
              <a:gd name="T40" fmla="*/ 225000171 w 211"/>
              <a:gd name="T41" fmla="*/ 36894887 h 103"/>
              <a:gd name="T42" fmla="*/ 154109573 w 211"/>
              <a:gd name="T43" fmla="*/ 36894887 h 103"/>
              <a:gd name="T44" fmla="*/ 80136580 w 211"/>
              <a:gd name="T45" fmla="*/ 84331356 h 103"/>
              <a:gd name="T46" fmla="*/ 40068911 w 211"/>
              <a:gd name="T47" fmla="*/ 91359098 h 103"/>
              <a:gd name="T48" fmla="*/ 41609507 w 211"/>
              <a:gd name="T49" fmla="*/ 110685996 h 103"/>
              <a:gd name="T50" fmla="*/ 63185164 w 211"/>
              <a:gd name="T51" fmla="*/ 114199856 h 103"/>
              <a:gd name="T52" fmla="*/ 38527083 w 211"/>
              <a:gd name="T53" fmla="*/ 114199856 h 103"/>
              <a:gd name="T54" fmla="*/ 49314921 w 211"/>
              <a:gd name="T55" fmla="*/ 122983846 h 103"/>
              <a:gd name="T56" fmla="*/ 30821668 w 211"/>
              <a:gd name="T57" fmla="*/ 133525428 h 103"/>
              <a:gd name="T58" fmla="*/ 52397336 w 211"/>
              <a:gd name="T59" fmla="*/ 142309418 h 103"/>
              <a:gd name="T60" fmla="*/ 0 w 211"/>
              <a:gd name="T61" fmla="*/ 154608593 h 103"/>
              <a:gd name="T62" fmla="*/ 0 w 211"/>
              <a:gd name="T63" fmla="*/ 154608593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1"/>
              <a:gd name="T97" fmla="*/ 0 h 103"/>
              <a:gd name="T98" fmla="*/ 211 w 211"/>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1" h="103">
                <a:moveTo>
                  <a:pt x="0" y="88"/>
                </a:moveTo>
                <a:lnTo>
                  <a:pt x="0" y="88"/>
                </a:lnTo>
                <a:lnTo>
                  <a:pt x="20" y="90"/>
                </a:lnTo>
                <a:lnTo>
                  <a:pt x="7" y="99"/>
                </a:lnTo>
                <a:lnTo>
                  <a:pt x="42" y="102"/>
                </a:lnTo>
                <a:lnTo>
                  <a:pt x="43" y="90"/>
                </a:lnTo>
                <a:lnTo>
                  <a:pt x="53" y="93"/>
                </a:lnTo>
                <a:lnTo>
                  <a:pt x="43" y="86"/>
                </a:lnTo>
                <a:lnTo>
                  <a:pt x="57" y="88"/>
                </a:lnTo>
                <a:lnTo>
                  <a:pt x="53" y="75"/>
                </a:lnTo>
                <a:lnTo>
                  <a:pt x="61" y="83"/>
                </a:lnTo>
                <a:lnTo>
                  <a:pt x="70" y="76"/>
                </a:lnTo>
                <a:lnTo>
                  <a:pt x="64" y="67"/>
                </a:lnTo>
                <a:lnTo>
                  <a:pt x="85" y="68"/>
                </a:lnTo>
                <a:lnTo>
                  <a:pt x="80" y="63"/>
                </a:lnTo>
                <a:lnTo>
                  <a:pt x="89" y="65"/>
                </a:lnTo>
                <a:lnTo>
                  <a:pt x="95" y="54"/>
                </a:lnTo>
                <a:lnTo>
                  <a:pt x="199" y="22"/>
                </a:lnTo>
                <a:lnTo>
                  <a:pt x="210" y="9"/>
                </a:lnTo>
                <a:lnTo>
                  <a:pt x="190" y="0"/>
                </a:lnTo>
                <a:lnTo>
                  <a:pt x="146" y="21"/>
                </a:lnTo>
                <a:lnTo>
                  <a:pt x="100" y="21"/>
                </a:lnTo>
                <a:lnTo>
                  <a:pt x="52" y="48"/>
                </a:lnTo>
                <a:lnTo>
                  <a:pt x="26" y="52"/>
                </a:lnTo>
                <a:lnTo>
                  <a:pt x="27" y="63"/>
                </a:lnTo>
                <a:lnTo>
                  <a:pt x="41" y="65"/>
                </a:lnTo>
                <a:lnTo>
                  <a:pt x="25" y="65"/>
                </a:lnTo>
                <a:lnTo>
                  <a:pt x="32" y="70"/>
                </a:lnTo>
                <a:lnTo>
                  <a:pt x="20" y="76"/>
                </a:lnTo>
                <a:lnTo>
                  <a:pt x="34" y="81"/>
                </a:lnTo>
                <a:lnTo>
                  <a:pt x="0" y="88"/>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1" name="Freeform 678">
            <a:extLst>
              <a:ext uri="{FF2B5EF4-FFF2-40B4-BE49-F238E27FC236}">
                <a16:creationId xmlns:a16="http://schemas.microsoft.com/office/drawing/2014/main" id="{ADA77C41-C517-4C6A-92B8-8C800F9BABEE}"/>
              </a:ext>
            </a:extLst>
          </p:cNvPr>
          <p:cNvSpPr>
            <a:spLocks/>
          </p:cNvSpPr>
          <p:nvPr/>
        </p:nvSpPr>
        <p:spPr bwMode="auto">
          <a:xfrm>
            <a:off x="5040065" y="3741049"/>
            <a:ext cx="46720" cy="21633"/>
          </a:xfrm>
          <a:custGeom>
            <a:avLst/>
            <a:gdLst>
              <a:gd name="T0" fmla="*/ 0 w 41"/>
              <a:gd name="T1" fmla="*/ 20480869 h 21"/>
              <a:gd name="T2" fmla="*/ 0 w 41"/>
              <a:gd name="T3" fmla="*/ 20480869 h 21"/>
              <a:gd name="T4" fmla="*/ 18421813 w 41"/>
              <a:gd name="T5" fmla="*/ 29258380 h 21"/>
              <a:gd name="T6" fmla="*/ 61407284 w 41"/>
              <a:gd name="T7" fmla="*/ 19018550 h 21"/>
              <a:gd name="T8" fmla="*/ 35309714 w 41"/>
              <a:gd name="T9" fmla="*/ 0 h 21"/>
              <a:gd name="T10" fmla="*/ 0 w 41"/>
              <a:gd name="T11" fmla="*/ 20480869 h 21"/>
              <a:gd name="T12" fmla="*/ 0 w 41"/>
              <a:gd name="T13" fmla="*/ 20480869 h 21"/>
              <a:gd name="T14" fmla="*/ 0 60000 65536"/>
              <a:gd name="T15" fmla="*/ 0 60000 65536"/>
              <a:gd name="T16" fmla="*/ 0 60000 65536"/>
              <a:gd name="T17" fmla="*/ 0 60000 65536"/>
              <a:gd name="T18" fmla="*/ 0 60000 65536"/>
              <a:gd name="T19" fmla="*/ 0 60000 65536"/>
              <a:gd name="T20" fmla="*/ 0 60000 65536"/>
              <a:gd name="T21" fmla="*/ 0 w 41"/>
              <a:gd name="T22" fmla="*/ 0 h 21"/>
              <a:gd name="T23" fmla="*/ 41 w 4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1">
                <a:moveTo>
                  <a:pt x="0" y="14"/>
                </a:moveTo>
                <a:lnTo>
                  <a:pt x="0" y="14"/>
                </a:lnTo>
                <a:lnTo>
                  <a:pt x="12" y="20"/>
                </a:lnTo>
                <a:lnTo>
                  <a:pt x="40" y="13"/>
                </a:lnTo>
                <a:lnTo>
                  <a:pt x="23" y="0"/>
                </a:lnTo>
                <a:lnTo>
                  <a:pt x="0" y="1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2" name="Freeform 679">
            <a:extLst>
              <a:ext uri="{FF2B5EF4-FFF2-40B4-BE49-F238E27FC236}">
                <a16:creationId xmlns:a16="http://schemas.microsoft.com/office/drawing/2014/main" id="{FD1F4F0E-11F9-489B-AEEE-DCA1015253E2}"/>
              </a:ext>
            </a:extLst>
          </p:cNvPr>
          <p:cNvSpPr>
            <a:spLocks/>
          </p:cNvSpPr>
          <p:nvPr/>
        </p:nvSpPr>
        <p:spPr bwMode="auto">
          <a:xfrm>
            <a:off x="5485369" y="3785666"/>
            <a:ext cx="43801" cy="14872"/>
          </a:xfrm>
          <a:custGeom>
            <a:avLst/>
            <a:gdLst>
              <a:gd name="T0" fmla="*/ 0 w 38"/>
              <a:gd name="T1" fmla="*/ 0 h 14"/>
              <a:gd name="T2" fmla="*/ 0 w 38"/>
              <a:gd name="T3" fmla="*/ 0 h 14"/>
              <a:gd name="T4" fmla="*/ 25132214 w 38"/>
              <a:gd name="T5" fmla="*/ 15557395 h 14"/>
              <a:gd name="T6" fmla="*/ 17277847 w 38"/>
              <a:gd name="T7" fmla="*/ 20224737 h 14"/>
              <a:gd name="T8" fmla="*/ 39268060 w 38"/>
              <a:gd name="T9" fmla="*/ 20224737 h 14"/>
              <a:gd name="T10" fmla="*/ 58117536 w 38"/>
              <a:gd name="T11" fmla="*/ 9334686 h 14"/>
              <a:gd name="T12" fmla="*/ 0 w 38"/>
              <a:gd name="T13" fmla="*/ 0 h 14"/>
              <a:gd name="T14" fmla="*/ 0 w 38"/>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14"/>
              <a:gd name="T26" fmla="*/ 38 w 38"/>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14">
                <a:moveTo>
                  <a:pt x="0" y="0"/>
                </a:moveTo>
                <a:lnTo>
                  <a:pt x="0" y="0"/>
                </a:lnTo>
                <a:lnTo>
                  <a:pt x="16" y="10"/>
                </a:lnTo>
                <a:lnTo>
                  <a:pt x="11" y="13"/>
                </a:lnTo>
                <a:lnTo>
                  <a:pt x="25" y="13"/>
                </a:lnTo>
                <a:lnTo>
                  <a:pt x="37" y="6"/>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3" name="Freeform 680">
            <a:extLst>
              <a:ext uri="{FF2B5EF4-FFF2-40B4-BE49-F238E27FC236}">
                <a16:creationId xmlns:a16="http://schemas.microsoft.com/office/drawing/2014/main" id="{691F974D-6BEA-413E-AFE8-2F8F695C9D1F}"/>
              </a:ext>
            </a:extLst>
          </p:cNvPr>
          <p:cNvSpPr>
            <a:spLocks/>
          </p:cNvSpPr>
          <p:nvPr/>
        </p:nvSpPr>
        <p:spPr bwMode="auto">
          <a:xfrm>
            <a:off x="5494130" y="3745104"/>
            <a:ext cx="100740" cy="41913"/>
          </a:xfrm>
          <a:custGeom>
            <a:avLst/>
            <a:gdLst>
              <a:gd name="T0" fmla="*/ 0 w 88"/>
              <a:gd name="T1" fmla="*/ 51992477 h 38"/>
              <a:gd name="T2" fmla="*/ 0 w 88"/>
              <a:gd name="T3" fmla="*/ 51992477 h 38"/>
              <a:gd name="T4" fmla="*/ 35635620 w 88"/>
              <a:gd name="T5" fmla="*/ 16772225 h 38"/>
              <a:gd name="T6" fmla="*/ 86764515 w 88"/>
              <a:gd name="T7" fmla="*/ 0 h 38"/>
              <a:gd name="T8" fmla="*/ 134795229 w 88"/>
              <a:gd name="T9" fmla="*/ 30188970 h 38"/>
              <a:gd name="T10" fmla="*/ 119301972 w 88"/>
              <a:gd name="T11" fmla="*/ 35220247 h 38"/>
              <a:gd name="T12" fmla="*/ 122400126 w 88"/>
              <a:gd name="T13" fmla="*/ 48638292 h 38"/>
              <a:gd name="T14" fmla="*/ 52678585 w 88"/>
              <a:gd name="T15" fmla="*/ 62055032 h 38"/>
              <a:gd name="T16" fmla="*/ 0 w 88"/>
              <a:gd name="T17" fmla="*/ 51992477 h 38"/>
              <a:gd name="T18" fmla="*/ 0 w 88"/>
              <a:gd name="T19" fmla="*/ 5199247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38"/>
              <a:gd name="T32" fmla="*/ 88 w 8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38">
                <a:moveTo>
                  <a:pt x="0" y="31"/>
                </a:moveTo>
                <a:lnTo>
                  <a:pt x="0" y="31"/>
                </a:lnTo>
                <a:lnTo>
                  <a:pt x="23" y="10"/>
                </a:lnTo>
                <a:lnTo>
                  <a:pt x="56" y="0"/>
                </a:lnTo>
                <a:lnTo>
                  <a:pt x="87" y="18"/>
                </a:lnTo>
                <a:lnTo>
                  <a:pt x="77" y="21"/>
                </a:lnTo>
                <a:lnTo>
                  <a:pt x="79" y="29"/>
                </a:lnTo>
                <a:lnTo>
                  <a:pt x="34" y="37"/>
                </a:lnTo>
                <a:lnTo>
                  <a:pt x="0" y="31"/>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4" name="Freeform 681">
            <a:extLst>
              <a:ext uri="{FF2B5EF4-FFF2-40B4-BE49-F238E27FC236}">
                <a16:creationId xmlns:a16="http://schemas.microsoft.com/office/drawing/2014/main" id="{9A782A32-53DB-445E-8E52-7A8689503316}"/>
              </a:ext>
            </a:extLst>
          </p:cNvPr>
          <p:cNvSpPr>
            <a:spLocks/>
          </p:cNvSpPr>
          <p:nvPr/>
        </p:nvSpPr>
        <p:spPr bwMode="auto">
          <a:xfrm>
            <a:off x="5514569" y="3781609"/>
            <a:ext cx="110961" cy="50027"/>
          </a:xfrm>
          <a:custGeom>
            <a:avLst/>
            <a:gdLst>
              <a:gd name="T0" fmla="*/ 0 w 98"/>
              <a:gd name="T1" fmla="*/ 32371164 h 45"/>
              <a:gd name="T2" fmla="*/ 0 w 98"/>
              <a:gd name="T3" fmla="*/ 32371164 h 45"/>
              <a:gd name="T4" fmla="*/ 27281675 w 98"/>
              <a:gd name="T5" fmla="*/ 37482673 h 45"/>
              <a:gd name="T6" fmla="*/ 45470282 w 98"/>
              <a:gd name="T7" fmla="*/ 63040231 h 45"/>
              <a:gd name="T8" fmla="*/ 60626625 w 98"/>
              <a:gd name="T9" fmla="*/ 54520614 h 45"/>
              <a:gd name="T10" fmla="*/ 121253251 w 98"/>
              <a:gd name="T11" fmla="*/ 74966652 h 45"/>
              <a:gd name="T12" fmla="*/ 142472871 w 98"/>
              <a:gd name="T13" fmla="*/ 66447034 h 45"/>
              <a:gd name="T14" fmla="*/ 125799785 w 98"/>
              <a:gd name="T15" fmla="*/ 47705703 h 45"/>
              <a:gd name="T16" fmla="*/ 137925106 w 98"/>
              <a:gd name="T17" fmla="*/ 52817212 h 45"/>
              <a:gd name="T18" fmla="*/ 147019404 w 98"/>
              <a:gd name="T19" fmla="*/ 22149450 h 45"/>
              <a:gd name="T20" fmla="*/ 115189975 w 98"/>
              <a:gd name="T21" fmla="*/ 6814914 h 45"/>
              <a:gd name="T22" fmla="*/ 83361776 w 98"/>
              <a:gd name="T23" fmla="*/ 28964361 h 45"/>
              <a:gd name="T24" fmla="*/ 109127929 w 98"/>
              <a:gd name="T25" fmla="*/ 17037935 h 45"/>
              <a:gd name="T26" fmla="*/ 93971586 w 98"/>
              <a:gd name="T27" fmla="*/ 0 h 45"/>
              <a:gd name="T28" fmla="*/ 42438028 w 98"/>
              <a:gd name="T29" fmla="*/ 6814914 h 45"/>
              <a:gd name="T30" fmla="*/ 0 w 98"/>
              <a:gd name="T31" fmla="*/ 32371164 h 45"/>
              <a:gd name="T32" fmla="*/ 0 w 98"/>
              <a:gd name="T33" fmla="*/ 3237116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45"/>
              <a:gd name="T53" fmla="*/ 98 w 98"/>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45">
                <a:moveTo>
                  <a:pt x="0" y="19"/>
                </a:moveTo>
                <a:lnTo>
                  <a:pt x="0" y="19"/>
                </a:lnTo>
                <a:lnTo>
                  <a:pt x="18" y="22"/>
                </a:lnTo>
                <a:lnTo>
                  <a:pt x="30" y="37"/>
                </a:lnTo>
                <a:lnTo>
                  <a:pt x="40" y="32"/>
                </a:lnTo>
                <a:lnTo>
                  <a:pt x="80" y="44"/>
                </a:lnTo>
                <a:lnTo>
                  <a:pt x="94" y="39"/>
                </a:lnTo>
                <a:lnTo>
                  <a:pt x="83" y="28"/>
                </a:lnTo>
                <a:lnTo>
                  <a:pt x="91" y="31"/>
                </a:lnTo>
                <a:lnTo>
                  <a:pt x="97" y="13"/>
                </a:lnTo>
                <a:lnTo>
                  <a:pt x="76" y="4"/>
                </a:lnTo>
                <a:lnTo>
                  <a:pt x="55" y="17"/>
                </a:lnTo>
                <a:lnTo>
                  <a:pt x="72" y="10"/>
                </a:lnTo>
                <a:lnTo>
                  <a:pt x="62" y="0"/>
                </a:lnTo>
                <a:lnTo>
                  <a:pt x="28" y="4"/>
                </a:lnTo>
                <a:lnTo>
                  <a:pt x="0" y="19"/>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5" name="Freeform 682">
            <a:extLst>
              <a:ext uri="{FF2B5EF4-FFF2-40B4-BE49-F238E27FC236}">
                <a16:creationId xmlns:a16="http://schemas.microsoft.com/office/drawing/2014/main" id="{89889F1F-F5A9-4CDA-9661-2DABF92F0C98}"/>
              </a:ext>
            </a:extLst>
          </p:cNvPr>
          <p:cNvSpPr>
            <a:spLocks/>
          </p:cNvSpPr>
          <p:nvPr/>
        </p:nvSpPr>
        <p:spPr bwMode="auto">
          <a:xfrm>
            <a:off x="5619689" y="3807299"/>
            <a:ext cx="93441" cy="50027"/>
          </a:xfrm>
          <a:custGeom>
            <a:avLst/>
            <a:gdLst>
              <a:gd name="T0" fmla="*/ 0 w 82"/>
              <a:gd name="T1" fmla="*/ 61957319 h 46"/>
              <a:gd name="T2" fmla="*/ 0 w 82"/>
              <a:gd name="T3" fmla="*/ 61957319 h 46"/>
              <a:gd name="T4" fmla="*/ 9210906 w 82"/>
              <a:gd name="T5" fmla="*/ 73370170 h 46"/>
              <a:gd name="T6" fmla="*/ 113603665 w 82"/>
              <a:gd name="T7" fmla="*/ 58696140 h 46"/>
              <a:gd name="T8" fmla="*/ 124349719 w 82"/>
              <a:gd name="T9" fmla="*/ 34239839 h 46"/>
              <a:gd name="T10" fmla="*/ 95181857 w 82"/>
              <a:gd name="T11" fmla="*/ 14674035 h 46"/>
              <a:gd name="T12" fmla="*/ 70618188 w 82"/>
              <a:gd name="T13" fmla="*/ 22825711 h 46"/>
              <a:gd name="T14" fmla="*/ 73688489 w 82"/>
              <a:gd name="T15" fmla="*/ 6522361 h 46"/>
              <a:gd name="T16" fmla="*/ 59872134 w 82"/>
              <a:gd name="T17" fmla="*/ 0 h 46"/>
              <a:gd name="T18" fmla="*/ 12281210 w 82"/>
              <a:gd name="T19" fmla="*/ 53804371 h 46"/>
              <a:gd name="T20" fmla="*/ 0 w 82"/>
              <a:gd name="T21" fmla="*/ 61957319 h 46"/>
              <a:gd name="T22" fmla="*/ 0 w 82"/>
              <a:gd name="T23" fmla="*/ 61957319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46"/>
              <a:gd name="T38" fmla="*/ 82 w 8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46">
                <a:moveTo>
                  <a:pt x="0" y="38"/>
                </a:moveTo>
                <a:lnTo>
                  <a:pt x="0" y="38"/>
                </a:lnTo>
                <a:lnTo>
                  <a:pt x="6" y="45"/>
                </a:lnTo>
                <a:lnTo>
                  <a:pt x="74" y="36"/>
                </a:lnTo>
                <a:lnTo>
                  <a:pt x="81" y="21"/>
                </a:lnTo>
                <a:lnTo>
                  <a:pt x="62" y="9"/>
                </a:lnTo>
                <a:lnTo>
                  <a:pt x="46" y="14"/>
                </a:lnTo>
                <a:lnTo>
                  <a:pt x="48" y="4"/>
                </a:lnTo>
                <a:lnTo>
                  <a:pt x="39" y="0"/>
                </a:lnTo>
                <a:lnTo>
                  <a:pt x="8" y="33"/>
                </a:lnTo>
                <a:lnTo>
                  <a:pt x="0" y="38"/>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6" name="Freeform 683">
            <a:extLst>
              <a:ext uri="{FF2B5EF4-FFF2-40B4-BE49-F238E27FC236}">
                <a16:creationId xmlns:a16="http://schemas.microsoft.com/office/drawing/2014/main" id="{4AB652D7-26CE-4535-9304-FA5D0E7D6FEE}"/>
              </a:ext>
            </a:extLst>
          </p:cNvPr>
          <p:cNvSpPr>
            <a:spLocks/>
          </p:cNvSpPr>
          <p:nvPr/>
        </p:nvSpPr>
        <p:spPr bwMode="auto">
          <a:xfrm>
            <a:off x="6200775" y="3911407"/>
            <a:ext cx="105121" cy="48674"/>
          </a:xfrm>
          <a:custGeom>
            <a:avLst/>
            <a:gdLst>
              <a:gd name="T0" fmla="*/ 0 w 92"/>
              <a:gd name="T1" fmla="*/ 40628330 h 43"/>
              <a:gd name="T2" fmla="*/ 0 w 92"/>
              <a:gd name="T3" fmla="*/ 40628330 h 43"/>
              <a:gd name="T4" fmla="*/ 27783597 w 92"/>
              <a:gd name="T5" fmla="*/ 1766334 h 43"/>
              <a:gd name="T6" fmla="*/ 47849462 w 92"/>
              <a:gd name="T7" fmla="*/ 0 h 43"/>
              <a:gd name="T8" fmla="*/ 80263441 w 92"/>
              <a:gd name="T9" fmla="*/ 28262669 h 43"/>
              <a:gd name="T10" fmla="*/ 84895093 w 92"/>
              <a:gd name="T11" fmla="*/ 7065335 h 43"/>
              <a:gd name="T12" fmla="*/ 120396413 w 92"/>
              <a:gd name="T13" fmla="*/ 24730003 h 43"/>
              <a:gd name="T14" fmla="*/ 117309072 w 92"/>
              <a:gd name="T15" fmla="*/ 51226339 h 43"/>
              <a:gd name="T16" fmla="*/ 140462268 w 92"/>
              <a:gd name="T17" fmla="*/ 61824337 h 43"/>
              <a:gd name="T18" fmla="*/ 66372268 w 92"/>
              <a:gd name="T19" fmla="*/ 65358332 h 43"/>
              <a:gd name="T20" fmla="*/ 61741877 w 92"/>
              <a:gd name="T21" fmla="*/ 54759005 h 43"/>
              <a:gd name="T22" fmla="*/ 49393754 w 92"/>
              <a:gd name="T23" fmla="*/ 74189998 h 43"/>
              <a:gd name="T24" fmla="*/ 0 w 92"/>
              <a:gd name="T25" fmla="*/ 40628330 h 43"/>
              <a:gd name="T26" fmla="*/ 0 w 92"/>
              <a:gd name="T27" fmla="*/ 40628330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43"/>
              <a:gd name="T44" fmla="*/ 92 w 92"/>
              <a:gd name="T45" fmla="*/ 43 h 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43">
                <a:moveTo>
                  <a:pt x="0" y="23"/>
                </a:moveTo>
                <a:lnTo>
                  <a:pt x="0" y="23"/>
                </a:lnTo>
                <a:lnTo>
                  <a:pt x="18" y="1"/>
                </a:lnTo>
                <a:lnTo>
                  <a:pt x="31" y="0"/>
                </a:lnTo>
                <a:lnTo>
                  <a:pt x="52" y="16"/>
                </a:lnTo>
                <a:lnTo>
                  <a:pt x="55" y="4"/>
                </a:lnTo>
                <a:lnTo>
                  <a:pt x="78" y="14"/>
                </a:lnTo>
                <a:lnTo>
                  <a:pt x="76" y="29"/>
                </a:lnTo>
                <a:lnTo>
                  <a:pt x="91" y="35"/>
                </a:lnTo>
                <a:lnTo>
                  <a:pt x="43" y="37"/>
                </a:lnTo>
                <a:lnTo>
                  <a:pt x="40" y="31"/>
                </a:lnTo>
                <a:lnTo>
                  <a:pt x="32" y="42"/>
                </a:lnTo>
                <a:lnTo>
                  <a:pt x="0" y="23"/>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7" name="Freeform 684">
            <a:extLst>
              <a:ext uri="{FF2B5EF4-FFF2-40B4-BE49-F238E27FC236}">
                <a16:creationId xmlns:a16="http://schemas.microsoft.com/office/drawing/2014/main" id="{5394BAFA-E989-4A31-B6CE-E7B95647C880}"/>
              </a:ext>
            </a:extLst>
          </p:cNvPr>
          <p:cNvSpPr>
            <a:spLocks/>
          </p:cNvSpPr>
          <p:nvPr/>
        </p:nvSpPr>
        <p:spPr bwMode="auto">
          <a:xfrm>
            <a:off x="6273775" y="3912760"/>
            <a:ext cx="64240" cy="35154"/>
          </a:xfrm>
          <a:custGeom>
            <a:avLst/>
            <a:gdLst>
              <a:gd name="T0" fmla="*/ 0 w 57"/>
              <a:gd name="T1" fmla="*/ 0 h 30"/>
              <a:gd name="T2" fmla="*/ 0 w 57"/>
              <a:gd name="T3" fmla="*/ 0 h 30"/>
              <a:gd name="T4" fmla="*/ 28531889 w 57"/>
              <a:gd name="T5" fmla="*/ 20821862 h 30"/>
              <a:gd name="T6" fmla="*/ 21023629 w 57"/>
              <a:gd name="T7" fmla="*/ 39751953 h 30"/>
              <a:gd name="T8" fmla="*/ 34538987 w 57"/>
              <a:gd name="T9" fmla="*/ 54894382 h 30"/>
              <a:gd name="T10" fmla="*/ 60068552 w 57"/>
              <a:gd name="T11" fmla="*/ 54894382 h 30"/>
              <a:gd name="T12" fmla="*/ 84095739 w 57"/>
              <a:gd name="T13" fmla="*/ 34072515 h 30"/>
              <a:gd name="T14" fmla="*/ 0 w 57"/>
              <a:gd name="T15" fmla="*/ 0 h 30"/>
              <a:gd name="T16" fmla="*/ 0 w 57"/>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30"/>
              <a:gd name="T29" fmla="*/ 57 w 57"/>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30">
                <a:moveTo>
                  <a:pt x="0" y="0"/>
                </a:moveTo>
                <a:lnTo>
                  <a:pt x="0" y="0"/>
                </a:lnTo>
                <a:lnTo>
                  <a:pt x="19" y="11"/>
                </a:lnTo>
                <a:lnTo>
                  <a:pt x="14" y="21"/>
                </a:lnTo>
                <a:lnTo>
                  <a:pt x="23" y="29"/>
                </a:lnTo>
                <a:lnTo>
                  <a:pt x="40" y="29"/>
                </a:lnTo>
                <a:lnTo>
                  <a:pt x="56" y="18"/>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8" name="Freeform 685">
            <a:extLst>
              <a:ext uri="{FF2B5EF4-FFF2-40B4-BE49-F238E27FC236}">
                <a16:creationId xmlns:a16="http://schemas.microsoft.com/office/drawing/2014/main" id="{CC2CD2E4-CCD1-47BB-A4BE-E08B6EE05F8A}"/>
              </a:ext>
            </a:extLst>
          </p:cNvPr>
          <p:cNvSpPr>
            <a:spLocks/>
          </p:cNvSpPr>
          <p:nvPr/>
        </p:nvSpPr>
        <p:spPr bwMode="auto">
          <a:xfrm>
            <a:off x="6279616" y="4458991"/>
            <a:ext cx="48180" cy="166302"/>
          </a:xfrm>
          <a:custGeom>
            <a:avLst/>
            <a:gdLst>
              <a:gd name="T0" fmla="*/ 0 w 43"/>
              <a:gd name="T1" fmla="*/ 65259437 h 149"/>
              <a:gd name="T2" fmla="*/ 0 w 43"/>
              <a:gd name="T3" fmla="*/ 65259437 h 149"/>
              <a:gd name="T4" fmla="*/ 10389683 w 43"/>
              <a:gd name="T5" fmla="*/ 96172434 h 149"/>
              <a:gd name="T6" fmla="*/ 10389683 w 43"/>
              <a:gd name="T7" fmla="*/ 254170820 h 149"/>
              <a:gd name="T8" fmla="*/ 20779367 w 43"/>
              <a:gd name="T9" fmla="*/ 235278901 h 149"/>
              <a:gd name="T10" fmla="*/ 37107049 w 43"/>
              <a:gd name="T11" fmla="*/ 247301269 h 149"/>
              <a:gd name="T12" fmla="*/ 19295470 w 43"/>
              <a:gd name="T13" fmla="*/ 204365925 h 149"/>
              <a:gd name="T14" fmla="*/ 29685153 w 43"/>
              <a:gd name="T15" fmla="*/ 159715118 h 149"/>
              <a:gd name="T16" fmla="*/ 62339309 w 43"/>
              <a:gd name="T17" fmla="*/ 173454260 h 149"/>
              <a:gd name="T18" fmla="*/ 31169045 w 43"/>
              <a:gd name="T19" fmla="*/ 89302883 h 149"/>
              <a:gd name="T20" fmla="*/ 20779367 w 43"/>
              <a:gd name="T21" fmla="*/ 0 h 149"/>
              <a:gd name="T22" fmla="*/ 0 w 43"/>
              <a:gd name="T23" fmla="*/ 65259437 h 149"/>
              <a:gd name="T24" fmla="*/ 0 w 43"/>
              <a:gd name="T25" fmla="*/ 6525943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149"/>
              <a:gd name="T41" fmla="*/ 43 w 43"/>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149">
                <a:moveTo>
                  <a:pt x="0" y="38"/>
                </a:moveTo>
                <a:lnTo>
                  <a:pt x="0" y="38"/>
                </a:lnTo>
                <a:lnTo>
                  <a:pt x="7" y="56"/>
                </a:lnTo>
                <a:lnTo>
                  <a:pt x="7" y="148"/>
                </a:lnTo>
                <a:lnTo>
                  <a:pt x="14" y="137"/>
                </a:lnTo>
                <a:lnTo>
                  <a:pt x="25" y="144"/>
                </a:lnTo>
                <a:lnTo>
                  <a:pt x="13" y="119"/>
                </a:lnTo>
                <a:lnTo>
                  <a:pt x="20" y="93"/>
                </a:lnTo>
                <a:lnTo>
                  <a:pt x="42" y="101"/>
                </a:lnTo>
                <a:lnTo>
                  <a:pt x="21" y="52"/>
                </a:lnTo>
                <a:lnTo>
                  <a:pt x="14" y="0"/>
                </a:lnTo>
                <a:lnTo>
                  <a:pt x="0" y="3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9" name="Freeform 686">
            <a:extLst>
              <a:ext uri="{FF2B5EF4-FFF2-40B4-BE49-F238E27FC236}">
                <a16:creationId xmlns:a16="http://schemas.microsoft.com/office/drawing/2014/main" id="{FA39D6F1-3E4E-4C18-8AA5-C6DEADB50CF5}"/>
              </a:ext>
            </a:extLst>
          </p:cNvPr>
          <p:cNvSpPr>
            <a:spLocks/>
          </p:cNvSpPr>
          <p:nvPr/>
        </p:nvSpPr>
        <p:spPr bwMode="auto">
          <a:xfrm>
            <a:off x="6351155" y="3933039"/>
            <a:ext cx="73000" cy="24337"/>
          </a:xfrm>
          <a:custGeom>
            <a:avLst/>
            <a:gdLst>
              <a:gd name="T0" fmla="*/ 0 w 64"/>
              <a:gd name="T1" fmla="*/ 0 h 22"/>
              <a:gd name="T2" fmla="*/ 0 w 64"/>
              <a:gd name="T3" fmla="*/ 0 h 22"/>
              <a:gd name="T4" fmla="*/ 16920514 w 64"/>
              <a:gd name="T5" fmla="*/ 23618538 h 22"/>
              <a:gd name="T6" fmla="*/ 61526777 w 64"/>
              <a:gd name="T7" fmla="*/ 35427802 h 22"/>
              <a:gd name="T8" fmla="*/ 96905705 w 64"/>
              <a:gd name="T9" fmla="*/ 28680208 h 22"/>
              <a:gd name="T10" fmla="*/ 0 w 64"/>
              <a:gd name="T11" fmla="*/ 0 h 22"/>
              <a:gd name="T12" fmla="*/ 0 w 64"/>
              <a:gd name="T13" fmla="*/ 0 h 22"/>
              <a:gd name="T14" fmla="*/ 0 60000 65536"/>
              <a:gd name="T15" fmla="*/ 0 60000 65536"/>
              <a:gd name="T16" fmla="*/ 0 60000 65536"/>
              <a:gd name="T17" fmla="*/ 0 60000 65536"/>
              <a:gd name="T18" fmla="*/ 0 60000 65536"/>
              <a:gd name="T19" fmla="*/ 0 60000 65536"/>
              <a:gd name="T20" fmla="*/ 0 60000 65536"/>
              <a:gd name="T21" fmla="*/ 0 w 64"/>
              <a:gd name="T22" fmla="*/ 0 h 22"/>
              <a:gd name="T23" fmla="*/ 64 w 6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2">
                <a:moveTo>
                  <a:pt x="0" y="0"/>
                </a:moveTo>
                <a:lnTo>
                  <a:pt x="0" y="0"/>
                </a:lnTo>
                <a:lnTo>
                  <a:pt x="11" y="14"/>
                </a:lnTo>
                <a:lnTo>
                  <a:pt x="40" y="21"/>
                </a:lnTo>
                <a:lnTo>
                  <a:pt x="63" y="17"/>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90" name="Group 98">
            <a:extLst>
              <a:ext uri="{FF2B5EF4-FFF2-40B4-BE49-F238E27FC236}">
                <a16:creationId xmlns:a16="http://schemas.microsoft.com/office/drawing/2014/main" id="{9CCE8B22-9644-4C67-9A90-6B439FFBAE2D}"/>
              </a:ext>
            </a:extLst>
          </p:cNvPr>
          <p:cNvGrpSpPr>
            <a:grpSpLocks/>
          </p:cNvGrpSpPr>
          <p:nvPr/>
        </p:nvGrpSpPr>
        <p:grpSpPr bwMode="auto">
          <a:xfrm>
            <a:off x="4231217" y="3769442"/>
            <a:ext cx="258423" cy="131149"/>
            <a:chOff x="3227" y="1992"/>
            <a:chExt cx="225" cy="118"/>
          </a:xfrm>
          <a:solidFill>
            <a:srgbClr val="00B050"/>
          </a:solidFill>
        </p:grpSpPr>
        <p:sp>
          <p:nvSpPr>
            <p:cNvPr id="263" name="Freeform 688">
              <a:extLst>
                <a:ext uri="{FF2B5EF4-FFF2-40B4-BE49-F238E27FC236}">
                  <a16:creationId xmlns:a16="http://schemas.microsoft.com/office/drawing/2014/main" id="{FF0D9FE9-6439-4CB6-927A-C8BD823405CF}"/>
                </a:ext>
              </a:extLst>
            </p:cNvPr>
            <p:cNvSpPr>
              <a:spLocks/>
            </p:cNvSpPr>
            <p:nvPr/>
          </p:nvSpPr>
          <p:spPr bwMode="auto">
            <a:xfrm>
              <a:off x="3227" y="2006"/>
              <a:ext cx="146" cy="104"/>
            </a:xfrm>
            <a:custGeom>
              <a:avLst/>
              <a:gdLst>
                <a:gd name="T0" fmla="*/ 0 w 146"/>
                <a:gd name="T1" fmla="*/ 13 h 104"/>
                <a:gd name="T2" fmla="*/ 0 w 146"/>
                <a:gd name="T3" fmla="*/ 13 h 104"/>
                <a:gd name="T4" fmla="*/ 1 w 146"/>
                <a:gd name="T5" fmla="*/ 25 h 104"/>
                <a:gd name="T6" fmla="*/ 16 w 146"/>
                <a:gd name="T7" fmla="*/ 25 h 104"/>
                <a:gd name="T8" fmla="*/ 12 w 146"/>
                <a:gd name="T9" fmla="*/ 31 h 104"/>
                <a:gd name="T10" fmla="*/ 22 w 146"/>
                <a:gd name="T11" fmla="*/ 35 h 104"/>
                <a:gd name="T12" fmla="*/ 8 w 146"/>
                <a:gd name="T13" fmla="*/ 34 h 104"/>
                <a:gd name="T14" fmla="*/ 34 w 146"/>
                <a:gd name="T15" fmla="*/ 45 h 104"/>
                <a:gd name="T16" fmla="*/ 23 w 146"/>
                <a:gd name="T17" fmla="*/ 49 h 104"/>
                <a:gd name="T18" fmla="*/ 31 w 146"/>
                <a:gd name="T19" fmla="*/ 57 h 104"/>
                <a:gd name="T20" fmla="*/ 53 w 146"/>
                <a:gd name="T21" fmla="*/ 52 h 104"/>
                <a:gd name="T22" fmla="*/ 53 w 146"/>
                <a:gd name="T23" fmla="*/ 42 h 104"/>
                <a:gd name="T24" fmla="*/ 64 w 146"/>
                <a:gd name="T25" fmla="*/ 38 h 104"/>
                <a:gd name="T26" fmla="*/ 66 w 146"/>
                <a:gd name="T27" fmla="*/ 50 h 104"/>
                <a:gd name="T28" fmla="*/ 80 w 146"/>
                <a:gd name="T29" fmla="*/ 42 h 104"/>
                <a:gd name="T30" fmla="*/ 77 w 146"/>
                <a:gd name="T31" fmla="*/ 50 h 104"/>
                <a:gd name="T32" fmla="*/ 90 w 146"/>
                <a:gd name="T33" fmla="*/ 50 h 104"/>
                <a:gd name="T34" fmla="*/ 40 w 146"/>
                <a:gd name="T35" fmla="*/ 62 h 104"/>
                <a:gd name="T36" fmla="*/ 43 w 146"/>
                <a:gd name="T37" fmla="*/ 71 h 104"/>
                <a:gd name="T38" fmla="*/ 84 w 146"/>
                <a:gd name="T39" fmla="*/ 64 h 104"/>
                <a:gd name="T40" fmla="*/ 55 w 146"/>
                <a:gd name="T41" fmla="*/ 73 h 104"/>
                <a:gd name="T42" fmla="*/ 72 w 146"/>
                <a:gd name="T43" fmla="*/ 78 h 104"/>
                <a:gd name="T44" fmla="*/ 44 w 146"/>
                <a:gd name="T45" fmla="*/ 82 h 104"/>
                <a:gd name="T46" fmla="*/ 86 w 146"/>
                <a:gd name="T47" fmla="*/ 103 h 104"/>
                <a:gd name="T48" fmla="*/ 113 w 146"/>
                <a:gd name="T49" fmla="*/ 50 h 104"/>
                <a:gd name="T50" fmla="*/ 145 w 146"/>
                <a:gd name="T51" fmla="*/ 37 h 104"/>
                <a:gd name="T52" fmla="*/ 109 w 146"/>
                <a:gd name="T53" fmla="*/ 28 h 104"/>
                <a:gd name="T54" fmla="*/ 104 w 146"/>
                <a:gd name="T55" fmla="*/ 15 h 104"/>
                <a:gd name="T56" fmla="*/ 94 w 146"/>
                <a:gd name="T57" fmla="*/ 23 h 104"/>
                <a:gd name="T58" fmla="*/ 99 w 146"/>
                <a:gd name="T59" fmla="*/ 10 h 104"/>
                <a:gd name="T60" fmla="*/ 75 w 146"/>
                <a:gd name="T61" fmla="*/ 0 h 104"/>
                <a:gd name="T62" fmla="*/ 67 w 146"/>
                <a:gd name="T63" fmla="*/ 10 h 104"/>
                <a:gd name="T64" fmla="*/ 78 w 146"/>
                <a:gd name="T65" fmla="*/ 35 h 104"/>
                <a:gd name="T66" fmla="*/ 51 w 146"/>
                <a:gd name="T67" fmla="*/ 10 h 104"/>
                <a:gd name="T68" fmla="*/ 43 w 146"/>
                <a:gd name="T69" fmla="*/ 15 h 104"/>
                <a:gd name="T70" fmla="*/ 48 w 146"/>
                <a:gd name="T71" fmla="*/ 28 h 104"/>
                <a:gd name="T72" fmla="*/ 22 w 146"/>
                <a:gd name="T73" fmla="*/ 16 h 104"/>
                <a:gd name="T74" fmla="*/ 40 w 146"/>
                <a:gd name="T75" fmla="*/ 9 h 104"/>
                <a:gd name="T76" fmla="*/ 0 w 146"/>
                <a:gd name="T77" fmla="*/ 13 h 104"/>
                <a:gd name="T78" fmla="*/ 0 w 146"/>
                <a:gd name="T79" fmla="*/ 13 h 1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
                <a:gd name="T121" fmla="*/ 0 h 104"/>
                <a:gd name="T122" fmla="*/ 146 w 146"/>
                <a:gd name="T123" fmla="*/ 104 h 1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 h="104">
                  <a:moveTo>
                    <a:pt x="0" y="13"/>
                  </a:moveTo>
                  <a:lnTo>
                    <a:pt x="0" y="13"/>
                  </a:lnTo>
                  <a:lnTo>
                    <a:pt x="1" y="25"/>
                  </a:lnTo>
                  <a:lnTo>
                    <a:pt x="16" y="25"/>
                  </a:lnTo>
                  <a:lnTo>
                    <a:pt x="12" y="31"/>
                  </a:lnTo>
                  <a:lnTo>
                    <a:pt x="22" y="35"/>
                  </a:lnTo>
                  <a:lnTo>
                    <a:pt x="8" y="34"/>
                  </a:lnTo>
                  <a:lnTo>
                    <a:pt x="34" y="45"/>
                  </a:lnTo>
                  <a:lnTo>
                    <a:pt x="23" y="49"/>
                  </a:lnTo>
                  <a:lnTo>
                    <a:pt x="31" y="57"/>
                  </a:lnTo>
                  <a:lnTo>
                    <a:pt x="53" y="52"/>
                  </a:lnTo>
                  <a:lnTo>
                    <a:pt x="53" y="42"/>
                  </a:lnTo>
                  <a:lnTo>
                    <a:pt x="64" y="38"/>
                  </a:lnTo>
                  <a:lnTo>
                    <a:pt x="66" y="50"/>
                  </a:lnTo>
                  <a:lnTo>
                    <a:pt x="80" y="42"/>
                  </a:lnTo>
                  <a:lnTo>
                    <a:pt x="77" y="50"/>
                  </a:lnTo>
                  <a:lnTo>
                    <a:pt x="90" y="50"/>
                  </a:lnTo>
                  <a:lnTo>
                    <a:pt x="40" y="62"/>
                  </a:lnTo>
                  <a:lnTo>
                    <a:pt x="43" y="71"/>
                  </a:lnTo>
                  <a:lnTo>
                    <a:pt x="84" y="64"/>
                  </a:lnTo>
                  <a:lnTo>
                    <a:pt x="55" y="73"/>
                  </a:lnTo>
                  <a:lnTo>
                    <a:pt x="72" y="78"/>
                  </a:lnTo>
                  <a:lnTo>
                    <a:pt x="44" y="82"/>
                  </a:lnTo>
                  <a:lnTo>
                    <a:pt x="86" y="103"/>
                  </a:lnTo>
                  <a:lnTo>
                    <a:pt x="113" y="50"/>
                  </a:lnTo>
                  <a:lnTo>
                    <a:pt x="145" y="37"/>
                  </a:lnTo>
                  <a:lnTo>
                    <a:pt x="109" y="28"/>
                  </a:lnTo>
                  <a:lnTo>
                    <a:pt x="104" y="15"/>
                  </a:lnTo>
                  <a:lnTo>
                    <a:pt x="94" y="23"/>
                  </a:lnTo>
                  <a:lnTo>
                    <a:pt x="99" y="10"/>
                  </a:lnTo>
                  <a:lnTo>
                    <a:pt x="75" y="0"/>
                  </a:lnTo>
                  <a:lnTo>
                    <a:pt x="67" y="10"/>
                  </a:lnTo>
                  <a:lnTo>
                    <a:pt x="78" y="35"/>
                  </a:lnTo>
                  <a:lnTo>
                    <a:pt x="51" y="10"/>
                  </a:lnTo>
                  <a:lnTo>
                    <a:pt x="43" y="15"/>
                  </a:lnTo>
                  <a:lnTo>
                    <a:pt x="48" y="28"/>
                  </a:lnTo>
                  <a:lnTo>
                    <a:pt x="22" y="16"/>
                  </a:lnTo>
                  <a:lnTo>
                    <a:pt x="40" y="9"/>
                  </a:lnTo>
                  <a:lnTo>
                    <a:pt x="0" y="13"/>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4" name="Freeform 689">
              <a:extLst>
                <a:ext uri="{FF2B5EF4-FFF2-40B4-BE49-F238E27FC236}">
                  <a16:creationId xmlns:a16="http://schemas.microsoft.com/office/drawing/2014/main" id="{D296E5B0-88FC-4606-80CE-86DB4D92B321}"/>
                </a:ext>
              </a:extLst>
            </p:cNvPr>
            <p:cNvSpPr>
              <a:spLocks/>
            </p:cNvSpPr>
            <p:nvPr/>
          </p:nvSpPr>
          <p:spPr bwMode="auto">
            <a:xfrm>
              <a:off x="3320" y="1992"/>
              <a:ext cx="132" cy="44"/>
            </a:xfrm>
            <a:custGeom>
              <a:avLst/>
              <a:gdLst>
                <a:gd name="T0" fmla="*/ 0 w 132"/>
                <a:gd name="T1" fmla="*/ 11 h 44"/>
                <a:gd name="T2" fmla="*/ 0 w 132"/>
                <a:gd name="T3" fmla="*/ 11 h 44"/>
                <a:gd name="T4" fmla="*/ 19 w 132"/>
                <a:gd name="T5" fmla="*/ 15 h 44"/>
                <a:gd name="T6" fmla="*/ 7 w 132"/>
                <a:gd name="T7" fmla="*/ 20 h 44"/>
                <a:gd name="T8" fmla="*/ 12 w 132"/>
                <a:gd name="T9" fmla="*/ 24 h 44"/>
                <a:gd name="T10" fmla="*/ 60 w 132"/>
                <a:gd name="T11" fmla="*/ 23 h 44"/>
                <a:gd name="T12" fmla="*/ 30 w 132"/>
                <a:gd name="T13" fmla="*/ 29 h 44"/>
                <a:gd name="T14" fmla="*/ 78 w 132"/>
                <a:gd name="T15" fmla="*/ 43 h 44"/>
                <a:gd name="T16" fmla="*/ 110 w 132"/>
                <a:gd name="T17" fmla="*/ 35 h 44"/>
                <a:gd name="T18" fmla="*/ 131 w 132"/>
                <a:gd name="T19" fmla="*/ 20 h 44"/>
                <a:gd name="T20" fmla="*/ 125 w 132"/>
                <a:gd name="T21" fmla="*/ 12 h 44"/>
                <a:gd name="T22" fmla="*/ 94 w 132"/>
                <a:gd name="T23" fmla="*/ 13 h 44"/>
                <a:gd name="T24" fmla="*/ 99 w 132"/>
                <a:gd name="T25" fmla="*/ 5 h 44"/>
                <a:gd name="T26" fmla="*/ 74 w 132"/>
                <a:gd name="T27" fmla="*/ 13 h 44"/>
                <a:gd name="T28" fmla="*/ 71 w 132"/>
                <a:gd name="T29" fmla="*/ 0 h 44"/>
                <a:gd name="T30" fmla="*/ 65 w 132"/>
                <a:gd name="T31" fmla="*/ 17 h 44"/>
                <a:gd name="T32" fmla="*/ 30 w 132"/>
                <a:gd name="T33" fmla="*/ 0 h 44"/>
                <a:gd name="T34" fmla="*/ 31 w 132"/>
                <a:gd name="T35" fmla="*/ 10 h 44"/>
                <a:gd name="T36" fmla="*/ 20 w 132"/>
                <a:gd name="T37" fmla="*/ 5 h 44"/>
                <a:gd name="T38" fmla="*/ 25 w 132"/>
                <a:gd name="T39" fmla="*/ 15 h 44"/>
                <a:gd name="T40" fmla="*/ 0 w 132"/>
                <a:gd name="T41" fmla="*/ 11 h 44"/>
                <a:gd name="T42" fmla="*/ 0 w 132"/>
                <a:gd name="T43" fmla="*/ 11 h 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2"/>
                <a:gd name="T67" fmla="*/ 0 h 44"/>
                <a:gd name="T68" fmla="*/ 132 w 132"/>
                <a:gd name="T69" fmla="*/ 44 h 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2" h="44">
                  <a:moveTo>
                    <a:pt x="0" y="11"/>
                  </a:moveTo>
                  <a:lnTo>
                    <a:pt x="0" y="11"/>
                  </a:lnTo>
                  <a:lnTo>
                    <a:pt x="19" y="15"/>
                  </a:lnTo>
                  <a:lnTo>
                    <a:pt x="7" y="20"/>
                  </a:lnTo>
                  <a:lnTo>
                    <a:pt x="12" y="24"/>
                  </a:lnTo>
                  <a:lnTo>
                    <a:pt x="60" y="23"/>
                  </a:lnTo>
                  <a:lnTo>
                    <a:pt x="30" y="29"/>
                  </a:lnTo>
                  <a:lnTo>
                    <a:pt x="78" y="43"/>
                  </a:lnTo>
                  <a:lnTo>
                    <a:pt x="110" y="35"/>
                  </a:lnTo>
                  <a:lnTo>
                    <a:pt x="131" y="20"/>
                  </a:lnTo>
                  <a:lnTo>
                    <a:pt x="125" y="12"/>
                  </a:lnTo>
                  <a:lnTo>
                    <a:pt x="94" y="13"/>
                  </a:lnTo>
                  <a:lnTo>
                    <a:pt x="99" y="5"/>
                  </a:lnTo>
                  <a:lnTo>
                    <a:pt x="74" y="13"/>
                  </a:lnTo>
                  <a:lnTo>
                    <a:pt x="71" y="0"/>
                  </a:lnTo>
                  <a:lnTo>
                    <a:pt x="65" y="17"/>
                  </a:lnTo>
                  <a:lnTo>
                    <a:pt x="30" y="0"/>
                  </a:lnTo>
                  <a:lnTo>
                    <a:pt x="31" y="10"/>
                  </a:lnTo>
                  <a:lnTo>
                    <a:pt x="20" y="5"/>
                  </a:lnTo>
                  <a:lnTo>
                    <a:pt x="25" y="15"/>
                  </a:lnTo>
                  <a:lnTo>
                    <a:pt x="0" y="1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5" name="Freeform 690">
              <a:extLst>
                <a:ext uri="{FF2B5EF4-FFF2-40B4-BE49-F238E27FC236}">
                  <a16:creationId xmlns:a16="http://schemas.microsoft.com/office/drawing/2014/main" id="{1C37C82C-03CE-471E-B718-979BA7E7C1F3}"/>
                </a:ext>
              </a:extLst>
            </p:cNvPr>
            <p:cNvSpPr>
              <a:spLocks/>
            </p:cNvSpPr>
            <p:nvPr/>
          </p:nvSpPr>
          <p:spPr bwMode="auto">
            <a:xfrm>
              <a:off x="3365" y="2062"/>
              <a:ext cx="57" cy="29"/>
            </a:xfrm>
            <a:custGeom>
              <a:avLst/>
              <a:gdLst>
                <a:gd name="T0" fmla="*/ 0 w 57"/>
                <a:gd name="T1" fmla="*/ 22 h 29"/>
                <a:gd name="T2" fmla="*/ 0 w 57"/>
                <a:gd name="T3" fmla="*/ 22 h 29"/>
                <a:gd name="T4" fmla="*/ 5 w 57"/>
                <a:gd name="T5" fmla="*/ 8 h 29"/>
                <a:gd name="T6" fmla="*/ 28 w 57"/>
                <a:gd name="T7" fmla="*/ 0 h 29"/>
                <a:gd name="T8" fmla="*/ 32 w 57"/>
                <a:gd name="T9" fmla="*/ 8 h 29"/>
                <a:gd name="T10" fmla="*/ 56 w 57"/>
                <a:gd name="T11" fmla="*/ 14 h 29"/>
                <a:gd name="T12" fmla="*/ 22 w 57"/>
                <a:gd name="T13" fmla="*/ 28 h 29"/>
                <a:gd name="T14" fmla="*/ 28 w 57"/>
                <a:gd name="T15" fmla="*/ 21 h 29"/>
                <a:gd name="T16" fmla="*/ 0 w 57"/>
                <a:gd name="T17" fmla="*/ 22 h 29"/>
                <a:gd name="T18" fmla="*/ 0 w 57"/>
                <a:gd name="T19" fmla="*/ 22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29"/>
                <a:gd name="T32" fmla="*/ 57 w 57"/>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29">
                  <a:moveTo>
                    <a:pt x="0" y="22"/>
                  </a:moveTo>
                  <a:lnTo>
                    <a:pt x="0" y="22"/>
                  </a:lnTo>
                  <a:lnTo>
                    <a:pt x="5" y="8"/>
                  </a:lnTo>
                  <a:lnTo>
                    <a:pt x="28" y="0"/>
                  </a:lnTo>
                  <a:lnTo>
                    <a:pt x="32" y="8"/>
                  </a:lnTo>
                  <a:lnTo>
                    <a:pt x="56" y="14"/>
                  </a:lnTo>
                  <a:lnTo>
                    <a:pt x="22" y="28"/>
                  </a:lnTo>
                  <a:lnTo>
                    <a:pt x="28" y="21"/>
                  </a:lnTo>
                  <a:lnTo>
                    <a:pt x="0" y="2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91" name="Freeform 691">
            <a:extLst>
              <a:ext uri="{FF2B5EF4-FFF2-40B4-BE49-F238E27FC236}">
                <a16:creationId xmlns:a16="http://schemas.microsoft.com/office/drawing/2014/main" id="{D28CFB18-6653-431F-B2ED-C546617D22A4}"/>
              </a:ext>
            </a:extLst>
          </p:cNvPr>
          <p:cNvSpPr>
            <a:spLocks/>
          </p:cNvSpPr>
          <p:nvPr/>
        </p:nvSpPr>
        <p:spPr bwMode="auto">
          <a:xfrm>
            <a:off x="5590490" y="5052543"/>
            <a:ext cx="125561" cy="233907"/>
          </a:xfrm>
          <a:custGeom>
            <a:avLst/>
            <a:gdLst>
              <a:gd name="T0" fmla="*/ 0 w 109"/>
              <a:gd name="T1" fmla="*/ 56982790 h 209"/>
              <a:gd name="T2" fmla="*/ 0 w 109"/>
              <a:gd name="T3" fmla="*/ 56982790 h 209"/>
              <a:gd name="T4" fmla="*/ 10982123 w 109"/>
              <a:gd name="T5" fmla="*/ 29354730 h 209"/>
              <a:gd name="T6" fmla="*/ 56477515 w 109"/>
              <a:gd name="T7" fmla="*/ 0 h 209"/>
              <a:gd name="T8" fmla="*/ 76872341 w 109"/>
              <a:gd name="T9" fmla="*/ 27628059 h 209"/>
              <a:gd name="T10" fmla="*/ 70597203 w 109"/>
              <a:gd name="T11" fmla="*/ 75977484 h 209"/>
              <a:gd name="T12" fmla="*/ 125505307 w 109"/>
              <a:gd name="T13" fmla="*/ 55256119 h 209"/>
              <a:gd name="T14" fmla="*/ 149037702 w 109"/>
              <a:gd name="T15" fmla="*/ 75977484 h 209"/>
              <a:gd name="T16" fmla="*/ 169431313 w 109"/>
              <a:gd name="T17" fmla="*/ 124325605 h 209"/>
              <a:gd name="T18" fmla="*/ 161587978 w 109"/>
              <a:gd name="T19" fmla="*/ 153680325 h 209"/>
              <a:gd name="T20" fmla="*/ 120798327 w 109"/>
              <a:gd name="T21" fmla="*/ 151953654 h 209"/>
              <a:gd name="T22" fmla="*/ 105110482 w 109"/>
              <a:gd name="T23" fmla="*/ 165768336 h 209"/>
              <a:gd name="T24" fmla="*/ 112955031 w 109"/>
              <a:gd name="T25" fmla="*/ 215843148 h 209"/>
              <a:gd name="T26" fmla="*/ 58045674 w 109"/>
              <a:gd name="T27" fmla="*/ 172675061 h 209"/>
              <a:gd name="T28" fmla="*/ 34514522 w 109"/>
              <a:gd name="T29" fmla="*/ 250377881 h 209"/>
              <a:gd name="T30" fmla="*/ 61183243 w 109"/>
              <a:gd name="T31" fmla="*/ 319448661 h 209"/>
              <a:gd name="T32" fmla="*/ 98835344 w 109"/>
              <a:gd name="T33" fmla="*/ 345348807 h 209"/>
              <a:gd name="T34" fmla="*/ 78440499 w 109"/>
              <a:gd name="T35" fmla="*/ 359163489 h 209"/>
              <a:gd name="T36" fmla="*/ 73734772 w 109"/>
              <a:gd name="T37" fmla="*/ 336715370 h 209"/>
              <a:gd name="T38" fmla="*/ 58045674 w 109"/>
              <a:gd name="T39" fmla="*/ 336715370 h 209"/>
              <a:gd name="T40" fmla="*/ 15687850 w 109"/>
              <a:gd name="T41" fmla="*/ 298727295 h 209"/>
              <a:gd name="T42" fmla="*/ 23532404 w 109"/>
              <a:gd name="T43" fmla="*/ 252104552 h 209"/>
              <a:gd name="T44" fmla="*/ 45495397 w 109"/>
              <a:gd name="T45" fmla="*/ 210663135 h 209"/>
              <a:gd name="T46" fmla="*/ 15687850 w 109"/>
              <a:gd name="T47" fmla="*/ 141593628 h 209"/>
              <a:gd name="T48" fmla="*/ 25100562 w 109"/>
              <a:gd name="T49" fmla="*/ 110512237 h 209"/>
              <a:gd name="T50" fmla="*/ 0 w 109"/>
              <a:gd name="T51" fmla="*/ 56982790 h 209"/>
              <a:gd name="T52" fmla="*/ 0 w 109"/>
              <a:gd name="T53" fmla="*/ 56982790 h 2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
              <a:gd name="T82" fmla="*/ 0 h 209"/>
              <a:gd name="T83" fmla="*/ 109 w 109"/>
              <a:gd name="T84" fmla="*/ 209 h 20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 h="209">
                <a:moveTo>
                  <a:pt x="0" y="33"/>
                </a:moveTo>
                <a:lnTo>
                  <a:pt x="0" y="33"/>
                </a:lnTo>
                <a:lnTo>
                  <a:pt x="7" y="17"/>
                </a:lnTo>
                <a:lnTo>
                  <a:pt x="36" y="0"/>
                </a:lnTo>
                <a:lnTo>
                  <a:pt x="49" y="16"/>
                </a:lnTo>
                <a:lnTo>
                  <a:pt x="45" y="44"/>
                </a:lnTo>
                <a:lnTo>
                  <a:pt x="80" y="32"/>
                </a:lnTo>
                <a:lnTo>
                  <a:pt x="95" y="44"/>
                </a:lnTo>
                <a:lnTo>
                  <a:pt x="108" y="72"/>
                </a:lnTo>
                <a:lnTo>
                  <a:pt x="103" y="89"/>
                </a:lnTo>
                <a:lnTo>
                  <a:pt x="77" y="88"/>
                </a:lnTo>
                <a:lnTo>
                  <a:pt x="67" y="96"/>
                </a:lnTo>
                <a:lnTo>
                  <a:pt x="72" y="125"/>
                </a:lnTo>
                <a:lnTo>
                  <a:pt x="37" y="100"/>
                </a:lnTo>
                <a:lnTo>
                  <a:pt x="22" y="145"/>
                </a:lnTo>
                <a:lnTo>
                  <a:pt x="39" y="185"/>
                </a:lnTo>
                <a:lnTo>
                  <a:pt x="63" y="200"/>
                </a:lnTo>
                <a:lnTo>
                  <a:pt x="50" y="208"/>
                </a:lnTo>
                <a:lnTo>
                  <a:pt x="47" y="195"/>
                </a:lnTo>
                <a:lnTo>
                  <a:pt x="37" y="195"/>
                </a:lnTo>
                <a:lnTo>
                  <a:pt x="10" y="173"/>
                </a:lnTo>
                <a:lnTo>
                  <a:pt x="15" y="146"/>
                </a:lnTo>
                <a:lnTo>
                  <a:pt x="29" y="122"/>
                </a:lnTo>
                <a:lnTo>
                  <a:pt x="10" y="82"/>
                </a:lnTo>
                <a:lnTo>
                  <a:pt x="16" y="64"/>
                </a:lnTo>
                <a:lnTo>
                  <a:pt x="0" y="3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2" name="Freeform 692">
            <a:extLst>
              <a:ext uri="{FF2B5EF4-FFF2-40B4-BE49-F238E27FC236}">
                <a16:creationId xmlns:a16="http://schemas.microsoft.com/office/drawing/2014/main" id="{9FCD6F56-B8C1-4FC0-863D-8E71A8CB23AB}"/>
              </a:ext>
            </a:extLst>
          </p:cNvPr>
          <p:cNvSpPr>
            <a:spLocks/>
          </p:cNvSpPr>
          <p:nvPr/>
        </p:nvSpPr>
        <p:spPr bwMode="auto">
          <a:xfrm>
            <a:off x="4473580" y="4694249"/>
            <a:ext cx="290543" cy="109515"/>
          </a:xfrm>
          <a:custGeom>
            <a:avLst/>
            <a:gdLst>
              <a:gd name="T0" fmla="*/ 0 w 252"/>
              <a:gd name="T1" fmla="*/ 55671680 h 99"/>
              <a:gd name="T2" fmla="*/ 0 w 252"/>
              <a:gd name="T3" fmla="*/ 55671680 h 99"/>
              <a:gd name="T4" fmla="*/ 17287462 w 252"/>
              <a:gd name="T5" fmla="*/ 97848223 h 99"/>
              <a:gd name="T6" fmla="*/ 1572043 w 252"/>
              <a:gd name="T7" fmla="*/ 102908575 h 99"/>
              <a:gd name="T8" fmla="*/ 17287462 w 252"/>
              <a:gd name="T9" fmla="*/ 109657442 h 99"/>
              <a:gd name="T10" fmla="*/ 23573131 w 252"/>
              <a:gd name="T11" fmla="*/ 136650313 h 99"/>
              <a:gd name="T12" fmla="*/ 45575473 w 252"/>
              <a:gd name="T13" fmla="*/ 133275879 h 99"/>
              <a:gd name="T14" fmla="*/ 23573131 w 252"/>
              <a:gd name="T15" fmla="*/ 145085098 h 99"/>
              <a:gd name="T16" fmla="*/ 48718305 w 252"/>
              <a:gd name="T17" fmla="*/ 140023447 h 99"/>
              <a:gd name="T18" fmla="*/ 75435513 w 252"/>
              <a:gd name="T19" fmla="*/ 156894316 h 99"/>
              <a:gd name="T20" fmla="*/ 100580697 w 252"/>
              <a:gd name="T21" fmla="*/ 138336230 h 99"/>
              <a:gd name="T22" fmla="*/ 139869232 w 252"/>
              <a:gd name="T23" fmla="*/ 161954668 h 99"/>
              <a:gd name="T24" fmla="*/ 207447058 w 252"/>
              <a:gd name="T25" fmla="*/ 138336230 h 99"/>
              <a:gd name="T26" fmla="*/ 205876268 w 252"/>
              <a:gd name="T27" fmla="*/ 165329101 h 99"/>
              <a:gd name="T28" fmla="*/ 218448850 w 252"/>
              <a:gd name="T29" fmla="*/ 138336230 h 99"/>
              <a:gd name="T30" fmla="*/ 347317583 w 252"/>
              <a:gd name="T31" fmla="*/ 133275879 h 99"/>
              <a:gd name="T32" fmla="*/ 394463826 w 252"/>
              <a:gd name="T33" fmla="*/ 129901445 h 99"/>
              <a:gd name="T34" fmla="*/ 380320454 w 252"/>
              <a:gd name="T35" fmla="*/ 72542549 h 99"/>
              <a:gd name="T36" fmla="*/ 391320994 w 252"/>
              <a:gd name="T37" fmla="*/ 60733330 h 99"/>
              <a:gd name="T38" fmla="*/ 350460415 w 252"/>
              <a:gd name="T39" fmla="*/ 11809224 h 99"/>
              <a:gd name="T40" fmla="*/ 323743129 w 252"/>
              <a:gd name="T41" fmla="*/ 11809224 h 99"/>
              <a:gd name="T42" fmla="*/ 253022511 w 252"/>
              <a:gd name="T43" fmla="*/ 32053232 h 99"/>
              <a:gd name="T44" fmla="*/ 190159600 w 252"/>
              <a:gd name="T45" fmla="*/ 0 h 99"/>
              <a:gd name="T46" fmla="*/ 150871025 w 252"/>
              <a:gd name="T47" fmla="*/ 1687217 h 99"/>
              <a:gd name="T48" fmla="*/ 102152740 w 252"/>
              <a:gd name="T49" fmla="*/ 30366016 h 99"/>
              <a:gd name="T50" fmla="*/ 61290888 w 252"/>
              <a:gd name="T51" fmla="*/ 21931231 h 99"/>
              <a:gd name="T52" fmla="*/ 73863470 w 252"/>
              <a:gd name="T53" fmla="*/ 37114883 h 99"/>
              <a:gd name="T54" fmla="*/ 0 w 252"/>
              <a:gd name="T55" fmla="*/ 55671680 h 99"/>
              <a:gd name="T56" fmla="*/ 0 w 252"/>
              <a:gd name="T57" fmla="*/ 55671680 h 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2"/>
              <a:gd name="T88" fmla="*/ 0 h 99"/>
              <a:gd name="T89" fmla="*/ 252 w 252"/>
              <a:gd name="T90" fmla="*/ 99 h 9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2" h="99">
                <a:moveTo>
                  <a:pt x="0" y="33"/>
                </a:moveTo>
                <a:lnTo>
                  <a:pt x="0" y="33"/>
                </a:lnTo>
                <a:lnTo>
                  <a:pt x="11" y="58"/>
                </a:lnTo>
                <a:lnTo>
                  <a:pt x="1" y="61"/>
                </a:lnTo>
                <a:lnTo>
                  <a:pt x="11" y="65"/>
                </a:lnTo>
                <a:lnTo>
                  <a:pt x="15" y="81"/>
                </a:lnTo>
                <a:lnTo>
                  <a:pt x="29" y="79"/>
                </a:lnTo>
                <a:lnTo>
                  <a:pt x="15" y="86"/>
                </a:lnTo>
                <a:lnTo>
                  <a:pt x="31" y="83"/>
                </a:lnTo>
                <a:lnTo>
                  <a:pt x="48" y="93"/>
                </a:lnTo>
                <a:lnTo>
                  <a:pt x="64" y="82"/>
                </a:lnTo>
                <a:lnTo>
                  <a:pt x="89" y="96"/>
                </a:lnTo>
                <a:lnTo>
                  <a:pt x="132" y="82"/>
                </a:lnTo>
                <a:lnTo>
                  <a:pt x="131" y="98"/>
                </a:lnTo>
                <a:lnTo>
                  <a:pt x="139" y="82"/>
                </a:lnTo>
                <a:lnTo>
                  <a:pt x="221" y="79"/>
                </a:lnTo>
                <a:lnTo>
                  <a:pt x="251" y="77"/>
                </a:lnTo>
                <a:lnTo>
                  <a:pt x="242" y="43"/>
                </a:lnTo>
                <a:lnTo>
                  <a:pt x="249" y="36"/>
                </a:lnTo>
                <a:lnTo>
                  <a:pt x="223" y="7"/>
                </a:lnTo>
                <a:lnTo>
                  <a:pt x="206" y="7"/>
                </a:lnTo>
                <a:lnTo>
                  <a:pt x="161" y="19"/>
                </a:lnTo>
                <a:lnTo>
                  <a:pt x="121" y="0"/>
                </a:lnTo>
                <a:lnTo>
                  <a:pt x="96" y="1"/>
                </a:lnTo>
                <a:lnTo>
                  <a:pt x="65" y="18"/>
                </a:lnTo>
                <a:lnTo>
                  <a:pt x="39" y="13"/>
                </a:lnTo>
                <a:lnTo>
                  <a:pt x="47" y="22"/>
                </a:lnTo>
                <a:lnTo>
                  <a:pt x="0" y="3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3" name="Freeform 693">
            <a:extLst>
              <a:ext uri="{FF2B5EF4-FFF2-40B4-BE49-F238E27FC236}">
                <a16:creationId xmlns:a16="http://schemas.microsoft.com/office/drawing/2014/main" id="{29F54C2A-36D0-421A-9230-E5196D9A16CB}"/>
              </a:ext>
            </a:extLst>
          </p:cNvPr>
          <p:cNvSpPr>
            <a:spLocks/>
          </p:cNvSpPr>
          <p:nvPr/>
        </p:nvSpPr>
        <p:spPr bwMode="auto">
          <a:xfrm>
            <a:off x="1433835" y="4054726"/>
            <a:ext cx="465745" cy="393448"/>
          </a:xfrm>
          <a:custGeom>
            <a:avLst/>
            <a:gdLst>
              <a:gd name="T0" fmla="*/ 0 w 408"/>
              <a:gd name="T1" fmla="*/ 228607924 h 355"/>
              <a:gd name="T2" fmla="*/ 24649159 w 408"/>
              <a:gd name="T3" fmla="*/ 243848794 h 355"/>
              <a:gd name="T4" fmla="*/ 103220134 w 408"/>
              <a:gd name="T5" fmla="*/ 264168652 h 355"/>
              <a:gd name="T6" fmla="*/ 152519673 w 408"/>
              <a:gd name="T7" fmla="*/ 260782660 h 355"/>
              <a:gd name="T8" fmla="*/ 146357076 w 408"/>
              <a:gd name="T9" fmla="*/ 304810972 h 355"/>
              <a:gd name="T10" fmla="*/ 38514693 w 408"/>
              <a:gd name="T11" fmla="*/ 379319803 h 355"/>
              <a:gd name="T12" fmla="*/ 43136961 w 408"/>
              <a:gd name="T13" fmla="*/ 382707097 h 355"/>
              <a:gd name="T14" fmla="*/ 90894939 w 408"/>
              <a:gd name="T15" fmla="*/ 401333959 h 355"/>
              <a:gd name="T16" fmla="*/ 87814261 w 408"/>
              <a:gd name="T17" fmla="*/ 440281982 h 355"/>
              <a:gd name="T18" fmla="*/ 137113800 w 408"/>
              <a:gd name="T19" fmla="*/ 401333959 h 355"/>
              <a:gd name="T20" fmla="*/ 134031881 w 408"/>
              <a:gd name="T21" fmla="*/ 460603141 h 355"/>
              <a:gd name="T22" fmla="*/ 164843666 w 408"/>
              <a:gd name="T23" fmla="*/ 453829855 h 355"/>
              <a:gd name="T24" fmla="*/ 198737332 w 408"/>
              <a:gd name="T25" fmla="*/ 465683431 h 355"/>
              <a:gd name="T26" fmla="*/ 237252015 w 408"/>
              <a:gd name="T27" fmla="*/ 462296138 h 355"/>
              <a:gd name="T28" fmla="*/ 164843666 w 408"/>
              <a:gd name="T29" fmla="*/ 552045758 h 355"/>
              <a:gd name="T30" fmla="*/ 124788605 w 408"/>
              <a:gd name="T31" fmla="*/ 568979624 h 355"/>
              <a:gd name="T32" fmla="*/ 134031881 w 408"/>
              <a:gd name="T33" fmla="*/ 577447208 h 355"/>
              <a:gd name="T34" fmla="*/ 197196993 w 408"/>
              <a:gd name="T35" fmla="*/ 558819044 h 355"/>
              <a:gd name="T36" fmla="*/ 212602866 w 408"/>
              <a:gd name="T37" fmla="*/ 546965468 h 355"/>
              <a:gd name="T38" fmla="*/ 306578444 w 408"/>
              <a:gd name="T39" fmla="*/ 469069424 h 355"/>
              <a:gd name="T40" fmla="*/ 360500319 w 408"/>
              <a:gd name="T41" fmla="*/ 384400093 h 355"/>
              <a:gd name="T42" fmla="*/ 363580997 w 408"/>
              <a:gd name="T43" fmla="*/ 384400093 h 355"/>
              <a:gd name="T44" fmla="*/ 375906192 w 408"/>
              <a:gd name="T45" fmla="*/ 392867677 h 355"/>
              <a:gd name="T46" fmla="*/ 348175124 w 408"/>
              <a:gd name="T47" fmla="*/ 404721253 h 355"/>
              <a:gd name="T48" fmla="*/ 357418400 w 408"/>
              <a:gd name="T49" fmla="*/ 436895989 h 355"/>
              <a:gd name="T50" fmla="*/ 406717939 w 408"/>
              <a:gd name="T51" fmla="*/ 430121402 h 355"/>
              <a:gd name="T52" fmla="*/ 406717939 w 408"/>
              <a:gd name="T53" fmla="*/ 403026956 h 355"/>
              <a:gd name="T54" fmla="*/ 419043134 w 408"/>
              <a:gd name="T55" fmla="*/ 399640963 h 355"/>
              <a:gd name="T56" fmla="*/ 445232622 w 408"/>
              <a:gd name="T57" fmla="*/ 406414249 h 355"/>
              <a:gd name="T58" fmla="*/ 582346383 w 408"/>
              <a:gd name="T59" fmla="*/ 440281982 h 355"/>
              <a:gd name="T60" fmla="*/ 606995532 w 408"/>
              <a:gd name="T61" fmla="*/ 433508695 h 355"/>
              <a:gd name="T62" fmla="*/ 616238808 w 408"/>
              <a:gd name="T63" fmla="*/ 460603141 h 355"/>
              <a:gd name="T64" fmla="*/ 606995532 w 408"/>
              <a:gd name="T65" fmla="*/ 421655119 h 355"/>
              <a:gd name="T66" fmla="*/ 566940510 w 408"/>
              <a:gd name="T67" fmla="*/ 67735485 h 355"/>
              <a:gd name="T68" fmla="*/ 332769251 w 408"/>
              <a:gd name="T69" fmla="*/ 22014166 h 355"/>
              <a:gd name="T70" fmla="*/ 264983083 w 408"/>
              <a:gd name="T71" fmla="*/ 25401460 h 355"/>
              <a:gd name="T72" fmla="*/ 263442744 w 408"/>
              <a:gd name="T73" fmla="*/ 8467586 h 355"/>
              <a:gd name="T74" fmla="*/ 212602866 w 408"/>
              <a:gd name="T75" fmla="*/ 22014166 h 355"/>
              <a:gd name="T76" fmla="*/ 171006263 w 408"/>
              <a:gd name="T77" fmla="*/ 45721329 h 355"/>
              <a:gd name="T78" fmla="*/ 127869283 w 408"/>
              <a:gd name="T79" fmla="*/ 44028332 h 355"/>
              <a:gd name="T80" fmla="*/ 117085668 w 408"/>
              <a:gd name="T81" fmla="*/ 55881908 h 355"/>
              <a:gd name="T82" fmla="*/ 38514693 w 408"/>
              <a:gd name="T83" fmla="*/ 103297535 h 355"/>
              <a:gd name="T84" fmla="*/ 24649159 w 408"/>
              <a:gd name="T85" fmla="*/ 121924397 h 355"/>
              <a:gd name="T86" fmla="*/ 180249539 w 408"/>
              <a:gd name="T87" fmla="*/ 194740192 h 355"/>
              <a:gd name="T88" fmla="*/ 127869283 w 408"/>
              <a:gd name="T89" fmla="*/ 203206474 h 355"/>
              <a:gd name="T90" fmla="*/ 130951202 w 408"/>
              <a:gd name="T91" fmla="*/ 213367054 h 355"/>
              <a:gd name="T92" fmla="*/ 90894939 w 408"/>
              <a:gd name="T93" fmla="*/ 189659902 h 355"/>
              <a:gd name="T94" fmla="*/ 0 w 408"/>
              <a:gd name="T95" fmla="*/ 228607924 h 35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8"/>
              <a:gd name="T145" fmla="*/ 0 h 355"/>
              <a:gd name="T146" fmla="*/ 408 w 408"/>
              <a:gd name="T147" fmla="*/ 355 h 35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8" h="355">
                <a:moveTo>
                  <a:pt x="0" y="135"/>
                </a:moveTo>
                <a:lnTo>
                  <a:pt x="0" y="135"/>
                </a:lnTo>
                <a:lnTo>
                  <a:pt x="26" y="142"/>
                </a:lnTo>
                <a:lnTo>
                  <a:pt x="16" y="144"/>
                </a:lnTo>
                <a:lnTo>
                  <a:pt x="27" y="157"/>
                </a:lnTo>
                <a:lnTo>
                  <a:pt x="67" y="156"/>
                </a:lnTo>
                <a:lnTo>
                  <a:pt x="73" y="165"/>
                </a:lnTo>
                <a:lnTo>
                  <a:pt x="99" y="154"/>
                </a:lnTo>
                <a:lnTo>
                  <a:pt x="90" y="159"/>
                </a:lnTo>
                <a:lnTo>
                  <a:pt x="95" y="180"/>
                </a:lnTo>
                <a:lnTo>
                  <a:pt x="40" y="201"/>
                </a:lnTo>
                <a:lnTo>
                  <a:pt x="25" y="224"/>
                </a:lnTo>
                <a:lnTo>
                  <a:pt x="38" y="220"/>
                </a:lnTo>
                <a:lnTo>
                  <a:pt x="28" y="226"/>
                </a:lnTo>
                <a:lnTo>
                  <a:pt x="38" y="234"/>
                </a:lnTo>
                <a:lnTo>
                  <a:pt x="59" y="237"/>
                </a:lnTo>
                <a:lnTo>
                  <a:pt x="47" y="249"/>
                </a:lnTo>
                <a:lnTo>
                  <a:pt x="57" y="260"/>
                </a:lnTo>
                <a:lnTo>
                  <a:pt x="67" y="261"/>
                </a:lnTo>
                <a:lnTo>
                  <a:pt x="89" y="237"/>
                </a:lnTo>
                <a:lnTo>
                  <a:pt x="76" y="249"/>
                </a:lnTo>
                <a:lnTo>
                  <a:pt x="87" y="272"/>
                </a:lnTo>
                <a:lnTo>
                  <a:pt x="81" y="282"/>
                </a:lnTo>
                <a:lnTo>
                  <a:pt x="107" y="268"/>
                </a:lnTo>
                <a:lnTo>
                  <a:pt x="124" y="285"/>
                </a:lnTo>
                <a:lnTo>
                  <a:pt x="129" y="275"/>
                </a:lnTo>
                <a:lnTo>
                  <a:pt x="135" y="282"/>
                </a:lnTo>
                <a:lnTo>
                  <a:pt x="154" y="273"/>
                </a:lnTo>
                <a:lnTo>
                  <a:pt x="127" y="317"/>
                </a:lnTo>
                <a:lnTo>
                  <a:pt x="107" y="326"/>
                </a:lnTo>
                <a:lnTo>
                  <a:pt x="107" y="335"/>
                </a:lnTo>
                <a:lnTo>
                  <a:pt x="81" y="336"/>
                </a:lnTo>
                <a:lnTo>
                  <a:pt x="63" y="354"/>
                </a:lnTo>
                <a:lnTo>
                  <a:pt x="87" y="341"/>
                </a:lnTo>
                <a:lnTo>
                  <a:pt x="113" y="341"/>
                </a:lnTo>
                <a:lnTo>
                  <a:pt x="128" y="330"/>
                </a:lnTo>
                <a:lnTo>
                  <a:pt x="121" y="321"/>
                </a:lnTo>
                <a:lnTo>
                  <a:pt x="138" y="323"/>
                </a:lnTo>
                <a:lnTo>
                  <a:pt x="189" y="290"/>
                </a:lnTo>
                <a:lnTo>
                  <a:pt x="199" y="277"/>
                </a:lnTo>
                <a:lnTo>
                  <a:pt x="190" y="268"/>
                </a:lnTo>
                <a:lnTo>
                  <a:pt x="234" y="227"/>
                </a:lnTo>
                <a:lnTo>
                  <a:pt x="241" y="207"/>
                </a:lnTo>
                <a:lnTo>
                  <a:pt x="236" y="227"/>
                </a:lnTo>
                <a:lnTo>
                  <a:pt x="254" y="223"/>
                </a:lnTo>
                <a:lnTo>
                  <a:pt x="244" y="232"/>
                </a:lnTo>
                <a:lnTo>
                  <a:pt x="259" y="236"/>
                </a:lnTo>
                <a:lnTo>
                  <a:pt x="226" y="239"/>
                </a:lnTo>
                <a:lnTo>
                  <a:pt x="220" y="258"/>
                </a:lnTo>
                <a:lnTo>
                  <a:pt x="232" y="258"/>
                </a:lnTo>
                <a:lnTo>
                  <a:pt x="221" y="271"/>
                </a:lnTo>
                <a:lnTo>
                  <a:pt x="264" y="254"/>
                </a:lnTo>
                <a:lnTo>
                  <a:pt x="270" y="243"/>
                </a:lnTo>
                <a:lnTo>
                  <a:pt x="264" y="238"/>
                </a:lnTo>
                <a:lnTo>
                  <a:pt x="274" y="228"/>
                </a:lnTo>
                <a:lnTo>
                  <a:pt x="272" y="236"/>
                </a:lnTo>
                <a:lnTo>
                  <a:pt x="294" y="231"/>
                </a:lnTo>
                <a:lnTo>
                  <a:pt x="289" y="240"/>
                </a:lnTo>
                <a:lnTo>
                  <a:pt x="325" y="254"/>
                </a:lnTo>
                <a:lnTo>
                  <a:pt x="378" y="260"/>
                </a:lnTo>
                <a:lnTo>
                  <a:pt x="387" y="252"/>
                </a:lnTo>
                <a:lnTo>
                  <a:pt x="394" y="256"/>
                </a:lnTo>
                <a:lnTo>
                  <a:pt x="385" y="264"/>
                </a:lnTo>
                <a:lnTo>
                  <a:pt x="400" y="272"/>
                </a:lnTo>
                <a:lnTo>
                  <a:pt x="407" y="266"/>
                </a:lnTo>
                <a:lnTo>
                  <a:pt x="394" y="249"/>
                </a:lnTo>
                <a:lnTo>
                  <a:pt x="368" y="249"/>
                </a:lnTo>
                <a:lnTo>
                  <a:pt x="368" y="40"/>
                </a:lnTo>
                <a:lnTo>
                  <a:pt x="222" y="23"/>
                </a:lnTo>
                <a:lnTo>
                  <a:pt x="216" y="13"/>
                </a:lnTo>
                <a:lnTo>
                  <a:pt x="176" y="6"/>
                </a:lnTo>
                <a:lnTo>
                  <a:pt x="172" y="15"/>
                </a:lnTo>
                <a:lnTo>
                  <a:pt x="160" y="12"/>
                </a:lnTo>
                <a:lnTo>
                  <a:pt x="171" y="5"/>
                </a:lnTo>
                <a:lnTo>
                  <a:pt x="154" y="0"/>
                </a:lnTo>
                <a:lnTo>
                  <a:pt x="138" y="13"/>
                </a:lnTo>
                <a:lnTo>
                  <a:pt x="112" y="15"/>
                </a:lnTo>
                <a:lnTo>
                  <a:pt x="111" y="27"/>
                </a:lnTo>
                <a:lnTo>
                  <a:pt x="108" y="20"/>
                </a:lnTo>
                <a:lnTo>
                  <a:pt x="83" y="26"/>
                </a:lnTo>
                <a:lnTo>
                  <a:pt x="87" y="36"/>
                </a:lnTo>
                <a:lnTo>
                  <a:pt x="76" y="33"/>
                </a:lnTo>
                <a:lnTo>
                  <a:pt x="61" y="53"/>
                </a:lnTo>
                <a:lnTo>
                  <a:pt x="25" y="61"/>
                </a:lnTo>
                <a:lnTo>
                  <a:pt x="27" y="70"/>
                </a:lnTo>
                <a:lnTo>
                  <a:pt x="16" y="72"/>
                </a:lnTo>
                <a:lnTo>
                  <a:pt x="59" y="101"/>
                </a:lnTo>
                <a:lnTo>
                  <a:pt x="117" y="115"/>
                </a:lnTo>
                <a:lnTo>
                  <a:pt x="81" y="111"/>
                </a:lnTo>
                <a:lnTo>
                  <a:pt x="83" y="120"/>
                </a:lnTo>
                <a:lnTo>
                  <a:pt x="97" y="120"/>
                </a:lnTo>
                <a:lnTo>
                  <a:pt x="85" y="126"/>
                </a:lnTo>
                <a:lnTo>
                  <a:pt x="59" y="125"/>
                </a:lnTo>
                <a:lnTo>
                  <a:pt x="59" y="112"/>
                </a:lnTo>
                <a:lnTo>
                  <a:pt x="46" y="114"/>
                </a:lnTo>
                <a:lnTo>
                  <a:pt x="0" y="13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4" name="Freeform 694">
            <a:extLst>
              <a:ext uri="{FF2B5EF4-FFF2-40B4-BE49-F238E27FC236}">
                <a16:creationId xmlns:a16="http://schemas.microsoft.com/office/drawing/2014/main" id="{C0445C87-6890-4F17-8D40-1619FBDB78C2}"/>
              </a:ext>
            </a:extLst>
          </p:cNvPr>
          <p:cNvSpPr>
            <a:spLocks/>
          </p:cNvSpPr>
          <p:nvPr/>
        </p:nvSpPr>
        <p:spPr bwMode="auto">
          <a:xfrm>
            <a:off x="1639698" y="4384628"/>
            <a:ext cx="40881" cy="24337"/>
          </a:xfrm>
          <a:custGeom>
            <a:avLst/>
            <a:gdLst>
              <a:gd name="T0" fmla="*/ 0 w 36"/>
              <a:gd name="T1" fmla="*/ 15183716 h 22"/>
              <a:gd name="T2" fmla="*/ 0 w 36"/>
              <a:gd name="T3" fmla="*/ 15183716 h 22"/>
              <a:gd name="T4" fmla="*/ 15245114 w 36"/>
              <a:gd name="T5" fmla="*/ 35427802 h 22"/>
              <a:gd name="T6" fmla="*/ 53358518 w 36"/>
              <a:gd name="T7" fmla="*/ 6747597 h 22"/>
              <a:gd name="T8" fmla="*/ 16769995 w 36"/>
              <a:gd name="T9" fmla="*/ 0 h 22"/>
              <a:gd name="T10" fmla="*/ 21343409 w 36"/>
              <a:gd name="T11" fmla="*/ 13496492 h 22"/>
              <a:gd name="T12" fmla="*/ 0 w 36"/>
              <a:gd name="T13" fmla="*/ 15183716 h 22"/>
              <a:gd name="T14" fmla="*/ 0 w 36"/>
              <a:gd name="T15" fmla="*/ 15183716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0" y="9"/>
                </a:moveTo>
                <a:lnTo>
                  <a:pt x="0" y="9"/>
                </a:lnTo>
                <a:lnTo>
                  <a:pt x="10" y="21"/>
                </a:lnTo>
                <a:lnTo>
                  <a:pt x="35" y="4"/>
                </a:lnTo>
                <a:lnTo>
                  <a:pt x="11" y="0"/>
                </a:lnTo>
                <a:lnTo>
                  <a:pt x="14" y="8"/>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5" name="Freeform 695">
            <a:extLst>
              <a:ext uri="{FF2B5EF4-FFF2-40B4-BE49-F238E27FC236}">
                <a16:creationId xmlns:a16="http://schemas.microsoft.com/office/drawing/2014/main" id="{1F6DB845-3BA5-4D76-BC5C-6C9E21073F43}"/>
              </a:ext>
            </a:extLst>
          </p:cNvPr>
          <p:cNvSpPr>
            <a:spLocks/>
          </p:cNvSpPr>
          <p:nvPr/>
        </p:nvSpPr>
        <p:spPr bwMode="auto">
          <a:xfrm>
            <a:off x="1899579" y="4340011"/>
            <a:ext cx="128481" cy="110869"/>
          </a:xfrm>
          <a:custGeom>
            <a:avLst/>
            <a:gdLst>
              <a:gd name="T0" fmla="*/ 0 w 110"/>
              <a:gd name="T1" fmla="*/ 17289607 h 99"/>
              <a:gd name="T2" fmla="*/ 0 w 110"/>
              <a:gd name="T3" fmla="*/ 17289607 h 99"/>
              <a:gd name="T4" fmla="*/ 6451601 w 110"/>
              <a:gd name="T5" fmla="*/ 41495580 h 99"/>
              <a:gd name="T6" fmla="*/ 30645101 w 110"/>
              <a:gd name="T7" fmla="*/ 51868825 h 99"/>
              <a:gd name="T8" fmla="*/ 41935408 w 110"/>
              <a:gd name="T9" fmla="*/ 43223367 h 99"/>
              <a:gd name="T10" fmla="*/ 20967704 w 110"/>
              <a:gd name="T11" fmla="*/ 31121030 h 99"/>
              <a:gd name="T12" fmla="*/ 41935408 w 110"/>
              <a:gd name="T13" fmla="*/ 31121030 h 99"/>
              <a:gd name="T14" fmla="*/ 59677303 w 110"/>
              <a:gd name="T15" fmla="*/ 51868825 h 99"/>
              <a:gd name="T16" fmla="*/ 54838605 w 110"/>
              <a:gd name="T17" fmla="*/ 15560515 h 99"/>
              <a:gd name="T18" fmla="*/ 69354701 w 110"/>
              <a:gd name="T19" fmla="*/ 48410642 h 99"/>
              <a:gd name="T20" fmla="*/ 106451410 w 110"/>
              <a:gd name="T21" fmla="*/ 67429335 h 99"/>
              <a:gd name="T22" fmla="*/ 99999812 w 110"/>
              <a:gd name="T23" fmla="*/ 89906232 h 99"/>
              <a:gd name="T24" fmla="*/ 141935200 w 110"/>
              <a:gd name="T25" fmla="*/ 119298160 h 99"/>
              <a:gd name="T26" fmla="*/ 130644903 w 110"/>
              <a:gd name="T27" fmla="*/ 143504128 h 99"/>
              <a:gd name="T28" fmla="*/ 153225497 w 110"/>
              <a:gd name="T29" fmla="*/ 124485435 h 99"/>
              <a:gd name="T30" fmla="*/ 156451296 w 110"/>
              <a:gd name="T31" fmla="*/ 169437873 h 99"/>
              <a:gd name="T32" fmla="*/ 174193231 w 110"/>
              <a:gd name="T33" fmla="*/ 160793729 h 99"/>
              <a:gd name="T34" fmla="*/ 175806131 w 110"/>
              <a:gd name="T35" fmla="*/ 127943618 h 99"/>
              <a:gd name="T36" fmla="*/ 133870703 w 110"/>
              <a:gd name="T37" fmla="*/ 108924925 h 99"/>
              <a:gd name="T38" fmla="*/ 56451504 w 110"/>
              <a:gd name="T39" fmla="*/ 0 h 99"/>
              <a:gd name="T40" fmla="*/ 11290302 w 110"/>
              <a:gd name="T41" fmla="*/ 31121030 h 99"/>
              <a:gd name="T42" fmla="*/ 0 w 110"/>
              <a:gd name="T43" fmla="*/ 17289607 h 99"/>
              <a:gd name="T44" fmla="*/ 0 w 110"/>
              <a:gd name="T45" fmla="*/ 17289607 h 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
              <a:gd name="T70" fmla="*/ 0 h 99"/>
              <a:gd name="T71" fmla="*/ 110 w 110"/>
              <a:gd name="T72" fmla="*/ 99 h 9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 h="99">
                <a:moveTo>
                  <a:pt x="0" y="10"/>
                </a:moveTo>
                <a:lnTo>
                  <a:pt x="0" y="10"/>
                </a:lnTo>
                <a:lnTo>
                  <a:pt x="4" y="24"/>
                </a:lnTo>
                <a:lnTo>
                  <a:pt x="19" y="30"/>
                </a:lnTo>
                <a:lnTo>
                  <a:pt x="26" y="25"/>
                </a:lnTo>
                <a:lnTo>
                  <a:pt x="13" y="18"/>
                </a:lnTo>
                <a:lnTo>
                  <a:pt x="26" y="18"/>
                </a:lnTo>
                <a:lnTo>
                  <a:pt x="37" y="30"/>
                </a:lnTo>
                <a:lnTo>
                  <a:pt x="34" y="9"/>
                </a:lnTo>
                <a:lnTo>
                  <a:pt x="43" y="28"/>
                </a:lnTo>
                <a:lnTo>
                  <a:pt x="66" y="39"/>
                </a:lnTo>
                <a:lnTo>
                  <a:pt x="62" y="52"/>
                </a:lnTo>
                <a:lnTo>
                  <a:pt x="88" y="69"/>
                </a:lnTo>
                <a:lnTo>
                  <a:pt x="81" y="83"/>
                </a:lnTo>
                <a:lnTo>
                  <a:pt x="95" y="72"/>
                </a:lnTo>
                <a:lnTo>
                  <a:pt x="97" y="98"/>
                </a:lnTo>
                <a:lnTo>
                  <a:pt x="108" y="93"/>
                </a:lnTo>
                <a:lnTo>
                  <a:pt x="109" y="74"/>
                </a:lnTo>
                <a:lnTo>
                  <a:pt x="83" y="63"/>
                </a:lnTo>
                <a:lnTo>
                  <a:pt x="35" y="0"/>
                </a:lnTo>
                <a:lnTo>
                  <a:pt x="7" y="18"/>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6" name="Freeform 696">
            <a:extLst>
              <a:ext uri="{FF2B5EF4-FFF2-40B4-BE49-F238E27FC236}">
                <a16:creationId xmlns:a16="http://schemas.microsoft.com/office/drawing/2014/main" id="{C5C31C86-8CBA-4C46-B3DE-65A8CCD3267C}"/>
              </a:ext>
            </a:extLst>
          </p:cNvPr>
          <p:cNvSpPr>
            <a:spLocks/>
          </p:cNvSpPr>
          <p:nvPr/>
        </p:nvSpPr>
        <p:spPr bwMode="auto">
          <a:xfrm>
            <a:off x="1928779" y="4376515"/>
            <a:ext cx="23360" cy="18928"/>
          </a:xfrm>
          <a:custGeom>
            <a:avLst/>
            <a:gdLst>
              <a:gd name="T0" fmla="*/ 0 w 20"/>
              <a:gd name="T1" fmla="*/ 0 h 16"/>
              <a:gd name="T2" fmla="*/ 0 w 20"/>
              <a:gd name="T3" fmla="*/ 0 h 16"/>
              <a:gd name="T4" fmla="*/ 9677399 w 20"/>
              <a:gd name="T5" fmla="*/ 28942503 h 16"/>
              <a:gd name="T6" fmla="*/ 11290301 w 20"/>
              <a:gd name="T7" fmla="*/ 13505854 h 16"/>
              <a:gd name="T8" fmla="*/ 30645098 w 20"/>
              <a:gd name="T9" fmla="*/ 27013096 h 16"/>
              <a:gd name="T10" fmla="*/ 12903200 w 20"/>
              <a:gd name="T11" fmla="*/ 13505854 h 16"/>
              <a:gd name="T12" fmla="*/ 29032199 w 20"/>
              <a:gd name="T13" fmla="*/ 3858815 h 16"/>
              <a:gd name="T14" fmla="*/ 0 w 20"/>
              <a:gd name="T15" fmla="*/ 0 h 16"/>
              <a:gd name="T16" fmla="*/ 0 w 20"/>
              <a:gd name="T17" fmla="*/ 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6"/>
              <a:gd name="T29" fmla="*/ 20 w 20"/>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6">
                <a:moveTo>
                  <a:pt x="0" y="0"/>
                </a:moveTo>
                <a:lnTo>
                  <a:pt x="0" y="0"/>
                </a:lnTo>
                <a:lnTo>
                  <a:pt x="6" y="15"/>
                </a:lnTo>
                <a:lnTo>
                  <a:pt x="7" y="7"/>
                </a:lnTo>
                <a:lnTo>
                  <a:pt x="19" y="14"/>
                </a:lnTo>
                <a:lnTo>
                  <a:pt x="8" y="7"/>
                </a:lnTo>
                <a:lnTo>
                  <a:pt x="18" y="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7" name="Freeform 697">
            <a:extLst>
              <a:ext uri="{FF2B5EF4-FFF2-40B4-BE49-F238E27FC236}">
                <a16:creationId xmlns:a16="http://schemas.microsoft.com/office/drawing/2014/main" id="{CE67ACDE-6CFE-4F6E-ADB6-E5D8AF8B1F9B}"/>
              </a:ext>
            </a:extLst>
          </p:cNvPr>
          <p:cNvSpPr>
            <a:spLocks/>
          </p:cNvSpPr>
          <p:nvPr/>
        </p:nvSpPr>
        <p:spPr bwMode="auto">
          <a:xfrm>
            <a:off x="1937539" y="4391389"/>
            <a:ext cx="14600" cy="28393"/>
          </a:xfrm>
          <a:custGeom>
            <a:avLst/>
            <a:gdLst>
              <a:gd name="T0" fmla="*/ 0 w 12"/>
              <a:gd name="T1" fmla="*/ 0 h 25"/>
              <a:gd name="T2" fmla="*/ 0 w 12"/>
              <a:gd name="T3" fmla="*/ 0 h 25"/>
              <a:gd name="T4" fmla="*/ 17500864 w 12"/>
              <a:gd name="T5" fmla="*/ 7112783 h 25"/>
              <a:gd name="T6" fmla="*/ 19251082 w 12"/>
              <a:gd name="T7" fmla="*/ 42676691 h 25"/>
              <a:gd name="T8" fmla="*/ 0 w 12"/>
              <a:gd name="T9" fmla="*/ 0 h 25"/>
              <a:gd name="T10" fmla="*/ 0 w 12"/>
              <a:gd name="T11" fmla="*/ 0 h 25"/>
              <a:gd name="T12" fmla="*/ 0 60000 65536"/>
              <a:gd name="T13" fmla="*/ 0 60000 65536"/>
              <a:gd name="T14" fmla="*/ 0 60000 65536"/>
              <a:gd name="T15" fmla="*/ 0 60000 65536"/>
              <a:gd name="T16" fmla="*/ 0 60000 65536"/>
              <a:gd name="T17" fmla="*/ 0 60000 65536"/>
              <a:gd name="T18" fmla="*/ 0 w 12"/>
              <a:gd name="T19" fmla="*/ 0 h 25"/>
              <a:gd name="T20" fmla="*/ 12 w 1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2" h="25">
                <a:moveTo>
                  <a:pt x="0" y="0"/>
                </a:moveTo>
                <a:lnTo>
                  <a:pt x="0" y="0"/>
                </a:lnTo>
                <a:lnTo>
                  <a:pt x="10" y="4"/>
                </a:lnTo>
                <a:lnTo>
                  <a:pt x="11" y="24"/>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8" name="Freeform 698">
            <a:extLst>
              <a:ext uri="{FF2B5EF4-FFF2-40B4-BE49-F238E27FC236}">
                <a16:creationId xmlns:a16="http://schemas.microsoft.com/office/drawing/2014/main" id="{CB872E09-31AF-4938-9583-886CE3BA7AD3}"/>
              </a:ext>
            </a:extLst>
          </p:cNvPr>
          <p:cNvSpPr>
            <a:spLocks/>
          </p:cNvSpPr>
          <p:nvPr/>
        </p:nvSpPr>
        <p:spPr bwMode="auto">
          <a:xfrm>
            <a:off x="1952139" y="4377868"/>
            <a:ext cx="18980" cy="18928"/>
          </a:xfrm>
          <a:custGeom>
            <a:avLst/>
            <a:gdLst>
              <a:gd name="T0" fmla="*/ 0 w 15"/>
              <a:gd name="T1" fmla="*/ 0 h 16"/>
              <a:gd name="T2" fmla="*/ 0 w 15"/>
              <a:gd name="T3" fmla="*/ 0 h 16"/>
              <a:gd name="T4" fmla="*/ 5677928 w 15"/>
              <a:gd name="T5" fmla="*/ 28942503 h 16"/>
              <a:gd name="T6" fmla="*/ 20821357 w 15"/>
              <a:gd name="T7" fmla="*/ 28942503 h 16"/>
              <a:gd name="T8" fmla="*/ 13250332 w 15"/>
              <a:gd name="T9" fmla="*/ 3858815 h 16"/>
              <a:gd name="T10" fmla="*/ 26499288 w 15"/>
              <a:gd name="T11" fmla="*/ 21224870 h 16"/>
              <a:gd name="T12" fmla="*/ 15142056 w 15"/>
              <a:gd name="T13" fmla="*/ 0 h 16"/>
              <a:gd name="T14" fmla="*/ 0 w 15"/>
              <a:gd name="T15" fmla="*/ 0 h 16"/>
              <a:gd name="T16" fmla="*/ 0 w 15"/>
              <a:gd name="T17" fmla="*/ 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0" y="0"/>
                </a:moveTo>
                <a:lnTo>
                  <a:pt x="0" y="0"/>
                </a:lnTo>
                <a:lnTo>
                  <a:pt x="3" y="15"/>
                </a:lnTo>
                <a:lnTo>
                  <a:pt x="11" y="15"/>
                </a:lnTo>
                <a:lnTo>
                  <a:pt x="7" y="2"/>
                </a:lnTo>
                <a:lnTo>
                  <a:pt x="14" y="11"/>
                </a:lnTo>
                <a:lnTo>
                  <a:pt x="8" y="0"/>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Freeform 699">
            <a:extLst>
              <a:ext uri="{FF2B5EF4-FFF2-40B4-BE49-F238E27FC236}">
                <a16:creationId xmlns:a16="http://schemas.microsoft.com/office/drawing/2014/main" id="{B0DCB1F1-0801-4DD1-9DC9-1D72512FF5DE}"/>
              </a:ext>
            </a:extLst>
          </p:cNvPr>
          <p:cNvSpPr>
            <a:spLocks/>
          </p:cNvSpPr>
          <p:nvPr/>
        </p:nvSpPr>
        <p:spPr bwMode="auto">
          <a:xfrm>
            <a:off x="1966741" y="4402205"/>
            <a:ext cx="13139" cy="12168"/>
          </a:xfrm>
          <a:custGeom>
            <a:avLst/>
            <a:gdLst>
              <a:gd name="T0" fmla="*/ 0 w 13"/>
              <a:gd name="T1" fmla="*/ 0 h 11"/>
              <a:gd name="T2" fmla="*/ 0 w 13"/>
              <a:gd name="T3" fmla="*/ 0 h 11"/>
              <a:gd name="T4" fmla="*/ 14493612 w 13"/>
              <a:gd name="T5" fmla="*/ 16869050 h 11"/>
              <a:gd name="T6" fmla="*/ 14493612 w 13"/>
              <a:gd name="T7" fmla="*/ 1687165 h 11"/>
              <a:gd name="T8" fmla="*/ 0 w 13"/>
              <a:gd name="T9" fmla="*/ 0 h 11"/>
              <a:gd name="T10" fmla="*/ 0 w 13"/>
              <a:gd name="T11" fmla="*/ 0 h 11"/>
              <a:gd name="T12" fmla="*/ 0 60000 65536"/>
              <a:gd name="T13" fmla="*/ 0 60000 65536"/>
              <a:gd name="T14" fmla="*/ 0 60000 65536"/>
              <a:gd name="T15" fmla="*/ 0 60000 65536"/>
              <a:gd name="T16" fmla="*/ 0 60000 65536"/>
              <a:gd name="T17" fmla="*/ 0 60000 65536"/>
              <a:gd name="T18" fmla="*/ 0 w 13"/>
              <a:gd name="T19" fmla="*/ 0 h 11"/>
              <a:gd name="T20" fmla="*/ 13 w 1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3" h="11">
                <a:moveTo>
                  <a:pt x="0" y="0"/>
                </a:moveTo>
                <a:lnTo>
                  <a:pt x="0" y="0"/>
                </a:lnTo>
                <a:lnTo>
                  <a:pt x="12" y="10"/>
                </a:lnTo>
                <a:lnTo>
                  <a:pt x="12" y="1"/>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0" name="Freeform 700">
            <a:extLst>
              <a:ext uri="{FF2B5EF4-FFF2-40B4-BE49-F238E27FC236}">
                <a16:creationId xmlns:a16="http://schemas.microsoft.com/office/drawing/2014/main" id="{7506D3EC-7627-4E29-8992-84797B05FEAB}"/>
              </a:ext>
            </a:extLst>
          </p:cNvPr>
          <p:cNvSpPr>
            <a:spLocks/>
          </p:cNvSpPr>
          <p:nvPr/>
        </p:nvSpPr>
        <p:spPr bwMode="auto">
          <a:xfrm>
            <a:off x="1971120" y="4417078"/>
            <a:ext cx="20440" cy="29745"/>
          </a:xfrm>
          <a:custGeom>
            <a:avLst/>
            <a:gdLst>
              <a:gd name="T0" fmla="*/ 0 w 19"/>
              <a:gd name="T1" fmla="*/ 0 h 26"/>
              <a:gd name="T2" fmla="*/ 0 w 19"/>
              <a:gd name="T3" fmla="*/ 0 h 26"/>
              <a:gd name="T4" fmla="*/ 19155607 w 19"/>
              <a:gd name="T5" fmla="*/ 14434772 h 26"/>
              <a:gd name="T6" fmla="*/ 24628808 w 19"/>
              <a:gd name="T7" fmla="*/ 45109675 h 26"/>
              <a:gd name="T8" fmla="*/ 0 w 19"/>
              <a:gd name="T9" fmla="*/ 0 h 26"/>
              <a:gd name="T10" fmla="*/ 0 w 19"/>
              <a:gd name="T11" fmla="*/ 0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0"/>
                </a:moveTo>
                <a:lnTo>
                  <a:pt x="0" y="0"/>
                </a:lnTo>
                <a:lnTo>
                  <a:pt x="14" y="8"/>
                </a:lnTo>
                <a:lnTo>
                  <a:pt x="18" y="25"/>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1" name="Freeform 701">
            <a:extLst>
              <a:ext uri="{FF2B5EF4-FFF2-40B4-BE49-F238E27FC236}">
                <a16:creationId xmlns:a16="http://schemas.microsoft.com/office/drawing/2014/main" id="{4F79DD9B-4316-48D9-B0AD-A65A6A07FBE4}"/>
              </a:ext>
            </a:extLst>
          </p:cNvPr>
          <p:cNvSpPr>
            <a:spLocks/>
          </p:cNvSpPr>
          <p:nvPr/>
        </p:nvSpPr>
        <p:spPr bwMode="auto">
          <a:xfrm>
            <a:off x="2001780" y="4426542"/>
            <a:ext cx="13139" cy="14872"/>
          </a:xfrm>
          <a:custGeom>
            <a:avLst/>
            <a:gdLst>
              <a:gd name="T0" fmla="*/ 0 w 10"/>
              <a:gd name="T1" fmla="*/ 10841576 h 15"/>
              <a:gd name="T2" fmla="*/ 0 w 10"/>
              <a:gd name="T3" fmla="*/ 10841576 h 15"/>
              <a:gd name="T4" fmla="*/ 8165020 w 10"/>
              <a:gd name="T5" fmla="*/ 0 h 15"/>
              <a:gd name="T6" fmla="*/ 18370223 w 10"/>
              <a:gd name="T7" fmla="*/ 18973045 h 15"/>
              <a:gd name="T8" fmla="*/ 0 w 10"/>
              <a:gd name="T9" fmla="*/ 10841576 h 15"/>
              <a:gd name="T10" fmla="*/ 0 w 10"/>
              <a:gd name="T11" fmla="*/ 10841576 h 15"/>
              <a:gd name="T12" fmla="*/ 0 60000 65536"/>
              <a:gd name="T13" fmla="*/ 0 60000 65536"/>
              <a:gd name="T14" fmla="*/ 0 60000 65536"/>
              <a:gd name="T15" fmla="*/ 0 60000 65536"/>
              <a:gd name="T16" fmla="*/ 0 60000 65536"/>
              <a:gd name="T17" fmla="*/ 0 60000 65536"/>
              <a:gd name="T18" fmla="*/ 0 w 10"/>
              <a:gd name="T19" fmla="*/ 0 h 15"/>
              <a:gd name="T20" fmla="*/ 10 w 10"/>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0" h="15">
                <a:moveTo>
                  <a:pt x="0" y="8"/>
                </a:moveTo>
                <a:lnTo>
                  <a:pt x="0" y="8"/>
                </a:lnTo>
                <a:lnTo>
                  <a:pt x="4" y="0"/>
                </a:lnTo>
                <a:lnTo>
                  <a:pt x="9" y="14"/>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2" name="Freeform 702">
            <a:extLst>
              <a:ext uri="{FF2B5EF4-FFF2-40B4-BE49-F238E27FC236}">
                <a16:creationId xmlns:a16="http://schemas.microsoft.com/office/drawing/2014/main" id="{F7E30A9B-D06A-4314-A309-7CCC67FD7969}"/>
              </a:ext>
            </a:extLst>
          </p:cNvPr>
          <p:cNvSpPr>
            <a:spLocks/>
          </p:cNvSpPr>
          <p:nvPr/>
        </p:nvSpPr>
        <p:spPr bwMode="auto">
          <a:xfrm>
            <a:off x="2111281" y="4557691"/>
            <a:ext cx="903749" cy="425899"/>
          </a:xfrm>
          <a:custGeom>
            <a:avLst/>
            <a:gdLst>
              <a:gd name="T0" fmla="*/ 0 w 787"/>
              <a:gd name="T1" fmla="*/ 35986208 h 382"/>
              <a:gd name="T2" fmla="*/ 31180509 w 787"/>
              <a:gd name="T3" fmla="*/ 94251414 h 382"/>
              <a:gd name="T4" fmla="*/ 6235603 w 787"/>
              <a:gd name="T5" fmla="*/ 260475223 h 382"/>
              <a:gd name="T6" fmla="*/ 57684942 w 787"/>
              <a:gd name="T7" fmla="*/ 322166221 h 382"/>
              <a:gd name="T8" fmla="*/ 88865460 w 787"/>
              <a:gd name="T9" fmla="*/ 414704110 h 382"/>
              <a:gd name="T10" fmla="*/ 162140632 w 787"/>
              <a:gd name="T11" fmla="*/ 469540844 h 382"/>
              <a:gd name="T12" fmla="*/ 291542490 w 787"/>
              <a:gd name="T13" fmla="*/ 500386343 h 382"/>
              <a:gd name="T14" fmla="*/ 445888036 w 787"/>
              <a:gd name="T15" fmla="*/ 555223077 h 382"/>
              <a:gd name="T16" fmla="*/ 544108107 w 787"/>
              <a:gd name="T17" fmla="*/ 622056083 h 382"/>
              <a:gd name="T18" fmla="*/ 581525455 w 787"/>
              <a:gd name="T19" fmla="*/ 589497017 h 382"/>
              <a:gd name="T20" fmla="*/ 629855728 w 787"/>
              <a:gd name="T21" fmla="*/ 538087416 h 382"/>
              <a:gd name="T22" fmla="*/ 748343529 w 787"/>
              <a:gd name="T23" fmla="*/ 555223077 h 382"/>
              <a:gd name="T24" fmla="*/ 728075955 w 787"/>
              <a:gd name="T25" fmla="*/ 524377578 h 382"/>
              <a:gd name="T26" fmla="*/ 776406228 w 787"/>
              <a:gd name="T27" fmla="*/ 508954173 h 382"/>
              <a:gd name="T28" fmla="*/ 866831174 w 787"/>
              <a:gd name="T29" fmla="*/ 531231842 h 382"/>
              <a:gd name="T30" fmla="*/ 893335597 w 787"/>
              <a:gd name="T31" fmla="*/ 596351282 h 382"/>
              <a:gd name="T32" fmla="*/ 938548070 w 787"/>
              <a:gd name="T33" fmla="*/ 651188016 h 382"/>
              <a:gd name="T34" fmla="*/ 916720971 w 787"/>
              <a:gd name="T35" fmla="*/ 508954173 h 382"/>
              <a:gd name="T36" fmla="*/ 1041444217 w 787"/>
              <a:gd name="T37" fmla="*/ 387285743 h 382"/>
              <a:gd name="T38" fmla="*/ 1039885941 w 787"/>
              <a:gd name="T39" fmla="*/ 375289471 h 382"/>
              <a:gd name="T40" fmla="*/ 1028971767 w 787"/>
              <a:gd name="T41" fmla="*/ 325593353 h 382"/>
              <a:gd name="T42" fmla="*/ 1028971767 w 787"/>
              <a:gd name="T43" fmla="*/ 320452655 h 382"/>
              <a:gd name="T44" fmla="*/ 1036768141 w 787"/>
              <a:gd name="T45" fmla="*/ 282752891 h 382"/>
              <a:gd name="T46" fmla="*/ 1055476190 w 787"/>
              <a:gd name="T47" fmla="*/ 308457692 h 382"/>
              <a:gd name="T48" fmla="*/ 1057035715 w 787"/>
              <a:gd name="T49" fmla="*/ 296461420 h 382"/>
              <a:gd name="T50" fmla="*/ 1164609186 w 787"/>
              <a:gd name="T51" fmla="*/ 222775459 h 382"/>
              <a:gd name="T52" fmla="*/ 1158373586 w 787"/>
              <a:gd name="T53" fmla="*/ 167937375 h 382"/>
              <a:gd name="T54" fmla="*/ 1225411908 w 787"/>
              <a:gd name="T55" fmla="*/ 123383347 h 382"/>
              <a:gd name="T56" fmla="*/ 1209821659 w 787"/>
              <a:gd name="T57" fmla="*/ 71973725 h 382"/>
              <a:gd name="T58" fmla="*/ 1147459412 w 787"/>
              <a:gd name="T59" fmla="*/ 121669781 h 382"/>
              <a:gd name="T60" fmla="*/ 1032090816 w 787"/>
              <a:gd name="T61" fmla="*/ 171365816 h 382"/>
              <a:gd name="T62" fmla="*/ 974405894 w 787"/>
              <a:gd name="T63" fmla="*/ 190215085 h 382"/>
              <a:gd name="T64" fmla="*/ 885540472 w 787"/>
              <a:gd name="T65" fmla="*/ 226202591 h 382"/>
              <a:gd name="T66" fmla="*/ 888658272 w 787"/>
              <a:gd name="T67" fmla="*/ 203924923 h 382"/>
              <a:gd name="T68" fmla="*/ 898012922 w 787"/>
              <a:gd name="T69" fmla="*/ 185074386 h 382"/>
              <a:gd name="T70" fmla="*/ 866831174 w 787"/>
              <a:gd name="T71" fmla="*/ 167937375 h 382"/>
              <a:gd name="T72" fmla="*/ 841886275 w 787"/>
              <a:gd name="T73" fmla="*/ 109673509 h 382"/>
              <a:gd name="T74" fmla="*/ 807587976 w 787"/>
              <a:gd name="T75" fmla="*/ 217633452 h 382"/>
              <a:gd name="T76" fmla="*/ 781083553 w 787"/>
              <a:gd name="T77" fmla="*/ 183360820 h 382"/>
              <a:gd name="T78" fmla="*/ 782643077 w 787"/>
              <a:gd name="T79" fmla="*/ 133664744 h 382"/>
              <a:gd name="T80" fmla="*/ 865272898 w 787"/>
              <a:gd name="T81" fmla="*/ 101105678 h 382"/>
              <a:gd name="T82" fmla="*/ 851240924 w 787"/>
              <a:gd name="T83" fmla="*/ 85682254 h 382"/>
              <a:gd name="T84" fmla="*/ 782643077 w 787"/>
              <a:gd name="T85" fmla="*/ 58263887 h 382"/>
              <a:gd name="T86" fmla="*/ 692218131 w 787"/>
              <a:gd name="T87" fmla="*/ 83968688 h 382"/>
              <a:gd name="T88" fmla="*/ 639210377 w 787"/>
              <a:gd name="T89" fmla="*/ 20564108 h 382"/>
              <a:gd name="T90" fmla="*/ 625178404 w 787"/>
              <a:gd name="T91" fmla="*/ 13709843 h 382"/>
              <a:gd name="T92" fmla="*/ 51448093 w 787"/>
              <a:gd name="T93" fmla="*/ 39414649 h 382"/>
              <a:gd name="T94" fmla="*/ 42094692 w 787"/>
              <a:gd name="T95" fmla="*/ 37699774 h 382"/>
              <a:gd name="T96" fmla="*/ 0 w 787"/>
              <a:gd name="T97" fmla="*/ 35986208 h 3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7"/>
              <a:gd name="T148" fmla="*/ 0 h 382"/>
              <a:gd name="T149" fmla="*/ 787 w 787"/>
              <a:gd name="T150" fmla="*/ 382 h 3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7" h="382">
                <a:moveTo>
                  <a:pt x="0" y="21"/>
                </a:moveTo>
                <a:lnTo>
                  <a:pt x="0" y="21"/>
                </a:lnTo>
                <a:lnTo>
                  <a:pt x="9" y="52"/>
                </a:lnTo>
                <a:lnTo>
                  <a:pt x="20" y="55"/>
                </a:lnTo>
                <a:lnTo>
                  <a:pt x="11" y="57"/>
                </a:lnTo>
                <a:lnTo>
                  <a:pt x="4" y="152"/>
                </a:lnTo>
                <a:lnTo>
                  <a:pt x="24" y="188"/>
                </a:lnTo>
                <a:lnTo>
                  <a:pt x="37" y="188"/>
                </a:lnTo>
                <a:lnTo>
                  <a:pt x="32" y="202"/>
                </a:lnTo>
                <a:lnTo>
                  <a:pt x="57" y="242"/>
                </a:lnTo>
                <a:lnTo>
                  <a:pt x="83" y="251"/>
                </a:lnTo>
                <a:lnTo>
                  <a:pt x="104" y="274"/>
                </a:lnTo>
                <a:lnTo>
                  <a:pt x="135" y="271"/>
                </a:lnTo>
                <a:lnTo>
                  <a:pt x="187" y="292"/>
                </a:lnTo>
                <a:lnTo>
                  <a:pt x="249" y="284"/>
                </a:lnTo>
                <a:lnTo>
                  <a:pt x="286" y="324"/>
                </a:lnTo>
                <a:lnTo>
                  <a:pt x="315" y="314"/>
                </a:lnTo>
                <a:lnTo>
                  <a:pt x="349" y="363"/>
                </a:lnTo>
                <a:lnTo>
                  <a:pt x="376" y="372"/>
                </a:lnTo>
                <a:lnTo>
                  <a:pt x="373" y="344"/>
                </a:lnTo>
                <a:lnTo>
                  <a:pt x="401" y="327"/>
                </a:lnTo>
                <a:lnTo>
                  <a:pt x="404" y="314"/>
                </a:lnTo>
                <a:lnTo>
                  <a:pt x="445" y="314"/>
                </a:lnTo>
                <a:lnTo>
                  <a:pt x="480" y="324"/>
                </a:lnTo>
                <a:lnTo>
                  <a:pt x="481" y="308"/>
                </a:lnTo>
                <a:lnTo>
                  <a:pt x="467" y="306"/>
                </a:lnTo>
                <a:lnTo>
                  <a:pt x="497" y="305"/>
                </a:lnTo>
                <a:lnTo>
                  <a:pt x="498" y="297"/>
                </a:lnTo>
                <a:lnTo>
                  <a:pt x="501" y="307"/>
                </a:lnTo>
                <a:lnTo>
                  <a:pt x="556" y="310"/>
                </a:lnTo>
                <a:lnTo>
                  <a:pt x="571" y="324"/>
                </a:lnTo>
                <a:lnTo>
                  <a:pt x="573" y="348"/>
                </a:lnTo>
                <a:lnTo>
                  <a:pt x="591" y="381"/>
                </a:lnTo>
                <a:lnTo>
                  <a:pt x="602" y="380"/>
                </a:lnTo>
                <a:lnTo>
                  <a:pt x="606" y="355"/>
                </a:lnTo>
                <a:lnTo>
                  <a:pt x="588" y="297"/>
                </a:lnTo>
                <a:lnTo>
                  <a:pt x="599" y="273"/>
                </a:lnTo>
                <a:lnTo>
                  <a:pt x="668" y="226"/>
                </a:lnTo>
                <a:lnTo>
                  <a:pt x="655" y="221"/>
                </a:lnTo>
                <a:lnTo>
                  <a:pt x="667" y="219"/>
                </a:lnTo>
                <a:lnTo>
                  <a:pt x="657" y="204"/>
                </a:lnTo>
                <a:lnTo>
                  <a:pt x="660" y="190"/>
                </a:lnTo>
                <a:lnTo>
                  <a:pt x="646" y="180"/>
                </a:lnTo>
                <a:lnTo>
                  <a:pt x="660" y="187"/>
                </a:lnTo>
                <a:lnTo>
                  <a:pt x="655" y="170"/>
                </a:lnTo>
                <a:lnTo>
                  <a:pt x="665" y="165"/>
                </a:lnTo>
                <a:lnTo>
                  <a:pt x="667" y="202"/>
                </a:lnTo>
                <a:lnTo>
                  <a:pt x="677" y="180"/>
                </a:lnTo>
                <a:lnTo>
                  <a:pt x="671" y="163"/>
                </a:lnTo>
                <a:lnTo>
                  <a:pt x="678" y="173"/>
                </a:lnTo>
                <a:lnTo>
                  <a:pt x="692" y="143"/>
                </a:lnTo>
                <a:lnTo>
                  <a:pt x="747" y="130"/>
                </a:lnTo>
                <a:lnTo>
                  <a:pt x="733" y="121"/>
                </a:lnTo>
                <a:lnTo>
                  <a:pt x="743" y="98"/>
                </a:lnTo>
                <a:lnTo>
                  <a:pt x="785" y="81"/>
                </a:lnTo>
                <a:lnTo>
                  <a:pt x="786" y="72"/>
                </a:lnTo>
                <a:lnTo>
                  <a:pt x="776" y="64"/>
                </a:lnTo>
                <a:lnTo>
                  <a:pt x="776" y="42"/>
                </a:lnTo>
                <a:lnTo>
                  <a:pt x="753" y="35"/>
                </a:lnTo>
                <a:lnTo>
                  <a:pt x="736" y="71"/>
                </a:lnTo>
                <a:lnTo>
                  <a:pt x="667" y="84"/>
                </a:lnTo>
                <a:lnTo>
                  <a:pt x="662" y="100"/>
                </a:lnTo>
                <a:lnTo>
                  <a:pt x="622" y="106"/>
                </a:lnTo>
                <a:lnTo>
                  <a:pt x="625" y="111"/>
                </a:lnTo>
                <a:lnTo>
                  <a:pt x="585" y="133"/>
                </a:lnTo>
                <a:lnTo>
                  <a:pt x="568" y="132"/>
                </a:lnTo>
                <a:lnTo>
                  <a:pt x="567" y="126"/>
                </a:lnTo>
                <a:lnTo>
                  <a:pt x="570" y="119"/>
                </a:lnTo>
                <a:lnTo>
                  <a:pt x="574" y="114"/>
                </a:lnTo>
                <a:lnTo>
                  <a:pt x="576" y="108"/>
                </a:lnTo>
                <a:lnTo>
                  <a:pt x="570" y="91"/>
                </a:lnTo>
                <a:lnTo>
                  <a:pt x="556" y="98"/>
                </a:lnTo>
                <a:lnTo>
                  <a:pt x="561" y="71"/>
                </a:lnTo>
                <a:lnTo>
                  <a:pt x="540" y="64"/>
                </a:lnTo>
                <a:lnTo>
                  <a:pt x="524" y="81"/>
                </a:lnTo>
                <a:lnTo>
                  <a:pt x="518" y="127"/>
                </a:lnTo>
                <a:lnTo>
                  <a:pt x="505" y="128"/>
                </a:lnTo>
                <a:lnTo>
                  <a:pt x="501" y="107"/>
                </a:lnTo>
                <a:lnTo>
                  <a:pt x="511" y="72"/>
                </a:lnTo>
                <a:lnTo>
                  <a:pt x="502" y="78"/>
                </a:lnTo>
                <a:lnTo>
                  <a:pt x="519" y="60"/>
                </a:lnTo>
                <a:lnTo>
                  <a:pt x="555" y="59"/>
                </a:lnTo>
                <a:lnTo>
                  <a:pt x="549" y="50"/>
                </a:lnTo>
                <a:lnTo>
                  <a:pt x="546" y="50"/>
                </a:lnTo>
                <a:lnTo>
                  <a:pt x="493" y="45"/>
                </a:lnTo>
                <a:lnTo>
                  <a:pt x="502" y="34"/>
                </a:lnTo>
                <a:lnTo>
                  <a:pt x="469" y="49"/>
                </a:lnTo>
                <a:lnTo>
                  <a:pt x="444" y="49"/>
                </a:lnTo>
                <a:lnTo>
                  <a:pt x="475" y="25"/>
                </a:lnTo>
                <a:lnTo>
                  <a:pt x="410" y="12"/>
                </a:lnTo>
                <a:lnTo>
                  <a:pt x="402" y="0"/>
                </a:lnTo>
                <a:lnTo>
                  <a:pt x="401" y="8"/>
                </a:lnTo>
                <a:lnTo>
                  <a:pt x="25" y="8"/>
                </a:lnTo>
                <a:lnTo>
                  <a:pt x="33" y="23"/>
                </a:lnTo>
                <a:lnTo>
                  <a:pt x="24" y="35"/>
                </a:lnTo>
                <a:lnTo>
                  <a:pt x="27" y="22"/>
                </a:lnTo>
                <a:lnTo>
                  <a:pt x="0" y="2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3" name="Freeform 703">
            <a:extLst>
              <a:ext uri="{FF2B5EF4-FFF2-40B4-BE49-F238E27FC236}">
                <a16:creationId xmlns:a16="http://schemas.microsoft.com/office/drawing/2014/main" id="{55AC66FC-1912-4FA6-9D9B-62AA0870F6A1}"/>
              </a:ext>
            </a:extLst>
          </p:cNvPr>
          <p:cNvSpPr>
            <a:spLocks/>
          </p:cNvSpPr>
          <p:nvPr/>
        </p:nvSpPr>
        <p:spPr bwMode="auto">
          <a:xfrm>
            <a:off x="7002321" y="4252126"/>
            <a:ext cx="51101" cy="16225"/>
          </a:xfrm>
          <a:custGeom>
            <a:avLst/>
            <a:gdLst>
              <a:gd name="T0" fmla="*/ 0 w 43"/>
              <a:gd name="T1" fmla="*/ 7406368 h 14"/>
              <a:gd name="T2" fmla="*/ 0 w 43"/>
              <a:gd name="T3" fmla="*/ 7406368 h 14"/>
              <a:gd name="T4" fmla="*/ 41742022 w 43"/>
              <a:gd name="T5" fmla="*/ 0 h 14"/>
              <a:gd name="T6" fmla="*/ 70126962 w 43"/>
              <a:gd name="T7" fmla="*/ 11108871 h 14"/>
              <a:gd name="T8" fmla="*/ 55099114 w 43"/>
              <a:gd name="T9" fmla="*/ 24069679 h 14"/>
              <a:gd name="T10" fmla="*/ 0 w 43"/>
              <a:gd name="T11" fmla="*/ 7406368 h 14"/>
              <a:gd name="T12" fmla="*/ 0 w 43"/>
              <a:gd name="T13" fmla="*/ 7406368 h 14"/>
              <a:gd name="T14" fmla="*/ 0 60000 65536"/>
              <a:gd name="T15" fmla="*/ 0 60000 65536"/>
              <a:gd name="T16" fmla="*/ 0 60000 65536"/>
              <a:gd name="T17" fmla="*/ 0 60000 65536"/>
              <a:gd name="T18" fmla="*/ 0 60000 65536"/>
              <a:gd name="T19" fmla="*/ 0 60000 65536"/>
              <a:gd name="T20" fmla="*/ 0 60000 65536"/>
              <a:gd name="T21" fmla="*/ 0 w 43"/>
              <a:gd name="T22" fmla="*/ 0 h 14"/>
              <a:gd name="T23" fmla="*/ 43 w 4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4">
                <a:moveTo>
                  <a:pt x="0" y="4"/>
                </a:moveTo>
                <a:lnTo>
                  <a:pt x="0" y="4"/>
                </a:lnTo>
                <a:lnTo>
                  <a:pt x="25" y="0"/>
                </a:lnTo>
                <a:lnTo>
                  <a:pt x="42" y="6"/>
                </a:lnTo>
                <a:lnTo>
                  <a:pt x="33" y="13"/>
                </a:lnTo>
                <a:lnTo>
                  <a:pt x="0" y="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4" name="Freeform 704">
            <a:extLst>
              <a:ext uri="{FF2B5EF4-FFF2-40B4-BE49-F238E27FC236}">
                <a16:creationId xmlns:a16="http://schemas.microsoft.com/office/drawing/2014/main" id="{1EF74135-38F5-4B5B-8767-B58DF6090E96}"/>
              </a:ext>
            </a:extLst>
          </p:cNvPr>
          <p:cNvSpPr>
            <a:spLocks/>
          </p:cNvSpPr>
          <p:nvPr/>
        </p:nvSpPr>
        <p:spPr bwMode="auto">
          <a:xfrm>
            <a:off x="3009528" y="5086827"/>
            <a:ext cx="24138" cy="8900"/>
          </a:xfrm>
          <a:custGeom>
            <a:avLst/>
            <a:gdLst>
              <a:gd name="T0" fmla="*/ 0 w 21"/>
              <a:gd name="T1" fmla="*/ 0 h 8"/>
              <a:gd name="T2" fmla="*/ 0 w 21"/>
              <a:gd name="T3" fmla="*/ 0 h 8"/>
              <a:gd name="T4" fmla="*/ 2 w 21"/>
              <a:gd name="T5" fmla="*/ 7 h 8"/>
              <a:gd name="T6" fmla="*/ 20 w 21"/>
              <a:gd name="T7" fmla="*/ 4 h 8"/>
              <a:gd name="T8" fmla="*/ 0 w 21"/>
              <a:gd name="T9" fmla="*/ 0 h 8"/>
              <a:gd name="T10" fmla="*/ 0 w 21"/>
              <a:gd name="T11" fmla="*/ 0 h 8"/>
              <a:gd name="T12" fmla="*/ 0 60000 65536"/>
              <a:gd name="T13" fmla="*/ 0 60000 65536"/>
              <a:gd name="T14" fmla="*/ 0 60000 65536"/>
              <a:gd name="T15" fmla="*/ 0 60000 65536"/>
              <a:gd name="T16" fmla="*/ 0 60000 65536"/>
              <a:gd name="T17" fmla="*/ 0 60000 65536"/>
              <a:gd name="T18" fmla="*/ 0 w 21"/>
              <a:gd name="T19" fmla="*/ 0 h 8"/>
              <a:gd name="T20" fmla="*/ 21 w 21"/>
              <a:gd name="T21" fmla="*/ 8 h 8"/>
            </a:gdLst>
            <a:ahLst/>
            <a:cxnLst>
              <a:cxn ang="T12">
                <a:pos x="T0" y="T1"/>
              </a:cxn>
              <a:cxn ang="T13">
                <a:pos x="T2" y="T3"/>
              </a:cxn>
              <a:cxn ang="T14">
                <a:pos x="T4" y="T5"/>
              </a:cxn>
              <a:cxn ang="T15">
                <a:pos x="T6" y="T7"/>
              </a:cxn>
              <a:cxn ang="T16">
                <a:pos x="T8" y="T9"/>
              </a:cxn>
              <a:cxn ang="T17">
                <a:pos x="T10" y="T11"/>
              </a:cxn>
            </a:cxnLst>
            <a:rect l="T18" t="T19" r="T20" b="T21"/>
            <a:pathLst>
              <a:path w="21" h="8">
                <a:moveTo>
                  <a:pt x="0" y="0"/>
                </a:moveTo>
                <a:lnTo>
                  <a:pt x="0" y="0"/>
                </a:lnTo>
                <a:lnTo>
                  <a:pt x="2" y="7"/>
                </a:lnTo>
                <a:lnTo>
                  <a:pt x="20" y="4"/>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5" name="Freeform 705">
            <a:extLst>
              <a:ext uri="{FF2B5EF4-FFF2-40B4-BE49-F238E27FC236}">
                <a16:creationId xmlns:a16="http://schemas.microsoft.com/office/drawing/2014/main" id="{E3D9AEA2-B142-4632-B159-C828C0E799D8}"/>
              </a:ext>
            </a:extLst>
          </p:cNvPr>
          <p:cNvSpPr>
            <a:spLocks/>
          </p:cNvSpPr>
          <p:nvPr/>
        </p:nvSpPr>
        <p:spPr bwMode="auto">
          <a:xfrm>
            <a:off x="2912978" y="5702047"/>
            <a:ext cx="310339" cy="535119"/>
          </a:xfrm>
          <a:custGeom>
            <a:avLst/>
            <a:gdLst>
              <a:gd name="T0" fmla="*/ 0 w 270"/>
              <a:gd name="T1" fmla="*/ 444 h 481"/>
              <a:gd name="T2" fmla="*/ 0 w 270"/>
              <a:gd name="T3" fmla="*/ 444 h 481"/>
              <a:gd name="T4" fmla="*/ 3 w 270"/>
              <a:gd name="T5" fmla="*/ 455 h 481"/>
              <a:gd name="T6" fmla="*/ 14 w 270"/>
              <a:gd name="T7" fmla="*/ 451 h 481"/>
              <a:gd name="T8" fmla="*/ 18 w 270"/>
              <a:gd name="T9" fmla="*/ 475 h 481"/>
              <a:gd name="T10" fmla="*/ 68 w 270"/>
              <a:gd name="T11" fmla="*/ 480 h 481"/>
              <a:gd name="T12" fmla="*/ 54 w 270"/>
              <a:gd name="T13" fmla="*/ 468 h 481"/>
              <a:gd name="T14" fmla="*/ 64 w 270"/>
              <a:gd name="T15" fmla="*/ 435 h 481"/>
              <a:gd name="T16" fmla="*/ 74 w 270"/>
              <a:gd name="T17" fmla="*/ 442 h 481"/>
              <a:gd name="T18" fmla="*/ 105 w 270"/>
              <a:gd name="T19" fmla="*/ 396 h 481"/>
              <a:gd name="T20" fmla="*/ 81 w 270"/>
              <a:gd name="T21" fmla="*/ 370 h 481"/>
              <a:gd name="T22" fmla="*/ 108 w 270"/>
              <a:gd name="T23" fmla="*/ 354 h 481"/>
              <a:gd name="T24" fmla="*/ 112 w 270"/>
              <a:gd name="T25" fmla="*/ 331 h 481"/>
              <a:gd name="T26" fmla="*/ 124 w 270"/>
              <a:gd name="T27" fmla="*/ 320 h 481"/>
              <a:gd name="T28" fmla="*/ 113 w 270"/>
              <a:gd name="T29" fmla="*/ 316 h 481"/>
              <a:gd name="T30" fmla="*/ 134 w 270"/>
              <a:gd name="T31" fmla="*/ 316 h 481"/>
              <a:gd name="T32" fmla="*/ 131 w 270"/>
              <a:gd name="T33" fmla="*/ 305 h 481"/>
              <a:gd name="T34" fmla="*/ 122 w 270"/>
              <a:gd name="T35" fmla="*/ 312 h 481"/>
              <a:gd name="T36" fmla="*/ 113 w 270"/>
              <a:gd name="T37" fmla="*/ 304 h 481"/>
              <a:gd name="T38" fmla="*/ 112 w 270"/>
              <a:gd name="T39" fmla="*/ 287 h 481"/>
              <a:gd name="T40" fmla="*/ 149 w 270"/>
              <a:gd name="T41" fmla="*/ 288 h 481"/>
              <a:gd name="T42" fmla="*/ 152 w 270"/>
              <a:gd name="T43" fmla="*/ 253 h 481"/>
              <a:gd name="T44" fmla="*/ 210 w 270"/>
              <a:gd name="T45" fmla="*/ 247 h 481"/>
              <a:gd name="T46" fmla="*/ 227 w 270"/>
              <a:gd name="T47" fmla="*/ 223 h 481"/>
              <a:gd name="T48" fmla="*/ 204 w 270"/>
              <a:gd name="T49" fmla="*/ 178 h 481"/>
              <a:gd name="T50" fmla="*/ 216 w 270"/>
              <a:gd name="T51" fmla="*/ 122 h 481"/>
              <a:gd name="T52" fmla="*/ 269 w 270"/>
              <a:gd name="T53" fmla="*/ 76 h 481"/>
              <a:gd name="T54" fmla="*/ 267 w 270"/>
              <a:gd name="T55" fmla="*/ 55 h 481"/>
              <a:gd name="T56" fmla="*/ 256 w 270"/>
              <a:gd name="T57" fmla="*/ 55 h 481"/>
              <a:gd name="T58" fmla="*/ 242 w 270"/>
              <a:gd name="T59" fmla="*/ 79 h 481"/>
              <a:gd name="T60" fmla="*/ 205 w 270"/>
              <a:gd name="T61" fmla="*/ 78 h 481"/>
              <a:gd name="T62" fmla="*/ 213 w 270"/>
              <a:gd name="T63" fmla="*/ 50 h 481"/>
              <a:gd name="T64" fmla="*/ 147 w 270"/>
              <a:gd name="T65" fmla="*/ 7 h 481"/>
              <a:gd name="T66" fmla="*/ 125 w 270"/>
              <a:gd name="T67" fmla="*/ 3 h 481"/>
              <a:gd name="T68" fmla="*/ 123 w 270"/>
              <a:gd name="T69" fmla="*/ 12 h 481"/>
              <a:gd name="T70" fmla="*/ 98 w 270"/>
              <a:gd name="T71" fmla="*/ 0 h 481"/>
              <a:gd name="T72" fmla="*/ 84 w 270"/>
              <a:gd name="T73" fmla="*/ 15 h 481"/>
              <a:gd name="T74" fmla="*/ 82 w 270"/>
              <a:gd name="T75" fmla="*/ 32 h 481"/>
              <a:gd name="T76" fmla="*/ 67 w 270"/>
              <a:gd name="T77" fmla="*/ 39 h 481"/>
              <a:gd name="T78" fmla="*/ 68 w 270"/>
              <a:gd name="T79" fmla="*/ 73 h 481"/>
              <a:gd name="T80" fmla="*/ 51 w 270"/>
              <a:gd name="T81" fmla="*/ 91 h 481"/>
              <a:gd name="T82" fmla="*/ 39 w 270"/>
              <a:gd name="T83" fmla="*/ 138 h 481"/>
              <a:gd name="T84" fmla="*/ 48 w 270"/>
              <a:gd name="T85" fmla="*/ 182 h 481"/>
              <a:gd name="T86" fmla="*/ 31 w 270"/>
              <a:gd name="T87" fmla="*/ 220 h 481"/>
              <a:gd name="T88" fmla="*/ 18 w 270"/>
              <a:gd name="T89" fmla="*/ 313 h 481"/>
              <a:gd name="T90" fmla="*/ 28 w 270"/>
              <a:gd name="T91" fmla="*/ 348 h 481"/>
              <a:gd name="T92" fmla="*/ 19 w 270"/>
              <a:gd name="T93" fmla="*/ 351 h 481"/>
              <a:gd name="T94" fmla="*/ 23 w 270"/>
              <a:gd name="T95" fmla="*/ 381 h 481"/>
              <a:gd name="T96" fmla="*/ 0 w 270"/>
              <a:gd name="T97" fmla="*/ 444 h 481"/>
              <a:gd name="T98" fmla="*/ 0 w 270"/>
              <a:gd name="T99" fmla="*/ 444 h 4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0"/>
              <a:gd name="T151" fmla="*/ 0 h 481"/>
              <a:gd name="T152" fmla="*/ 270 w 270"/>
              <a:gd name="T153" fmla="*/ 481 h 4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0" h="481">
                <a:moveTo>
                  <a:pt x="0" y="444"/>
                </a:moveTo>
                <a:lnTo>
                  <a:pt x="0" y="444"/>
                </a:lnTo>
                <a:lnTo>
                  <a:pt x="3" y="455"/>
                </a:lnTo>
                <a:lnTo>
                  <a:pt x="14" y="451"/>
                </a:lnTo>
                <a:lnTo>
                  <a:pt x="18" y="475"/>
                </a:lnTo>
                <a:lnTo>
                  <a:pt x="68" y="480"/>
                </a:lnTo>
                <a:lnTo>
                  <a:pt x="54" y="468"/>
                </a:lnTo>
                <a:lnTo>
                  <a:pt x="64" y="435"/>
                </a:lnTo>
                <a:lnTo>
                  <a:pt x="74" y="442"/>
                </a:lnTo>
                <a:lnTo>
                  <a:pt x="105" y="396"/>
                </a:lnTo>
                <a:lnTo>
                  <a:pt x="81" y="370"/>
                </a:lnTo>
                <a:lnTo>
                  <a:pt x="108" y="354"/>
                </a:lnTo>
                <a:lnTo>
                  <a:pt x="112" y="331"/>
                </a:lnTo>
                <a:lnTo>
                  <a:pt x="124" y="320"/>
                </a:lnTo>
                <a:lnTo>
                  <a:pt x="113" y="316"/>
                </a:lnTo>
                <a:lnTo>
                  <a:pt x="134" y="316"/>
                </a:lnTo>
                <a:lnTo>
                  <a:pt x="131" y="305"/>
                </a:lnTo>
                <a:lnTo>
                  <a:pt x="122" y="312"/>
                </a:lnTo>
                <a:lnTo>
                  <a:pt x="113" y="304"/>
                </a:lnTo>
                <a:lnTo>
                  <a:pt x="112" y="287"/>
                </a:lnTo>
                <a:lnTo>
                  <a:pt x="149" y="288"/>
                </a:lnTo>
                <a:lnTo>
                  <a:pt x="152" y="253"/>
                </a:lnTo>
                <a:lnTo>
                  <a:pt x="210" y="247"/>
                </a:lnTo>
                <a:lnTo>
                  <a:pt x="227" y="223"/>
                </a:lnTo>
                <a:lnTo>
                  <a:pt x="204" y="178"/>
                </a:lnTo>
                <a:lnTo>
                  <a:pt x="216" y="122"/>
                </a:lnTo>
                <a:lnTo>
                  <a:pt x="269" y="76"/>
                </a:lnTo>
                <a:lnTo>
                  <a:pt x="267" y="55"/>
                </a:lnTo>
                <a:lnTo>
                  <a:pt x="256" y="55"/>
                </a:lnTo>
                <a:lnTo>
                  <a:pt x="242" y="79"/>
                </a:lnTo>
                <a:lnTo>
                  <a:pt x="205" y="78"/>
                </a:lnTo>
                <a:lnTo>
                  <a:pt x="213" y="50"/>
                </a:lnTo>
                <a:lnTo>
                  <a:pt x="147" y="7"/>
                </a:lnTo>
                <a:lnTo>
                  <a:pt x="125" y="3"/>
                </a:lnTo>
                <a:lnTo>
                  <a:pt x="123" y="12"/>
                </a:lnTo>
                <a:lnTo>
                  <a:pt x="98" y="0"/>
                </a:lnTo>
                <a:lnTo>
                  <a:pt x="84" y="15"/>
                </a:lnTo>
                <a:lnTo>
                  <a:pt x="82" y="32"/>
                </a:lnTo>
                <a:lnTo>
                  <a:pt x="67" y="39"/>
                </a:lnTo>
                <a:lnTo>
                  <a:pt x="68" y="73"/>
                </a:lnTo>
                <a:lnTo>
                  <a:pt x="51" y="91"/>
                </a:lnTo>
                <a:lnTo>
                  <a:pt x="39" y="138"/>
                </a:lnTo>
                <a:lnTo>
                  <a:pt x="48" y="182"/>
                </a:lnTo>
                <a:lnTo>
                  <a:pt x="31" y="220"/>
                </a:lnTo>
                <a:lnTo>
                  <a:pt x="18" y="313"/>
                </a:lnTo>
                <a:lnTo>
                  <a:pt x="28" y="348"/>
                </a:lnTo>
                <a:lnTo>
                  <a:pt x="19" y="351"/>
                </a:lnTo>
                <a:lnTo>
                  <a:pt x="23" y="381"/>
                </a:lnTo>
                <a:lnTo>
                  <a:pt x="0" y="44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6" name="Freeform 706">
            <a:extLst>
              <a:ext uri="{FF2B5EF4-FFF2-40B4-BE49-F238E27FC236}">
                <a16:creationId xmlns:a16="http://schemas.microsoft.com/office/drawing/2014/main" id="{73C311A6-1A4D-4EBA-83CA-E3FF3F35E0FB}"/>
              </a:ext>
            </a:extLst>
          </p:cNvPr>
          <p:cNvSpPr>
            <a:spLocks/>
          </p:cNvSpPr>
          <p:nvPr/>
        </p:nvSpPr>
        <p:spPr bwMode="auto">
          <a:xfrm>
            <a:off x="2986540" y="6244953"/>
            <a:ext cx="56321" cy="46726"/>
          </a:xfrm>
          <a:custGeom>
            <a:avLst/>
            <a:gdLst>
              <a:gd name="T0" fmla="*/ 0 w 49"/>
              <a:gd name="T1" fmla="*/ 0 h 42"/>
              <a:gd name="T2" fmla="*/ 0 w 49"/>
              <a:gd name="T3" fmla="*/ 0 h 42"/>
              <a:gd name="T4" fmla="*/ 2 w 49"/>
              <a:gd name="T5" fmla="*/ 41 h 42"/>
              <a:gd name="T6" fmla="*/ 48 w 49"/>
              <a:gd name="T7" fmla="*/ 37 h 42"/>
              <a:gd name="T8" fmla="*/ 11 w 49"/>
              <a:gd name="T9" fmla="*/ 20 h 42"/>
              <a:gd name="T10" fmla="*/ 0 w 49"/>
              <a:gd name="T11" fmla="*/ 0 h 42"/>
              <a:gd name="T12" fmla="*/ 0 w 49"/>
              <a:gd name="T13" fmla="*/ 0 h 42"/>
              <a:gd name="T14" fmla="*/ 0 60000 65536"/>
              <a:gd name="T15" fmla="*/ 0 60000 65536"/>
              <a:gd name="T16" fmla="*/ 0 60000 65536"/>
              <a:gd name="T17" fmla="*/ 0 60000 65536"/>
              <a:gd name="T18" fmla="*/ 0 60000 65536"/>
              <a:gd name="T19" fmla="*/ 0 60000 65536"/>
              <a:gd name="T20" fmla="*/ 0 60000 65536"/>
              <a:gd name="T21" fmla="*/ 0 w 49"/>
              <a:gd name="T22" fmla="*/ 0 h 42"/>
              <a:gd name="T23" fmla="*/ 49 w 4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42">
                <a:moveTo>
                  <a:pt x="0" y="0"/>
                </a:moveTo>
                <a:lnTo>
                  <a:pt x="0" y="0"/>
                </a:lnTo>
                <a:lnTo>
                  <a:pt x="2" y="41"/>
                </a:lnTo>
                <a:lnTo>
                  <a:pt x="48" y="37"/>
                </a:lnTo>
                <a:lnTo>
                  <a:pt x="11" y="20"/>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7" name="Freeform 707">
            <a:extLst>
              <a:ext uri="{FF2B5EF4-FFF2-40B4-BE49-F238E27FC236}">
                <a16:creationId xmlns:a16="http://schemas.microsoft.com/office/drawing/2014/main" id="{02B694A8-55D5-4A2E-9316-39E66FF089F8}"/>
              </a:ext>
            </a:extLst>
          </p:cNvPr>
          <p:cNvSpPr>
            <a:spLocks/>
          </p:cNvSpPr>
          <p:nvPr/>
        </p:nvSpPr>
        <p:spPr bwMode="auto">
          <a:xfrm>
            <a:off x="2970448" y="5514032"/>
            <a:ext cx="189652" cy="205815"/>
          </a:xfrm>
          <a:custGeom>
            <a:avLst/>
            <a:gdLst>
              <a:gd name="T0" fmla="*/ 0 w 165"/>
              <a:gd name="T1" fmla="*/ 18 h 185"/>
              <a:gd name="T2" fmla="*/ 0 w 165"/>
              <a:gd name="T3" fmla="*/ 18 h 185"/>
              <a:gd name="T4" fmla="*/ 13 w 165"/>
              <a:gd name="T5" fmla="*/ 38 h 185"/>
              <a:gd name="T6" fmla="*/ 4 w 165"/>
              <a:gd name="T7" fmla="*/ 80 h 185"/>
              <a:gd name="T8" fmla="*/ 13 w 165"/>
              <a:gd name="T9" fmla="*/ 84 h 185"/>
              <a:gd name="T10" fmla="*/ 9 w 165"/>
              <a:gd name="T11" fmla="*/ 91 h 185"/>
              <a:gd name="T12" fmla="*/ 1 w 165"/>
              <a:gd name="T13" fmla="*/ 108 h 185"/>
              <a:gd name="T14" fmla="*/ 16 w 165"/>
              <a:gd name="T15" fmla="*/ 133 h 185"/>
              <a:gd name="T16" fmla="*/ 24 w 165"/>
              <a:gd name="T17" fmla="*/ 183 h 185"/>
              <a:gd name="T18" fmla="*/ 34 w 165"/>
              <a:gd name="T19" fmla="*/ 184 h 185"/>
              <a:gd name="T20" fmla="*/ 48 w 165"/>
              <a:gd name="T21" fmla="*/ 169 h 185"/>
              <a:gd name="T22" fmla="*/ 73 w 165"/>
              <a:gd name="T23" fmla="*/ 181 h 185"/>
              <a:gd name="T24" fmla="*/ 75 w 165"/>
              <a:gd name="T25" fmla="*/ 172 h 185"/>
              <a:gd name="T26" fmla="*/ 97 w 165"/>
              <a:gd name="T27" fmla="*/ 176 h 185"/>
              <a:gd name="T28" fmla="*/ 106 w 165"/>
              <a:gd name="T29" fmla="*/ 139 h 185"/>
              <a:gd name="T30" fmla="*/ 145 w 165"/>
              <a:gd name="T31" fmla="*/ 133 h 185"/>
              <a:gd name="T32" fmla="*/ 159 w 165"/>
              <a:gd name="T33" fmla="*/ 145 h 185"/>
              <a:gd name="T34" fmla="*/ 164 w 165"/>
              <a:gd name="T35" fmla="*/ 117 h 185"/>
              <a:gd name="T36" fmla="*/ 155 w 165"/>
              <a:gd name="T37" fmla="*/ 93 h 185"/>
              <a:gd name="T38" fmla="*/ 132 w 165"/>
              <a:gd name="T39" fmla="*/ 91 h 185"/>
              <a:gd name="T40" fmla="*/ 122 w 165"/>
              <a:gd name="T41" fmla="*/ 55 h 185"/>
              <a:gd name="T42" fmla="*/ 62 w 165"/>
              <a:gd name="T43" fmla="*/ 31 h 185"/>
              <a:gd name="T44" fmla="*/ 58 w 165"/>
              <a:gd name="T45" fmla="*/ 0 h 185"/>
              <a:gd name="T46" fmla="*/ 17 w 165"/>
              <a:gd name="T47" fmla="*/ 19 h 185"/>
              <a:gd name="T48" fmla="*/ 0 w 165"/>
              <a:gd name="T49" fmla="*/ 18 h 185"/>
              <a:gd name="T50" fmla="*/ 0 w 165"/>
              <a:gd name="T51" fmla="*/ 18 h 1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5"/>
              <a:gd name="T79" fmla="*/ 0 h 185"/>
              <a:gd name="T80" fmla="*/ 165 w 165"/>
              <a:gd name="T81" fmla="*/ 185 h 1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5" h="185">
                <a:moveTo>
                  <a:pt x="0" y="18"/>
                </a:moveTo>
                <a:lnTo>
                  <a:pt x="0" y="18"/>
                </a:lnTo>
                <a:lnTo>
                  <a:pt x="13" y="38"/>
                </a:lnTo>
                <a:lnTo>
                  <a:pt x="4" y="80"/>
                </a:lnTo>
                <a:lnTo>
                  <a:pt x="13" y="84"/>
                </a:lnTo>
                <a:lnTo>
                  <a:pt x="9" y="91"/>
                </a:lnTo>
                <a:lnTo>
                  <a:pt x="1" y="108"/>
                </a:lnTo>
                <a:lnTo>
                  <a:pt x="16" y="133"/>
                </a:lnTo>
                <a:lnTo>
                  <a:pt x="24" y="183"/>
                </a:lnTo>
                <a:lnTo>
                  <a:pt x="34" y="184"/>
                </a:lnTo>
                <a:lnTo>
                  <a:pt x="48" y="169"/>
                </a:lnTo>
                <a:lnTo>
                  <a:pt x="73" y="181"/>
                </a:lnTo>
                <a:lnTo>
                  <a:pt x="75" y="172"/>
                </a:lnTo>
                <a:lnTo>
                  <a:pt x="97" y="176"/>
                </a:lnTo>
                <a:lnTo>
                  <a:pt x="106" y="139"/>
                </a:lnTo>
                <a:lnTo>
                  <a:pt x="145" y="133"/>
                </a:lnTo>
                <a:lnTo>
                  <a:pt x="159" y="145"/>
                </a:lnTo>
                <a:lnTo>
                  <a:pt x="164" y="117"/>
                </a:lnTo>
                <a:lnTo>
                  <a:pt x="155" y="93"/>
                </a:lnTo>
                <a:lnTo>
                  <a:pt x="132" y="91"/>
                </a:lnTo>
                <a:lnTo>
                  <a:pt x="122" y="55"/>
                </a:lnTo>
                <a:lnTo>
                  <a:pt x="62" y="31"/>
                </a:lnTo>
                <a:lnTo>
                  <a:pt x="58" y="0"/>
                </a:lnTo>
                <a:lnTo>
                  <a:pt x="17" y="19"/>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8" name="Freeform 708">
            <a:extLst>
              <a:ext uri="{FF2B5EF4-FFF2-40B4-BE49-F238E27FC236}">
                <a16:creationId xmlns:a16="http://schemas.microsoft.com/office/drawing/2014/main" id="{809A775B-E5D4-4867-B09A-C8A781646D77}"/>
              </a:ext>
            </a:extLst>
          </p:cNvPr>
          <p:cNvSpPr>
            <a:spLocks/>
          </p:cNvSpPr>
          <p:nvPr/>
        </p:nvSpPr>
        <p:spPr bwMode="auto">
          <a:xfrm>
            <a:off x="2906082" y="5291529"/>
            <a:ext cx="612633" cy="605207"/>
          </a:xfrm>
          <a:custGeom>
            <a:avLst/>
            <a:gdLst>
              <a:gd name="T0" fmla="*/ 0 w 533"/>
              <a:gd name="T1" fmla="*/ 172 h 544"/>
              <a:gd name="T2" fmla="*/ 30 w 533"/>
              <a:gd name="T3" fmla="*/ 205 h 544"/>
              <a:gd name="T4" fmla="*/ 45 w 533"/>
              <a:gd name="T5" fmla="*/ 218 h 544"/>
              <a:gd name="T6" fmla="*/ 73 w 533"/>
              <a:gd name="T7" fmla="*/ 219 h 544"/>
              <a:gd name="T8" fmla="*/ 118 w 533"/>
              <a:gd name="T9" fmla="*/ 231 h 544"/>
              <a:gd name="T10" fmla="*/ 188 w 533"/>
              <a:gd name="T11" fmla="*/ 291 h 544"/>
              <a:gd name="T12" fmla="*/ 220 w 533"/>
              <a:gd name="T13" fmla="*/ 317 h 544"/>
              <a:gd name="T14" fmla="*/ 218 w 533"/>
              <a:gd name="T15" fmla="*/ 372 h 544"/>
              <a:gd name="T16" fmla="*/ 250 w 533"/>
              <a:gd name="T17" fmla="*/ 396 h 544"/>
              <a:gd name="T18" fmla="*/ 262 w 533"/>
              <a:gd name="T19" fmla="*/ 424 h 544"/>
              <a:gd name="T20" fmla="*/ 275 w 533"/>
              <a:gd name="T21" fmla="*/ 445 h 544"/>
              <a:gd name="T22" fmla="*/ 232 w 533"/>
              <a:gd name="T23" fmla="*/ 488 h 544"/>
              <a:gd name="T24" fmla="*/ 281 w 533"/>
              <a:gd name="T25" fmla="*/ 529 h 544"/>
              <a:gd name="T26" fmla="*/ 343 w 533"/>
              <a:gd name="T27" fmla="*/ 462 h 544"/>
              <a:gd name="T28" fmla="*/ 399 w 533"/>
              <a:gd name="T29" fmla="*/ 384 h 544"/>
              <a:gd name="T30" fmla="*/ 445 w 533"/>
              <a:gd name="T31" fmla="*/ 371 h 544"/>
              <a:gd name="T32" fmla="*/ 475 w 533"/>
              <a:gd name="T33" fmla="*/ 249 h 544"/>
              <a:gd name="T34" fmla="*/ 532 w 533"/>
              <a:gd name="T35" fmla="*/ 166 h 544"/>
              <a:gd name="T36" fmla="*/ 502 w 533"/>
              <a:gd name="T37" fmla="*/ 137 h 544"/>
              <a:gd name="T38" fmla="*/ 401 w 533"/>
              <a:gd name="T39" fmla="*/ 106 h 544"/>
              <a:gd name="T40" fmla="*/ 365 w 533"/>
              <a:gd name="T41" fmla="*/ 78 h 544"/>
              <a:gd name="T42" fmla="*/ 334 w 533"/>
              <a:gd name="T43" fmla="*/ 102 h 544"/>
              <a:gd name="T44" fmla="*/ 305 w 533"/>
              <a:gd name="T45" fmla="*/ 98 h 544"/>
              <a:gd name="T46" fmla="*/ 306 w 533"/>
              <a:gd name="T47" fmla="*/ 75 h 544"/>
              <a:gd name="T48" fmla="*/ 305 w 533"/>
              <a:gd name="T49" fmla="*/ 15 h 544"/>
              <a:gd name="T50" fmla="*/ 265 w 533"/>
              <a:gd name="T51" fmla="*/ 39 h 544"/>
              <a:gd name="T52" fmla="*/ 198 w 533"/>
              <a:gd name="T53" fmla="*/ 49 h 544"/>
              <a:gd name="T54" fmla="*/ 194 w 533"/>
              <a:gd name="T55" fmla="*/ 9 h 544"/>
              <a:gd name="T56" fmla="*/ 147 w 533"/>
              <a:gd name="T57" fmla="*/ 16 h 544"/>
              <a:gd name="T58" fmla="*/ 131 w 533"/>
              <a:gd name="T59" fmla="*/ 37 h 544"/>
              <a:gd name="T60" fmla="*/ 111 w 533"/>
              <a:gd name="T61" fmla="*/ 59 h 544"/>
              <a:gd name="T62" fmla="*/ 87 w 533"/>
              <a:gd name="T63" fmla="*/ 42 h 544"/>
              <a:gd name="T64" fmla="*/ 65 w 533"/>
              <a:gd name="T65" fmla="*/ 61 h 544"/>
              <a:gd name="T66" fmla="*/ 59 w 533"/>
              <a:gd name="T67" fmla="*/ 87 h 544"/>
              <a:gd name="T68" fmla="*/ 19 w 533"/>
              <a:gd name="T69" fmla="*/ 140 h 544"/>
              <a:gd name="T70" fmla="*/ 0 w 533"/>
              <a:gd name="T71" fmla="*/ 172 h 5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33"/>
              <a:gd name="T109" fmla="*/ 0 h 544"/>
              <a:gd name="T110" fmla="*/ 533 w 533"/>
              <a:gd name="T111" fmla="*/ 544 h 54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33" h="544">
                <a:moveTo>
                  <a:pt x="0" y="172"/>
                </a:moveTo>
                <a:lnTo>
                  <a:pt x="0" y="172"/>
                </a:lnTo>
                <a:lnTo>
                  <a:pt x="11" y="197"/>
                </a:lnTo>
                <a:lnTo>
                  <a:pt x="30" y="205"/>
                </a:lnTo>
                <a:lnTo>
                  <a:pt x="45" y="196"/>
                </a:lnTo>
                <a:lnTo>
                  <a:pt x="45" y="218"/>
                </a:lnTo>
                <a:lnTo>
                  <a:pt x="56" y="218"/>
                </a:lnTo>
                <a:lnTo>
                  <a:pt x="73" y="219"/>
                </a:lnTo>
                <a:lnTo>
                  <a:pt x="114" y="200"/>
                </a:lnTo>
                <a:lnTo>
                  <a:pt x="118" y="231"/>
                </a:lnTo>
                <a:lnTo>
                  <a:pt x="178" y="255"/>
                </a:lnTo>
                <a:lnTo>
                  <a:pt x="188" y="291"/>
                </a:lnTo>
                <a:lnTo>
                  <a:pt x="211" y="293"/>
                </a:lnTo>
                <a:lnTo>
                  <a:pt x="220" y="317"/>
                </a:lnTo>
                <a:lnTo>
                  <a:pt x="215" y="345"/>
                </a:lnTo>
                <a:lnTo>
                  <a:pt x="218" y="372"/>
                </a:lnTo>
                <a:lnTo>
                  <a:pt x="246" y="377"/>
                </a:lnTo>
                <a:lnTo>
                  <a:pt x="250" y="396"/>
                </a:lnTo>
                <a:lnTo>
                  <a:pt x="264" y="399"/>
                </a:lnTo>
                <a:lnTo>
                  <a:pt x="262" y="424"/>
                </a:lnTo>
                <a:lnTo>
                  <a:pt x="273" y="424"/>
                </a:lnTo>
                <a:lnTo>
                  <a:pt x="275" y="445"/>
                </a:lnTo>
                <a:lnTo>
                  <a:pt x="222" y="491"/>
                </a:lnTo>
                <a:lnTo>
                  <a:pt x="232" y="488"/>
                </a:lnTo>
                <a:lnTo>
                  <a:pt x="273" y="517"/>
                </a:lnTo>
                <a:lnTo>
                  <a:pt x="281" y="529"/>
                </a:lnTo>
                <a:lnTo>
                  <a:pt x="278" y="543"/>
                </a:lnTo>
                <a:lnTo>
                  <a:pt x="343" y="462"/>
                </a:lnTo>
                <a:lnTo>
                  <a:pt x="347" y="421"/>
                </a:lnTo>
                <a:lnTo>
                  <a:pt x="399" y="384"/>
                </a:lnTo>
                <a:lnTo>
                  <a:pt x="432" y="384"/>
                </a:lnTo>
                <a:lnTo>
                  <a:pt x="445" y="371"/>
                </a:lnTo>
                <a:lnTo>
                  <a:pt x="472" y="310"/>
                </a:lnTo>
                <a:lnTo>
                  <a:pt x="475" y="249"/>
                </a:lnTo>
                <a:lnTo>
                  <a:pt x="527" y="191"/>
                </a:lnTo>
                <a:lnTo>
                  <a:pt x="532" y="166"/>
                </a:lnTo>
                <a:lnTo>
                  <a:pt x="524" y="141"/>
                </a:lnTo>
                <a:lnTo>
                  <a:pt x="502" y="137"/>
                </a:lnTo>
                <a:lnTo>
                  <a:pt x="468" y="111"/>
                </a:lnTo>
                <a:lnTo>
                  <a:pt x="401" y="106"/>
                </a:lnTo>
                <a:lnTo>
                  <a:pt x="395" y="90"/>
                </a:lnTo>
                <a:lnTo>
                  <a:pt x="365" y="78"/>
                </a:lnTo>
                <a:lnTo>
                  <a:pt x="352" y="79"/>
                </a:lnTo>
                <a:lnTo>
                  <a:pt x="334" y="102"/>
                </a:lnTo>
                <a:lnTo>
                  <a:pt x="334" y="94"/>
                </a:lnTo>
                <a:lnTo>
                  <a:pt x="305" y="98"/>
                </a:lnTo>
                <a:lnTo>
                  <a:pt x="317" y="93"/>
                </a:lnTo>
                <a:lnTo>
                  <a:pt x="306" y="75"/>
                </a:lnTo>
                <a:lnTo>
                  <a:pt x="327" y="48"/>
                </a:lnTo>
                <a:lnTo>
                  <a:pt x="305" y="15"/>
                </a:lnTo>
                <a:lnTo>
                  <a:pt x="285" y="41"/>
                </a:lnTo>
                <a:lnTo>
                  <a:pt x="265" y="39"/>
                </a:lnTo>
                <a:lnTo>
                  <a:pt x="237" y="43"/>
                </a:lnTo>
                <a:lnTo>
                  <a:pt x="198" y="49"/>
                </a:lnTo>
                <a:lnTo>
                  <a:pt x="191" y="35"/>
                </a:lnTo>
                <a:lnTo>
                  <a:pt x="194" y="9"/>
                </a:lnTo>
                <a:lnTo>
                  <a:pt x="181" y="0"/>
                </a:lnTo>
                <a:lnTo>
                  <a:pt x="147" y="16"/>
                </a:lnTo>
                <a:lnTo>
                  <a:pt x="124" y="11"/>
                </a:lnTo>
                <a:lnTo>
                  <a:pt x="131" y="37"/>
                </a:lnTo>
                <a:lnTo>
                  <a:pt x="144" y="40"/>
                </a:lnTo>
                <a:lnTo>
                  <a:pt x="111" y="59"/>
                </a:lnTo>
                <a:lnTo>
                  <a:pt x="95" y="52"/>
                </a:lnTo>
                <a:lnTo>
                  <a:pt x="87" y="42"/>
                </a:lnTo>
                <a:lnTo>
                  <a:pt x="55" y="47"/>
                </a:lnTo>
                <a:lnTo>
                  <a:pt x="65" y="61"/>
                </a:lnTo>
                <a:lnTo>
                  <a:pt x="52" y="63"/>
                </a:lnTo>
                <a:lnTo>
                  <a:pt x="59" y="87"/>
                </a:lnTo>
                <a:lnTo>
                  <a:pt x="53" y="126"/>
                </a:lnTo>
                <a:lnTo>
                  <a:pt x="19" y="140"/>
                </a:lnTo>
                <a:lnTo>
                  <a:pt x="0" y="17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9" name="Freeform 709">
            <a:extLst>
              <a:ext uri="{FF2B5EF4-FFF2-40B4-BE49-F238E27FC236}">
                <a16:creationId xmlns:a16="http://schemas.microsoft.com/office/drawing/2014/main" id="{E5978EA7-ED59-430A-936F-7AAC511D80FB}"/>
              </a:ext>
            </a:extLst>
          </p:cNvPr>
          <p:cNvSpPr>
            <a:spLocks/>
          </p:cNvSpPr>
          <p:nvPr/>
        </p:nvSpPr>
        <p:spPr bwMode="auto">
          <a:xfrm>
            <a:off x="2664707" y="5086827"/>
            <a:ext cx="14942" cy="41163"/>
          </a:xfrm>
          <a:custGeom>
            <a:avLst/>
            <a:gdLst>
              <a:gd name="T0" fmla="*/ 0 w 13"/>
              <a:gd name="T1" fmla="*/ 8 h 37"/>
              <a:gd name="T2" fmla="*/ 0 w 13"/>
              <a:gd name="T3" fmla="*/ 8 h 37"/>
              <a:gd name="T4" fmla="*/ 5 w 13"/>
              <a:gd name="T5" fmla="*/ 36 h 37"/>
              <a:gd name="T6" fmla="*/ 12 w 13"/>
              <a:gd name="T7" fmla="*/ 0 h 37"/>
              <a:gd name="T8" fmla="*/ 0 w 13"/>
              <a:gd name="T9" fmla="*/ 8 h 37"/>
              <a:gd name="T10" fmla="*/ 0 w 13"/>
              <a:gd name="T11" fmla="*/ 8 h 37"/>
              <a:gd name="T12" fmla="*/ 0 60000 65536"/>
              <a:gd name="T13" fmla="*/ 0 60000 65536"/>
              <a:gd name="T14" fmla="*/ 0 60000 65536"/>
              <a:gd name="T15" fmla="*/ 0 60000 65536"/>
              <a:gd name="T16" fmla="*/ 0 60000 65536"/>
              <a:gd name="T17" fmla="*/ 0 60000 65536"/>
              <a:gd name="T18" fmla="*/ 0 w 13"/>
              <a:gd name="T19" fmla="*/ 0 h 37"/>
              <a:gd name="T20" fmla="*/ 13 w 1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3" h="37">
                <a:moveTo>
                  <a:pt x="0" y="8"/>
                </a:moveTo>
                <a:lnTo>
                  <a:pt x="0" y="8"/>
                </a:lnTo>
                <a:lnTo>
                  <a:pt x="5" y="36"/>
                </a:lnTo>
                <a:lnTo>
                  <a:pt x="12" y="0"/>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0" name="Freeform 710">
            <a:extLst>
              <a:ext uri="{FF2B5EF4-FFF2-40B4-BE49-F238E27FC236}">
                <a16:creationId xmlns:a16="http://schemas.microsoft.com/office/drawing/2014/main" id="{A7719609-0A29-44D8-B66E-E402A76F776A}"/>
              </a:ext>
            </a:extLst>
          </p:cNvPr>
          <p:cNvSpPr>
            <a:spLocks/>
          </p:cNvSpPr>
          <p:nvPr/>
        </p:nvSpPr>
        <p:spPr bwMode="auto">
          <a:xfrm>
            <a:off x="2878496" y="5634183"/>
            <a:ext cx="132182" cy="635245"/>
          </a:xfrm>
          <a:custGeom>
            <a:avLst/>
            <a:gdLst>
              <a:gd name="T0" fmla="*/ 0 w 115"/>
              <a:gd name="T1" fmla="*/ 445 h 571"/>
              <a:gd name="T2" fmla="*/ 0 w 115"/>
              <a:gd name="T3" fmla="*/ 445 h 571"/>
              <a:gd name="T4" fmla="*/ 9 w 115"/>
              <a:gd name="T5" fmla="*/ 430 h 571"/>
              <a:gd name="T6" fmla="*/ 24 w 115"/>
              <a:gd name="T7" fmla="*/ 441 h 571"/>
              <a:gd name="T8" fmla="*/ 39 w 115"/>
              <a:gd name="T9" fmla="*/ 412 h 571"/>
              <a:gd name="T10" fmla="*/ 33 w 115"/>
              <a:gd name="T11" fmla="*/ 400 h 571"/>
              <a:gd name="T12" fmla="*/ 45 w 115"/>
              <a:gd name="T13" fmla="*/ 360 h 571"/>
              <a:gd name="T14" fmla="*/ 24 w 115"/>
              <a:gd name="T15" fmla="*/ 357 h 571"/>
              <a:gd name="T16" fmla="*/ 27 w 115"/>
              <a:gd name="T17" fmla="*/ 292 h 571"/>
              <a:gd name="T18" fmla="*/ 55 w 115"/>
              <a:gd name="T19" fmla="*/ 224 h 571"/>
              <a:gd name="T20" fmla="*/ 54 w 115"/>
              <a:gd name="T21" fmla="*/ 166 h 571"/>
              <a:gd name="T22" fmla="*/ 74 w 115"/>
              <a:gd name="T23" fmla="*/ 58 h 571"/>
              <a:gd name="T24" fmla="*/ 68 w 115"/>
              <a:gd name="T25" fmla="*/ 9 h 571"/>
              <a:gd name="T26" fmla="*/ 81 w 115"/>
              <a:gd name="T27" fmla="*/ 0 h 571"/>
              <a:gd name="T28" fmla="*/ 96 w 115"/>
              <a:gd name="T29" fmla="*/ 25 h 571"/>
              <a:gd name="T30" fmla="*/ 104 w 115"/>
              <a:gd name="T31" fmla="*/ 75 h 571"/>
              <a:gd name="T32" fmla="*/ 114 w 115"/>
              <a:gd name="T33" fmla="*/ 76 h 571"/>
              <a:gd name="T34" fmla="*/ 112 w 115"/>
              <a:gd name="T35" fmla="*/ 93 h 571"/>
              <a:gd name="T36" fmla="*/ 97 w 115"/>
              <a:gd name="T37" fmla="*/ 100 h 571"/>
              <a:gd name="T38" fmla="*/ 98 w 115"/>
              <a:gd name="T39" fmla="*/ 134 h 571"/>
              <a:gd name="T40" fmla="*/ 81 w 115"/>
              <a:gd name="T41" fmla="*/ 152 h 571"/>
              <a:gd name="T42" fmla="*/ 69 w 115"/>
              <a:gd name="T43" fmla="*/ 199 h 571"/>
              <a:gd name="T44" fmla="*/ 78 w 115"/>
              <a:gd name="T45" fmla="*/ 243 h 571"/>
              <a:gd name="T46" fmla="*/ 61 w 115"/>
              <a:gd name="T47" fmla="*/ 281 h 571"/>
              <a:gd name="T48" fmla="*/ 48 w 115"/>
              <a:gd name="T49" fmla="*/ 374 h 571"/>
              <a:gd name="T50" fmla="*/ 58 w 115"/>
              <a:gd name="T51" fmla="*/ 409 h 571"/>
              <a:gd name="T52" fmla="*/ 49 w 115"/>
              <a:gd name="T53" fmla="*/ 412 h 571"/>
              <a:gd name="T54" fmla="*/ 53 w 115"/>
              <a:gd name="T55" fmla="*/ 442 h 571"/>
              <a:gd name="T56" fmla="*/ 30 w 115"/>
              <a:gd name="T57" fmla="*/ 505 h 571"/>
              <a:gd name="T58" fmla="*/ 33 w 115"/>
              <a:gd name="T59" fmla="*/ 516 h 571"/>
              <a:gd name="T60" fmla="*/ 44 w 115"/>
              <a:gd name="T61" fmla="*/ 512 h 571"/>
              <a:gd name="T62" fmla="*/ 48 w 115"/>
              <a:gd name="T63" fmla="*/ 536 h 571"/>
              <a:gd name="T64" fmla="*/ 98 w 115"/>
              <a:gd name="T65" fmla="*/ 541 h 571"/>
              <a:gd name="T66" fmla="*/ 65 w 115"/>
              <a:gd name="T67" fmla="*/ 551 h 571"/>
              <a:gd name="T68" fmla="*/ 61 w 115"/>
              <a:gd name="T69" fmla="*/ 570 h 571"/>
              <a:gd name="T70" fmla="*/ 46 w 115"/>
              <a:gd name="T71" fmla="*/ 565 h 571"/>
              <a:gd name="T72" fmla="*/ 62 w 115"/>
              <a:gd name="T73" fmla="*/ 553 h 571"/>
              <a:gd name="T74" fmla="*/ 38 w 115"/>
              <a:gd name="T75" fmla="*/ 548 h 571"/>
              <a:gd name="T76" fmla="*/ 35 w 115"/>
              <a:gd name="T77" fmla="*/ 527 h 571"/>
              <a:gd name="T78" fmla="*/ 29 w 115"/>
              <a:gd name="T79" fmla="*/ 537 h 571"/>
              <a:gd name="T80" fmla="*/ 20 w 115"/>
              <a:gd name="T81" fmla="*/ 518 h 571"/>
              <a:gd name="T82" fmla="*/ 25 w 115"/>
              <a:gd name="T83" fmla="*/ 513 h 571"/>
              <a:gd name="T84" fmla="*/ 14 w 115"/>
              <a:gd name="T85" fmla="*/ 504 h 571"/>
              <a:gd name="T86" fmla="*/ 24 w 115"/>
              <a:gd name="T87" fmla="*/ 494 h 571"/>
              <a:gd name="T88" fmla="*/ 15 w 115"/>
              <a:gd name="T89" fmla="*/ 466 h 571"/>
              <a:gd name="T90" fmla="*/ 32 w 115"/>
              <a:gd name="T91" fmla="*/ 469 h 571"/>
              <a:gd name="T92" fmla="*/ 15 w 115"/>
              <a:gd name="T93" fmla="*/ 455 h 571"/>
              <a:gd name="T94" fmla="*/ 19 w 115"/>
              <a:gd name="T95" fmla="*/ 444 h 571"/>
              <a:gd name="T96" fmla="*/ 0 w 115"/>
              <a:gd name="T97" fmla="*/ 445 h 571"/>
              <a:gd name="T98" fmla="*/ 0 w 115"/>
              <a:gd name="T99" fmla="*/ 445 h 5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5"/>
              <a:gd name="T151" fmla="*/ 0 h 571"/>
              <a:gd name="T152" fmla="*/ 115 w 115"/>
              <a:gd name="T153" fmla="*/ 571 h 57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5" h="571">
                <a:moveTo>
                  <a:pt x="0" y="445"/>
                </a:moveTo>
                <a:lnTo>
                  <a:pt x="0" y="445"/>
                </a:lnTo>
                <a:lnTo>
                  <a:pt x="9" y="430"/>
                </a:lnTo>
                <a:lnTo>
                  <a:pt x="24" y="441"/>
                </a:lnTo>
                <a:lnTo>
                  <a:pt x="39" y="412"/>
                </a:lnTo>
                <a:lnTo>
                  <a:pt x="33" y="400"/>
                </a:lnTo>
                <a:lnTo>
                  <a:pt x="45" y="360"/>
                </a:lnTo>
                <a:lnTo>
                  <a:pt x="24" y="357"/>
                </a:lnTo>
                <a:lnTo>
                  <a:pt x="27" y="292"/>
                </a:lnTo>
                <a:lnTo>
                  <a:pt x="55" y="224"/>
                </a:lnTo>
                <a:lnTo>
                  <a:pt x="54" y="166"/>
                </a:lnTo>
                <a:lnTo>
                  <a:pt x="74" y="58"/>
                </a:lnTo>
                <a:lnTo>
                  <a:pt x="68" y="9"/>
                </a:lnTo>
                <a:lnTo>
                  <a:pt x="81" y="0"/>
                </a:lnTo>
                <a:lnTo>
                  <a:pt x="96" y="25"/>
                </a:lnTo>
                <a:lnTo>
                  <a:pt x="104" y="75"/>
                </a:lnTo>
                <a:lnTo>
                  <a:pt x="114" y="76"/>
                </a:lnTo>
                <a:lnTo>
                  <a:pt x="112" y="93"/>
                </a:lnTo>
                <a:lnTo>
                  <a:pt x="97" y="100"/>
                </a:lnTo>
                <a:lnTo>
                  <a:pt x="98" y="134"/>
                </a:lnTo>
                <a:lnTo>
                  <a:pt x="81" y="152"/>
                </a:lnTo>
                <a:lnTo>
                  <a:pt x="69" y="199"/>
                </a:lnTo>
                <a:lnTo>
                  <a:pt x="78" y="243"/>
                </a:lnTo>
                <a:lnTo>
                  <a:pt x="61" y="281"/>
                </a:lnTo>
                <a:lnTo>
                  <a:pt x="48" y="374"/>
                </a:lnTo>
                <a:lnTo>
                  <a:pt x="58" y="409"/>
                </a:lnTo>
                <a:lnTo>
                  <a:pt x="49" y="412"/>
                </a:lnTo>
                <a:lnTo>
                  <a:pt x="53" y="442"/>
                </a:lnTo>
                <a:lnTo>
                  <a:pt x="30" y="505"/>
                </a:lnTo>
                <a:lnTo>
                  <a:pt x="33" y="516"/>
                </a:lnTo>
                <a:lnTo>
                  <a:pt x="44" y="512"/>
                </a:lnTo>
                <a:lnTo>
                  <a:pt x="48" y="536"/>
                </a:lnTo>
                <a:lnTo>
                  <a:pt x="98" y="541"/>
                </a:lnTo>
                <a:lnTo>
                  <a:pt x="65" y="551"/>
                </a:lnTo>
                <a:lnTo>
                  <a:pt x="61" y="570"/>
                </a:lnTo>
                <a:lnTo>
                  <a:pt x="46" y="565"/>
                </a:lnTo>
                <a:lnTo>
                  <a:pt x="62" y="553"/>
                </a:lnTo>
                <a:lnTo>
                  <a:pt x="38" y="548"/>
                </a:lnTo>
                <a:lnTo>
                  <a:pt x="35" y="527"/>
                </a:lnTo>
                <a:lnTo>
                  <a:pt x="29" y="537"/>
                </a:lnTo>
                <a:lnTo>
                  <a:pt x="20" y="518"/>
                </a:lnTo>
                <a:lnTo>
                  <a:pt x="25" y="513"/>
                </a:lnTo>
                <a:lnTo>
                  <a:pt x="14" y="504"/>
                </a:lnTo>
                <a:lnTo>
                  <a:pt x="24" y="494"/>
                </a:lnTo>
                <a:lnTo>
                  <a:pt x="15" y="466"/>
                </a:lnTo>
                <a:lnTo>
                  <a:pt x="32" y="469"/>
                </a:lnTo>
                <a:lnTo>
                  <a:pt x="15" y="455"/>
                </a:lnTo>
                <a:lnTo>
                  <a:pt x="19" y="444"/>
                </a:lnTo>
                <a:lnTo>
                  <a:pt x="0" y="44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1" name="Freeform 711">
            <a:extLst>
              <a:ext uri="{FF2B5EF4-FFF2-40B4-BE49-F238E27FC236}">
                <a16:creationId xmlns:a16="http://schemas.microsoft.com/office/drawing/2014/main" id="{AE2EB892-083B-4926-A4AF-A6476C2E6D93}"/>
              </a:ext>
            </a:extLst>
          </p:cNvPr>
          <p:cNvSpPr>
            <a:spLocks/>
          </p:cNvSpPr>
          <p:nvPr/>
        </p:nvSpPr>
        <p:spPr bwMode="auto">
          <a:xfrm>
            <a:off x="2885392" y="6165965"/>
            <a:ext cx="11494" cy="24476"/>
          </a:xfrm>
          <a:custGeom>
            <a:avLst/>
            <a:gdLst>
              <a:gd name="T0" fmla="*/ 0 w 10"/>
              <a:gd name="T1" fmla="*/ 9 h 22"/>
              <a:gd name="T2" fmla="*/ 0 w 10"/>
              <a:gd name="T3" fmla="*/ 9 h 22"/>
              <a:gd name="T4" fmla="*/ 4 w 10"/>
              <a:gd name="T5" fmla="*/ 0 h 22"/>
              <a:gd name="T6" fmla="*/ 9 w 10"/>
              <a:gd name="T7" fmla="*/ 21 h 22"/>
              <a:gd name="T8" fmla="*/ 0 w 10"/>
              <a:gd name="T9" fmla="*/ 9 h 22"/>
              <a:gd name="T10" fmla="*/ 0 w 10"/>
              <a:gd name="T11" fmla="*/ 9 h 22"/>
              <a:gd name="T12" fmla="*/ 0 60000 65536"/>
              <a:gd name="T13" fmla="*/ 0 60000 65536"/>
              <a:gd name="T14" fmla="*/ 0 60000 65536"/>
              <a:gd name="T15" fmla="*/ 0 60000 65536"/>
              <a:gd name="T16" fmla="*/ 0 60000 65536"/>
              <a:gd name="T17" fmla="*/ 0 60000 65536"/>
              <a:gd name="T18" fmla="*/ 0 w 10"/>
              <a:gd name="T19" fmla="*/ 0 h 22"/>
              <a:gd name="T20" fmla="*/ 10 w 10"/>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 h="22">
                <a:moveTo>
                  <a:pt x="0" y="9"/>
                </a:moveTo>
                <a:lnTo>
                  <a:pt x="0" y="9"/>
                </a:lnTo>
                <a:lnTo>
                  <a:pt x="4" y="0"/>
                </a:lnTo>
                <a:lnTo>
                  <a:pt x="9" y="21"/>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2" name="Freeform 712">
            <a:extLst>
              <a:ext uri="{FF2B5EF4-FFF2-40B4-BE49-F238E27FC236}">
                <a16:creationId xmlns:a16="http://schemas.microsoft.com/office/drawing/2014/main" id="{E06CD000-F4B9-4678-8D0F-0F22AD97FDB2}"/>
              </a:ext>
            </a:extLst>
          </p:cNvPr>
          <p:cNvSpPr>
            <a:spLocks/>
          </p:cNvSpPr>
          <p:nvPr/>
        </p:nvSpPr>
        <p:spPr bwMode="auto">
          <a:xfrm>
            <a:off x="2896887" y="6036913"/>
            <a:ext cx="10345" cy="31151"/>
          </a:xfrm>
          <a:custGeom>
            <a:avLst/>
            <a:gdLst>
              <a:gd name="T0" fmla="*/ 0 w 9"/>
              <a:gd name="T1" fmla="*/ 23 h 28"/>
              <a:gd name="T2" fmla="*/ 0 w 9"/>
              <a:gd name="T3" fmla="*/ 23 h 28"/>
              <a:gd name="T4" fmla="*/ 8 w 9"/>
              <a:gd name="T5" fmla="*/ 0 h 28"/>
              <a:gd name="T6" fmla="*/ 8 w 9"/>
              <a:gd name="T7" fmla="*/ 27 h 28"/>
              <a:gd name="T8" fmla="*/ 0 w 9"/>
              <a:gd name="T9" fmla="*/ 23 h 28"/>
              <a:gd name="T10" fmla="*/ 0 w 9"/>
              <a:gd name="T11" fmla="*/ 23 h 28"/>
              <a:gd name="T12" fmla="*/ 0 60000 65536"/>
              <a:gd name="T13" fmla="*/ 0 60000 65536"/>
              <a:gd name="T14" fmla="*/ 0 60000 65536"/>
              <a:gd name="T15" fmla="*/ 0 60000 65536"/>
              <a:gd name="T16" fmla="*/ 0 60000 65536"/>
              <a:gd name="T17" fmla="*/ 0 60000 65536"/>
              <a:gd name="T18" fmla="*/ 0 w 9"/>
              <a:gd name="T19" fmla="*/ 0 h 28"/>
              <a:gd name="T20" fmla="*/ 9 w 9"/>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9" h="28">
                <a:moveTo>
                  <a:pt x="0" y="23"/>
                </a:moveTo>
                <a:lnTo>
                  <a:pt x="0" y="23"/>
                </a:lnTo>
                <a:lnTo>
                  <a:pt x="8" y="0"/>
                </a:lnTo>
                <a:lnTo>
                  <a:pt x="8" y="27"/>
                </a:lnTo>
                <a:lnTo>
                  <a:pt x="0" y="2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3" name="Freeform 713">
            <a:extLst>
              <a:ext uri="{FF2B5EF4-FFF2-40B4-BE49-F238E27FC236}">
                <a16:creationId xmlns:a16="http://schemas.microsoft.com/office/drawing/2014/main" id="{E43B555A-3022-4CDD-B5AC-2524555140D9}"/>
              </a:ext>
            </a:extLst>
          </p:cNvPr>
          <p:cNvSpPr>
            <a:spLocks/>
          </p:cNvSpPr>
          <p:nvPr/>
        </p:nvSpPr>
        <p:spPr bwMode="auto">
          <a:xfrm>
            <a:off x="2907231" y="6260528"/>
            <a:ext cx="21839" cy="14463"/>
          </a:xfrm>
          <a:custGeom>
            <a:avLst/>
            <a:gdLst>
              <a:gd name="T0" fmla="*/ 0 w 19"/>
              <a:gd name="T1" fmla="*/ 0 h 13"/>
              <a:gd name="T2" fmla="*/ 0 w 19"/>
              <a:gd name="T3" fmla="*/ 0 h 13"/>
              <a:gd name="T4" fmla="*/ 18 w 19"/>
              <a:gd name="T5" fmla="*/ 3 h 13"/>
              <a:gd name="T6" fmla="*/ 18 w 19"/>
              <a:gd name="T7" fmla="*/ 12 h 13"/>
              <a:gd name="T8" fmla="*/ 0 w 19"/>
              <a:gd name="T9" fmla="*/ 0 h 13"/>
              <a:gd name="T10" fmla="*/ 0 w 19"/>
              <a:gd name="T11" fmla="*/ 0 h 13"/>
              <a:gd name="T12" fmla="*/ 0 60000 65536"/>
              <a:gd name="T13" fmla="*/ 0 60000 65536"/>
              <a:gd name="T14" fmla="*/ 0 60000 65536"/>
              <a:gd name="T15" fmla="*/ 0 60000 65536"/>
              <a:gd name="T16" fmla="*/ 0 60000 65536"/>
              <a:gd name="T17" fmla="*/ 0 60000 65536"/>
              <a:gd name="T18" fmla="*/ 0 w 19"/>
              <a:gd name="T19" fmla="*/ 0 h 13"/>
              <a:gd name="T20" fmla="*/ 19 w 19"/>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9" h="13">
                <a:moveTo>
                  <a:pt x="0" y="0"/>
                </a:moveTo>
                <a:lnTo>
                  <a:pt x="0" y="0"/>
                </a:lnTo>
                <a:lnTo>
                  <a:pt x="18" y="3"/>
                </a:lnTo>
                <a:lnTo>
                  <a:pt x="18" y="1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4" name="Freeform 714">
            <a:extLst>
              <a:ext uri="{FF2B5EF4-FFF2-40B4-BE49-F238E27FC236}">
                <a16:creationId xmlns:a16="http://schemas.microsoft.com/office/drawing/2014/main" id="{926AFD02-FCE4-4DC8-B6DD-C5839ECD5A46}"/>
              </a:ext>
            </a:extLst>
          </p:cNvPr>
          <p:cNvSpPr>
            <a:spLocks/>
          </p:cNvSpPr>
          <p:nvPr/>
        </p:nvSpPr>
        <p:spPr bwMode="auto">
          <a:xfrm>
            <a:off x="2911829" y="6230491"/>
            <a:ext cx="32184" cy="31151"/>
          </a:xfrm>
          <a:custGeom>
            <a:avLst/>
            <a:gdLst>
              <a:gd name="T0" fmla="*/ 0 w 28"/>
              <a:gd name="T1" fmla="*/ 5 h 28"/>
              <a:gd name="T2" fmla="*/ 0 w 28"/>
              <a:gd name="T3" fmla="*/ 5 h 28"/>
              <a:gd name="T4" fmla="*/ 7 w 28"/>
              <a:gd name="T5" fmla="*/ 0 h 28"/>
              <a:gd name="T6" fmla="*/ 6 w 28"/>
              <a:gd name="T7" fmla="*/ 13 h 28"/>
              <a:gd name="T8" fmla="*/ 27 w 28"/>
              <a:gd name="T9" fmla="*/ 17 h 28"/>
              <a:gd name="T10" fmla="*/ 14 w 28"/>
              <a:gd name="T11" fmla="*/ 27 h 28"/>
              <a:gd name="T12" fmla="*/ 0 w 28"/>
              <a:gd name="T13" fmla="*/ 5 h 28"/>
              <a:gd name="T14" fmla="*/ 0 w 28"/>
              <a:gd name="T15" fmla="*/ 5 h 28"/>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8"/>
              <a:gd name="T26" fmla="*/ 28 w 28"/>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8">
                <a:moveTo>
                  <a:pt x="0" y="5"/>
                </a:moveTo>
                <a:lnTo>
                  <a:pt x="0" y="5"/>
                </a:lnTo>
                <a:lnTo>
                  <a:pt x="7" y="0"/>
                </a:lnTo>
                <a:lnTo>
                  <a:pt x="6" y="13"/>
                </a:lnTo>
                <a:lnTo>
                  <a:pt x="27" y="17"/>
                </a:lnTo>
                <a:lnTo>
                  <a:pt x="14" y="27"/>
                </a:lnTo>
                <a:lnTo>
                  <a:pt x="0" y="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5" name="Freeform 715">
            <a:extLst>
              <a:ext uri="{FF2B5EF4-FFF2-40B4-BE49-F238E27FC236}">
                <a16:creationId xmlns:a16="http://schemas.microsoft.com/office/drawing/2014/main" id="{6D5E84FF-0D77-4C0F-9A8C-8AC9C2395F79}"/>
              </a:ext>
            </a:extLst>
          </p:cNvPr>
          <p:cNvSpPr>
            <a:spLocks/>
          </p:cNvSpPr>
          <p:nvPr/>
        </p:nvSpPr>
        <p:spPr bwMode="auto">
          <a:xfrm>
            <a:off x="2933667" y="6270541"/>
            <a:ext cx="18390" cy="8900"/>
          </a:xfrm>
          <a:custGeom>
            <a:avLst/>
            <a:gdLst>
              <a:gd name="T0" fmla="*/ 0 w 16"/>
              <a:gd name="T1" fmla="*/ 5 h 8"/>
              <a:gd name="T2" fmla="*/ 0 w 16"/>
              <a:gd name="T3" fmla="*/ 5 h 8"/>
              <a:gd name="T4" fmla="*/ 4 w 16"/>
              <a:gd name="T5" fmla="*/ 0 h 8"/>
              <a:gd name="T6" fmla="*/ 15 w 16"/>
              <a:gd name="T7" fmla="*/ 7 h 8"/>
              <a:gd name="T8" fmla="*/ 0 w 16"/>
              <a:gd name="T9" fmla="*/ 5 h 8"/>
              <a:gd name="T10" fmla="*/ 0 w 16"/>
              <a:gd name="T11" fmla="*/ 5 h 8"/>
              <a:gd name="T12" fmla="*/ 0 60000 65536"/>
              <a:gd name="T13" fmla="*/ 0 60000 65536"/>
              <a:gd name="T14" fmla="*/ 0 60000 65536"/>
              <a:gd name="T15" fmla="*/ 0 60000 65536"/>
              <a:gd name="T16" fmla="*/ 0 60000 65536"/>
              <a:gd name="T17" fmla="*/ 0 60000 65536"/>
              <a:gd name="T18" fmla="*/ 0 w 16"/>
              <a:gd name="T19" fmla="*/ 0 h 8"/>
              <a:gd name="T20" fmla="*/ 16 w 16"/>
              <a:gd name="T21" fmla="*/ 8 h 8"/>
            </a:gdLst>
            <a:ahLst/>
            <a:cxnLst>
              <a:cxn ang="T12">
                <a:pos x="T0" y="T1"/>
              </a:cxn>
              <a:cxn ang="T13">
                <a:pos x="T2" y="T3"/>
              </a:cxn>
              <a:cxn ang="T14">
                <a:pos x="T4" y="T5"/>
              </a:cxn>
              <a:cxn ang="T15">
                <a:pos x="T6" y="T7"/>
              </a:cxn>
              <a:cxn ang="T16">
                <a:pos x="T8" y="T9"/>
              </a:cxn>
              <a:cxn ang="T17">
                <a:pos x="T10" y="T11"/>
              </a:cxn>
            </a:cxnLst>
            <a:rect l="T18" t="T19" r="T20" b="T21"/>
            <a:pathLst>
              <a:path w="16" h="8">
                <a:moveTo>
                  <a:pt x="0" y="5"/>
                </a:moveTo>
                <a:lnTo>
                  <a:pt x="0" y="5"/>
                </a:lnTo>
                <a:lnTo>
                  <a:pt x="4" y="0"/>
                </a:lnTo>
                <a:lnTo>
                  <a:pt x="15" y="7"/>
                </a:lnTo>
                <a:lnTo>
                  <a:pt x="0" y="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6" name="Freeform 716">
            <a:extLst>
              <a:ext uri="{FF2B5EF4-FFF2-40B4-BE49-F238E27FC236}">
                <a16:creationId xmlns:a16="http://schemas.microsoft.com/office/drawing/2014/main" id="{D53E2190-2974-43B0-A06A-0D8F1220AE31}"/>
              </a:ext>
            </a:extLst>
          </p:cNvPr>
          <p:cNvSpPr>
            <a:spLocks/>
          </p:cNvSpPr>
          <p:nvPr/>
        </p:nvSpPr>
        <p:spPr bwMode="auto">
          <a:xfrm>
            <a:off x="2945161" y="6244953"/>
            <a:ext cx="44827" cy="46726"/>
          </a:xfrm>
          <a:custGeom>
            <a:avLst/>
            <a:gdLst>
              <a:gd name="T0" fmla="*/ 0 w 39"/>
              <a:gd name="T1" fmla="*/ 34 h 42"/>
              <a:gd name="T2" fmla="*/ 0 w 39"/>
              <a:gd name="T3" fmla="*/ 34 h 42"/>
              <a:gd name="T4" fmla="*/ 6 w 39"/>
              <a:gd name="T5" fmla="*/ 27 h 42"/>
              <a:gd name="T6" fmla="*/ 26 w 39"/>
              <a:gd name="T7" fmla="*/ 31 h 42"/>
              <a:gd name="T8" fmla="*/ 17 w 39"/>
              <a:gd name="T9" fmla="*/ 21 h 42"/>
              <a:gd name="T10" fmla="*/ 27 w 39"/>
              <a:gd name="T11" fmla="*/ 14 h 42"/>
              <a:gd name="T12" fmla="*/ 12 w 39"/>
              <a:gd name="T13" fmla="*/ 12 h 42"/>
              <a:gd name="T14" fmla="*/ 12 w 39"/>
              <a:gd name="T15" fmla="*/ 2 h 42"/>
              <a:gd name="T16" fmla="*/ 36 w 39"/>
              <a:gd name="T17" fmla="*/ 0 h 42"/>
              <a:gd name="T18" fmla="*/ 38 w 39"/>
              <a:gd name="T19" fmla="*/ 41 h 42"/>
              <a:gd name="T20" fmla="*/ 0 w 39"/>
              <a:gd name="T21" fmla="*/ 34 h 42"/>
              <a:gd name="T22" fmla="*/ 0 w 39"/>
              <a:gd name="T23" fmla="*/ 34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
              <a:gd name="T37" fmla="*/ 0 h 42"/>
              <a:gd name="T38" fmla="*/ 39 w 3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 h="42">
                <a:moveTo>
                  <a:pt x="0" y="34"/>
                </a:moveTo>
                <a:lnTo>
                  <a:pt x="0" y="34"/>
                </a:lnTo>
                <a:lnTo>
                  <a:pt x="6" y="27"/>
                </a:lnTo>
                <a:lnTo>
                  <a:pt x="26" y="31"/>
                </a:lnTo>
                <a:lnTo>
                  <a:pt x="17" y="21"/>
                </a:lnTo>
                <a:lnTo>
                  <a:pt x="27" y="14"/>
                </a:lnTo>
                <a:lnTo>
                  <a:pt x="12" y="12"/>
                </a:lnTo>
                <a:lnTo>
                  <a:pt x="12" y="2"/>
                </a:lnTo>
                <a:lnTo>
                  <a:pt x="36" y="0"/>
                </a:lnTo>
                <a:lnTo>
                  <a:pt x="38" y="41"/>
                </a:lnTo>
                <a:lnTo>
                  <a:pt x="0" y="3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7" name="Freeform 717">
            <a:extLst>
              <a:ext uri="{FF2B5EF4-FFF2-40B4-BE49-F238E27FC236}">
                <a16:creationId xmlns:a16="http://schemas.microsoft.com/office/drawing/2014/main" id="{44ED2386-1DC3-4623-A6DA-1C996E2D987B}"/>
              </a:ext>
            </a:extLst>
          </p:cNvPr>
          <p:cNvSpPr>
            <a:spLocks/>
          </p:cNvSpPr>
          <p:nvPr/>
        </p:nvSpPr>
        <p:spPr bwMode="auto">
          <a:xfrm>
            <a:off x="2827922" y="5181390"/>
            <a:ext cx="188503" cy="251428"/>
          </a:xfrm>
          <a:custGeom>
            <a:avLst/>
            <a:gdLst>
              <a:gd name="T0" fmla="*/ 0 w 164"/>
              <a:gd name="T1" fmla="*/ 150 h 226"/>
              <a:gd name="T2" fmla="*/ 0 w 164"/>
              <a:gd name="T3" fmla="*/ 150 h 226"/>
              <a:gd name="T4" fmla="*/ 20 w 164"/>
              <a:gd name="T5" fmla="*/ 166 h 226"/>
              <a:gd name="T6" fmla="*/ 49 w 164"/>
              <a:gd name="T7" fmla="*/ 170 h 226"/>
              <a:gd name="T8" fmla="*/ 78 w 164"/>
              <a:gd name="T9" fmla="*/ 200 h 226"/>
              <a:gd name="T10" fmla="*/ 117 w 164"/>
              <a:gd name="T11" fmla="*/ 203 h 226"/>
              <a:gd name="T12" fmla="*/ 111 w 164"/>
              <a:gd name="T13" fmla="*/ 219 h 226"/>
              <a:gd name="T14" fmla="*/ 121 w 164"/>
              <a:gd name="T15" fmla="*/ 225 h 226"/>
              <a:gd name="T16" fmla="*/ 127 w 164"/>
              <a:gd name="T17" fmla="*/ 186 h 226"/>
              <a:gd name="T18" fmla="*/ 120 w 164"/>
              <a:gd name="T19" fmla="*/ 162 h 226"/>
              <a:gd name="T20" fmla="*/ 133 w 164"/>
              <a:gd name="T21" fmla="*/ 160 h 226"/>
              <a:gd name="T22" fmla="*/ 123 w 164"/>
              <a:gd name="T23" fmla="*/ 146 h 226"/>
              <a:gd name="T24" fmla="*/ 155 w 164"/>
              <a:gd name="T25" fmla="*/ 141 h 226"/>
              <a:gd name="T26" fmla="*/ 163 w 164"/>
              <a:gd name="T27" fmla="*/ 151 h 226"/>
              <a:gd name="T28" fmla="*/ 151 w 164"/>
              <a:gd name="T29" fmla="*/ 131 h 226"/>
              <a:gd name="T30" fmla="*/ 155 w 164"/>
              <a:gd name="T31" fmla="*/ 84 h 226"/>
              <a:gd name="T32" fmla="*/ 128 w 164"/>
              <a:gd name="T33" fmla="*/ 86 h 226"/>
              <a:gd name="T34" fmla="*/ 120 w 164"/>
              <a:gd name="T35" fmla="*/ 74 h 226"/>
              <a:gd name="T36" fmla="*/ 93 w 164"/>
              <a:gd name="T37" fmla="*/ 71 h 226"/>
              <a:gd name="T38" fmla="*/ 76 w 164"/>
              <a:gd name="T39" fmla="*/ 44 h 226"/>
              <a:gd name="T40" fmla="*/ 102 w 164"/>
              <a:gd name="T41" fmla="*/ 8 h 226"/>
              <a:gd name="T42" fmla="*/ 98 w 164"/>
              <a:gd name="T43" fmla="*/ 0 h 226"/>
              <a:gd name="T44" fmla="*/ 52 w 164"/>
              <a:gd name="T45" fmla="*/ 20 h 226"/>
              <a:gd name="T46" fmla="*/ 27 w 164"/>
              <a:gd name="T47" fmla="*/ 60 h 226"/>
              <a:gd name="T48" fmla="*/ 19 w 164"/>
              <a:gd name="T49" fmla="*/ 50 h 226"/>
              <a:gd name="T50" fmla="*/ 13 w 164"/>
              <a:gd name="T51" fmla="*/ 70 h 226"/>
              <a:gd name="T52" fmla="*/ 19 w 164"/>
              <a:gd name="T53" fmla="*/ 115 h 226"/>
              <a:gd name="T54" fmla="*/ 25 w 164"/>
              <a:gd name="T55" fmla="*/ 115 h 226"/>
              <a:gd name="T56" fmla="*/ 0 w 164"/>
              <a:gd name="T57" fmla="*/ 150 h 226"/>
              <a:gd name="T58" fmla="*/ 0 w 164"/>
              <a:gd name="T59" fmla="*/ 150 h 2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4"/>
              <a:gd name="T91" fmla="*/ 0 h 226"/>
              <a:gd name="T92" fmla="*/ 164 w 164"/>
              <a:gd name="T93" fmla="*/ 226 h 2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4" h="226">
                <a:moveTo>
                  <a:pt x="0" y="150"/>
                </a:moveTo>
                <a:lnTo>
                  <a:pt x="0" y="150"/>
                </a:lnTo>
                <a:lnTo>
                  <a:pt x="20" y="166"/>
                </a:lnTo>
                <a:lnTo>
                  <a:pt x="49" y="170"/>
                </a:lnTo>
                <a:lnTo>
                  <a:pt x="78" y="200"/>
                </a:lnTo>
                <a:lnTo>
                  <a:pt x="117" y="203"/>
                </a:lnTo>
                <a:lnTo>
                  <a:pt x="111" y="219"/>
                </a:lnTo>
                <a:lnTo>
                  <a:pt x="121" y="225"/>
                </a:lnTo>
                <a:lnTo>
                  <a:pt x="127" y="186"/>
                </a:lnTo>
                <a:lnTo>
                  <a:pt x="120" y="162"/>
                </a:lnTo>
                <a:lnTo>
                  <a:pt x="133" y="160"/>
                </a:lnTo>
                <a:lnTo>
                  <a:pt x="123" y="146"/>
                </a:lnTo>
                <a:lnTo>
                  <a:pt x="155" y="141"/>
                </a:lnTo>
                <a:lnTo>
                  <a:pt x="163" y="151"/>
                </a:lnTo>
                <a:lnTo>
                  <a:pt x="151" y="131"/>
                </a:lnTo>
                <a:lnTo>
                  <a:pt x="155" y="84"/>
                </a:lnTo>
                <a:lnTo>
                  <a:pt x="128" y="86"/>
                </a:lnTo>
                <a:lnTo>
                  <a:pt x="120" y="74"/>
                </a:lnTo>
                <a:lnTo>
                  <a:pt x="93" y="71"/>
                </a:lnTo>
                <a:lnTo>
                  <a:pt x="76" y="44"/>
                </a:lnTo>
                <a:lnTo>
                  <a:pt x="102" y="8"/>
                </a:lnTo>
                <a:lnTo>
                  <a:pt x="98" y="0"/>
                </a:lnTo>
                <a:lnTo>
                  <a:pt x="52" y="20"/>
                </a:lnTo>
                <a:lnTo>
                  <a:pt x="27" y="60"/>
                </a:lnTo>
                <a:lnTo>
                  <a:pt x="19" y="50"/>
                </a:lnTo>
                <a:lnTo>
                  <a:pt x="13" y="70"/>
                </a:lnTo>
                <a:lnTo>
                  <a:pt x="19" y="115"/>
                </a:lnTo>
                <a:lnTo>
                  <a:pt x="25" y="115"/>
                </a:lnTo>
                <a:lnTo>
                  <a:pt x="0" y="15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8" name="Freeform 718">
            <a:extLst>
              <a:ext uri="{FF2B5EF4-FFF2-40B4-BE49-F238E27FC236}">
                <a16:creationId xmlns:a16="http://schemas.microsoft.com/office/drawing/2014/main" id="{76BC809E-3675-4C34-9947-BCBD6C81CC3E}"/>
              </a:ext>
            </a:extLst>
          </p:cNvPr>
          <p:cNvSpPr>
            <a:spLocks/>
          </p:cNvSpPr>
          <p:nvPr/>
        </p:nvSpPr>
        <p:spPr bwMode="auto">
          <a:xfrm>
            <a:off x="2719878" y="5202528"/>
            <a:ext cx="50574" cy="41163"/>
          </a:xfrm>
          <a:custGeom>
            <a:avLst/>
            <a:gdLst>
              <a:gd name="T0" fmla="*/ 0 w 44"/>
              <a:gd name="T1" fmla="*/ 0 h 37"/>
              <a:gd name="T2" fmla="*/ 0 w 44"/>
              <a:gd name="T3" fmla="*/ 0 h 37"/>
              <a:gd name="T4" fmla="*/ 1 w 44"/>
              <a:gd name="T5" fmla="*/ 14 h 37"/>
              <a:gd name="T6" fmla="*/ 10 w 44"/>
              <a:gd name="T7" fmla="*/ 12 h 37"/>
              <a:gd name="T8" fmla="*/ 37 w 44"/>
              <a:gd name="T9" fmla="*/ 36 h 37"/>
              <a:gd name="T10" fmla="*/ 43 w 44"/>
              <a:gd name="T11" fmla="*/ 18 h 37"/>
              <a:gd name="T12" fmla="*/ 28 w 44"/>
              <a:gd name="T13" fmla="*/ 1 h 37"/>
              <a:gd name="T14" fmla="*/ 0 w 44"/>
              <a:gd name="T15" fmla="*/ 0 h 37"/>
              <a:gd name="T16" fmla="*/ 0 w 4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7"/>
              <a:gd name="T29" fmla="*/ 44 w 44"/>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7">
                <a:moveTo>
                  <a:pt x="0" y="0"/>
                </a:moveTo>
                <a:lnTo>
                  <a:pt x="0" y="0"/>
                </a:lnTo>
                <a:lnTo>
                  <a:pt x="1" y="14"/>
                </a:lnTo>
                <a:lnTo>
                  <a:pt x="10" y="12"/>
                </a:lnTo>
                <a:lnTo>
                  <a:pt x="37" y="36"/>
                </a:lnTo>
                <a:lnTo>
                  <a:pt x="43" y="18"/>
                </a:lnTo>
                <a:lnTo>
                  <a:pt x="28" y="1"/>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9" name="Freeform 719">
            <a:extLst>
              <a:ext uri="{FF2B5EF4-FFF2-40B4-BE49-F238E27FC236}">
                <a16:creationId xmlns:a16="http://schemas.microsoft.com/office/drawing/2014/main" id="{EB91065C-D149-407F-A0DD-DA4D4B39AA87}"/>
              </a:ext>
            </a:extLst>
          </p:cNvPr>
          <p:cNvSpPr>
            <a:spLocks/>
          </p:cNvSpPr>
          <p:nvPr/>
        </p:nvSpPr>
        <p:spPr bwMode="auto">
          <a:xfrm>
            <a:off x="2731372" y="5014513"/>
            <a:ext cx="170112" cy="52288"/>
          </a:xfrm>
          <a:custGeom>
            <a:avLst/>
            <a:gdLst>
              <a:gd name="T0" fmla="*/ 0 w 148"/>
              <a:gd name="T1" fmla="*/ 18 h 47"/>
              <a:gd name="T2" fmla="*/ 0 w 148"/>
              <a:gd name="T3" fmla="*/ 18 h 47"/>
              <a:gd name="T4" fmla="*/ 20 w 148"/>
              <a:gd name="T5" fmla="*/ 2 h 47"/>
              <a:gd name="T6" fmla="*/ 58 w 148"/>
              <a:gd name="T7" fmla="*/ 0 h 47"/>
              <a:gd name="T8" fmla="*/ 147 w 148"/>
              <a:gd name="T9" fmla="*/ 39 h 47"/>
              <a:gd name="T10" fmla="*/ 99 w 148"/>
              <a:gd name="T11" fmla="*/ 46 h 47"/>
              <a:gd name="T12" fmla="*/ 107 w 148"/>
              <a:gd name="T13" fmla="*/ 37 h 47"/>
              <a:gd name="T14" fmla="*/ 84 w 148"/>
              <a:gd name="T15" fmla="*/ 22 h 47"/>
              <a:gd name="T16" fmla="*/ 40 w 148"/>
              <a:gd name="T17" fmla="*/ 14 h 47"/>
              <a:gd name="T18" fmla="*/ 42 w 148"/>
              <a:gd name="T19" fmla="*/ 7 h 47"/>
              <a:gd name="T20" fmla="*/ 0 w 148"/>
              <a:gd name="T21" fmla="*/ 18 h 47"/>
              <a:gd name="T22" fmla="*/ 0 w 148"/>
              <a:gd name="T23" fmla="*/ 18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8"/>
              <a:gd name="T37" fmla="*/ 0 h 47"/>
              <a:gd name="T38" fmla="*/ 148 w 148"/>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8" h="47">
                <a:moveTo>
                  <a:pt x="0" y="18"/>
                </a:moveTo>
                <a:lnTo>
                  <a:pt x="0" y="18"/>
                </a:lnTo>
                <a:lnTo>
                  <a:pt x="20" y="2"/>
                </a:lnTo>
                <a:lnTo>
                  <a:pt x="58" y="0"/>
                </a:lnTo>
                <a:lnTo>
                  <a:pt x="147" y="39"/>
                </a:lnTo>
                <a:lnTo>
                  <a:pt x="99" y="46"/>
                </a:lnTo>
                <a:lnTo>
                  <a:pt x="107" y="37"/>
                </a:lnTo>
                <a:lnTo>
                  <a:pt x="84" y="22"/>
                </a:lnTo>
                <a:lnTo>
                  <a:pt x="40" y="14"/>
                </a:lnTo>
                <a:lnTo>
                  <a:pt x="42" y="7"/>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0" name="Freeform 720">
            <a:extLst>
              <a:ext uri="{FF2B5EF4-FFF2-40B4-BE49-F238E27FC236}">
                <a16:creationId xmlns:a16="http://schemas.microsoft.com/office/drawing/2014/main" id="{715873A8-606D-4F59-8F16-F318092F4BB8}"/>
              </a:ext>
            </a:extLst>
          </p:cNvPr>
          <p:cNvSpPr>
            <a:spLocks/>
          </p:cNvSpPr>
          <p:nvPr/>
        </p:nvSpPr>
        <p:spPr bwMode="auto">
          <a:xfrm>
            <a:off x="2937116" y="5065689"/>
            <a:ext cx="54022" cy="30038"/>
          </a:xfrm>
          <a:custGeom>
            <a:avLst/>
            <a:gdLst>
              <a:gd name="T0" fmla="*/ 0 w 47"/>
              <a:gd name="T1" fmla="*/ 0 h 27"/>
              <a:gd name="T2" fmla="*/ 0 w 47"/>
              <a:gd name="T3" fmla="*/ 0 h 27"/>
              <a:gd name="T4" fmla="*/ 0 w 47"/>
              <a:gd name="T5" fmla="*/ 26 h 27"/>
              <a:gd name="T6" fmla="*/ 46 w 47"/>
              <a:gd name="T7" fmla="*/ 17 h 27"/>
              <a:gd name="T8" fmla="*/ 26 w 47"/>
              <a:gd name="T9" fmla="*/ 3 h 27"/>
              <a:gd name="T10" fmla="*/ 0 w 47"/>
              <a:gd name="T11" fmla="*/ 0 h 27"/>
              <a:gd name="T12" fmla="*/ 0 w 47"/>
              <a:gd name="T13" fmla="*/ 0 h 27"/>
              <a:gd name="T14" fmla="*/ 0 60000 65536"/>
              <a:gd name="T15" fmla="*/ 0 60000 65536"/>
              <a:gd name="T16" fmla="*/ 0 60000 65536"/>
              <a:gd name="T17" fmla="*/ 0 60000 65536"/>
              <a:gd name="T18" fmla="*/ 0 60000 65536"/>
              <a:gd name="T19" fmla="*/ 0 60000 65536"/>
              <a:gd name="T20" fmla="*/ 0 60000 65536"/>
              <a:gd name="T21" fmla="*/ 0 w 47"/>
              <a:gd name="T22" fmla="*/ 0 h 27"/>
              <a:gd name="T23" fmla="*/ 47 w 4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7">
                <a:moveTo>
                  <a:pt x="0" y="0"/>
                </a:moveTo>
                <a:lnTo>
                  <a:pt x="0" y="0"/>
                </a:lnTo>
                <a:lnTo>
                  <a:pt x="0" y="26"/>
                </a:lnTo>
                <a:lnTo>
                  <a:pt x="46" y="17"/>
                </a:lnTo>
                <a:lnTo>
                  <a:pt x="26" y="3"/>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1" name="Freeform 721">
            <a:extLst>
              <a:ext uri="{FF2B5EF4-FFF2-40B4-BE49-F238E27FC236}">
                <a16:creationId xmlns:a16="http://schemas.microsoft.com/office/drawing/2014/main" id="{A07C7D0C-846B-4236-BB14-43D756165867}"/>
              </a:ext>
            </a:extLst>
          </p:cNvPr>
          <p:cNvSpPr>
            <a:spLocks/>
          </p:cNvSpPr>
          <p:nvPr/>
        </p:nvSpPr>
        <p:spPr bwMode="auto">
          <a:xfrm>
            <a:off x="2796888" y="5348267"/>
            <a:ext cx="88504" cy="95676"/>
          </a:xfrm>
          <a:custGeom>
            <a:avLst/>
            <a:gdLst>
              <a:gd name="T0" fmla="*/ 0 w 77"/>
              <a:gd name="T1" fmla="*/ 32 h 86"/>
              <a:gd name="T2" fmla="*/ 0 w 77"/>
              <a:gd name="T3" fmla="*/ 32 h 86"/>
              <a:gd name="T4" fmla="*/ 1 w 77"/>
              <a:gd name="T5" fmla="*/ 49 h 86"/>
              <a:gd name="T6" fmla="*/ 14 w 77"/>
              <a:gd name="T7" fmla="*/ 53 h 86"/>
              <a:gd name="T8" fmla="*/ 7 w 77"/>
              <a:gd name="T9" fmla="*/ 67 h 86"/>
              <a:gd name="T10" fmla="*/ 4 w 77"/>
              <a:gd name="T11" fmla="*/ 81 h 86"/>
              <a:gd name="T12" fmla="*/ 22 w 77"/>
              <a:gd name="T13" fmla="*/ 85 h 86"/>
              <a:gd name="T14" fmla="*/ 38 w 77"/>
              <a:gd name="T15" fmla="*/ 61 h 86"/>
              <a:gd name="T16" fmla="*/ 69 w 77"/>
              <a:gd name="T17" fmla="*/ 42 h 86"/>
              <a:gd name="T18" fmla="*/ 76 w 77"/>
              <a:gd name="T19" fmla="*/ 20 h 86"/>
              <a:gd name="T20" fmla="*/ 47 w 77"/>
              <a:gd name="T21" fmla="*/ 16 h 86"/>
              <a:gd name="T22" fmla="*/ 27 w 77"/>
              <a:gd name="T23" fmla="*/ 0 h 86"/>
              <a:gd name="T24" fmla="*/ 9 w 77"/>
              <a:gd name="T25" fmla="*/ 8 h 86"/>
              <a:gd name="T26" fmla="*/ 0 w 77"/>
              <a:gd name="T27" fmla="*/ 32 h 86"/>
              <a:gd name="T28" fmla="*/ 0 w 77"/>
              <a:gd name="T29" fmla="*/ 32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6"/>
              <a:gd name="T47" fmla="*/ 77 w 77"/>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6">
                <a:moveTo>
                  <a:pt x="0" y="32"/>
                </a:moveTo>
                <a:lnTo>
                  <a:pt x="0" y="32"/>
                </a:lnTo>
                <a:lnTo>
                  <a:pt x="1" y="49"/>
                </a:lnTo>
                <a:lnTo>
                  <a:pt x="14" y="53"/>
                </a:lnTo>
                <a:lnTo>
                  <a:pt x="7" y="67"/>
                </a:lnTo>
                <a:lnTo>
                  <a:pt x="4" y="81"/>
                </a:lnTo>
                <a:lnTo>
                  <a:pt x="22" y="85"/>
                </a:lnTo>
                <a:lnTo>
                  <a:pt x="38" y="61"/>
                </a:lnTo>
                <a:lnTo>
                  <a:pt x="69" y="42"/>
                </a:lnTo>
                <a:lnTo>
                  <a:pt x="76" y="20"/>
                </a:lnTo>
                <a:lnTo>
                  <a:pt x="47" y="16"/>
                </a:lnTo>
                <a:lnTo>
                  <a:pt x="27" y="0"/>
                </a:lnTo>
                <a:lnTo>
                  <a:pt x="9" y="8"/>
                </a:lnTo>
                <a:lnTo>
                  <a:pt x="0" y="3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2" name="Freeform 722">
            <a:extLst>
              <a:ext uri="{FF2B5EF4-FFF2-40B4-BE49-F238E27FC236}">
                <a16:creationId xmlns:a16="http://schemas.microsoft.com/office/drawing/2014/main" id="{B3A0DCF1-8E21-4CAD-AA10-1ED0A6683CFE}"/>
              </a:ext>
            </a:extLst>
          </p:cNvPr>
          <p:cNvSpPr>
            <a:spLocks/>
          </p:cNvSpPr>
          <p:nvPr/>
        </p:nvSpPr>
        <p:spPr bwMode="auto">
          <a:xfrm>
            <a:off x="2650913" y="5149128"/>
            <a:ext cx="37930" cy="16687"/>
          </a:xfrm>
          <a:custGeom>
            <a:avLst/>
            <a:gdLst>
              <a:gd name="T0" fmla="*/ 0 w 33"/>
              <a:gd name="T1" fmla="*/ 11 h 15"/>
              <a:gd name="T2" fmla="*/ 0 w 33"/>
              <a:gd name="T3" fmla="*/ 11 h 15"/>
              <a:gd name="T4" fmla="*/ 9 w 33"/>
              <a:gd name="T5" fmla="*/ 0 h 15"/>
              <a:gd name="T6" fmla="*/ 32 w 33"/>
              <a:gd name="T7" fmla="*/ 14 h 15"/>
              <a:gd name="T8" fmla="*/ 0 w 33"/>
              <a:gd name="T9" fmla="*/ 11 h 15"/>
              <a:gd name="T10" fmla="*/ 0 w 33"/>
              <a:gd name="T11" fmla="*/ 11 h 15"/>
              <a:gd name="T12" fmla="*/ 0 60000 65536"/>
              <a:gd name="T13" fmla="*/ 0 60000 65536"/>
              <a:gd name="T14" fmla="*/ 0 60000 65536"/>
              <a:gd name="T15" fmla="*/ 0 60000 65536"/>
              <a:gd name="T16" fmla="*/ 0 60000 65536"/>
              <a:gd name="T17" fmla="*/ 0 60000 65536"/>
              <a:gd name="T18" fmla="*/ 0 w 33"/>
              <a:gd name="T19" fmla="*/ 0 h 15"/>
              <a:gd name="T20" fmla="*/ 33 w 3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3" h="15">
                <a:moveTo>
                  <a:pt x="0" y="11"/>
                </a:moveTo>
                <a:lnTo>
                  <a:pt x="0" y="11"/>
                </a:lnTo>
                <a:lnTo>
                  <a:pt x="9" y="0"/>
                </a:lnTo>
                <a:lnTo>
                  <a:pt x="32" y="14"/>
                </a:lnTo>
                <a:lnTo>
                  <a:pt x="0" y="1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3" name="Freeform 723">
            <a:extLst>
              <a:ext uri="{FF2B5EF4-FFF2-40B4-BE49-F238E27FC236}">
                <a16:creationId xmlns:a16="http://schemas.microsoft.com/office/drawing/2014/main" id="{A3DD26C8-3E62-4801-9288-F886BA845551}"/>
              </a:ext>
            </a:extLst>
          </p:cNvPr>
          <p:cNvSpPr>
            <a:spLocks/>
          </p:cNvSpPr>
          <p:nvPr/>
        </p:nvSpPr>
        <p:spPr bwMode="auto">
          <a:xfrm>
            <a:off x="3109526" y="6219365"/>
            <a:ext cx="25287" cy="14463"/>
          </a:xfrm>
          <a:custGeom>
            <a:avLst/>
            <a:gdLst>
              <a:gd name="T0" fmla="*/ 0 w 22"/>
              <a:gd name="T1" fmla="*/ 12 h 13"/>
              <a:gd name="T2" fmla="*/ 0 w 22"/>
              <a:gd name="T3" fmla="*/ 12 h 13"/>
              <a:gd name="T4" fmla="*/ 12 w 22"/>
              <a:gd name="T5" fmla="*/ 5 h 13"/>
              <a:gd name="T6" fmla="*/ 6 w 22"/>
              <a:gd name="T7" fmla="*/ 0 h 13"/>
              <a:gd name="T8" fmla="*/ 21 w 22"/>
              <a:gd name="T9" fmla="*/ 1 h 13"/>
              <a:gd name="T10" fmla="*/ 0 w 22"/>
              <a:gd name="T11" fmla="*/ 12 h 13"/>
              <a:gd name="T12" fmla="*/ 0 w 22"/>
              <a:gd name="T13" fmla="*/ 12 h 13"/>
              <a:gd name="T14" fmla="*/ 0 60000 65536"/>
              <a:gd name="T15" fmla="*/ 0 60000 65536"/>
              <a:gd name="T16" fmla="*/ 0 60000 65536"/>
              <a:gd name="T17" fmla="*/ 0 60000 65536"/>
              <a:gd name="T18" fmla="*/ 0 60000 65536"/>
              <a:gd name="T19" fmla="*/ 0 60000 65536"/>
              <a:gd name="T20" fmla="*/ 0 60000 65536"/>
              <a:gd name="T21" fmla="*/ 0 w 22"/>
              <a:gd name="T22" fmla="*/ 0 h 13"/>
              <a:gd name="T23" fmla="*/ 22 w 2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3">
                <a:moveTo>
                  <a:pt x="0" y="12"/>
                </a:moveTo>
                <a:lnTo>
                  <a:pt x="0" y="12"/>
                </a:lnTo>
                <a:lnTo>
                  <a:pt x="12" y="5"/>
                </a:lnTo>
                <a:lnTo>
                  <a:pt x="6" y="0"/>
                </a:lnTo>
                <a:lnTo>
                  <a:pt x="21" y="1"/>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4" name="Freeform 724">
            <a:extLst>
              <a:ext uri="{FF2B5EF4-FFF2-40B4-BE49-F238E27FC236}">
                <a16:creationId xmlns:a16="http://schemas.microsoft.com/office/drawing/2014/main" id="{638676B9-2514-4195-9A72-8F37B541FA0E}"/>
              </a:ext>
            </a:extLst>
          </p:cNvPr>
          <p:cNvSpPr>
            <a:spLocks/>
          </p:cNvSpPr>
          <p:nvPr/>
        </p:nvSpPr>
        <p:spPr bwMode="auto">
          <a:xfrm>
            <a:off x="3129066" y="6217140"/>
            <a:ext cx="28735" cy="17800"/>
          </a:xfrm>
          <a:custGeom>
            <a:avLst/>
            <a:gdLst>
              <a:gd name="T0" fmla="*/ 0 w 25"/>
              <a:gd name="T1" fmla="*/ 15 h 16"/>
              <a:gd name="T2" fmla="*/ 0 w 25"/>
              <a:gd name="T3" fmla="*/ 15 h 16"/>
              <a:gd name="T4" fmla="*/ 11 w 25"/>
              <a:gd name="T5" fmla="*/ 0 h 16"/>
              <a:gd name="T6" fmla="*/ 24 w 25"/>
              <a:gd name="T7" fmla="*/ 5 h 16"/>
              <a:gd name="T8" fmla="*/ 0 w 25"/>
              <a:gd name="T9" fmla="*/ 15 h 16"/>
              <a:gd name="T10" fmla="*/ 0 w 25"/>
              <a:gd name="T11" fmla="*/ 15 h 16"/>
              <a:gd name="T12" fmla="*/ 0 60000 65536"/>
              <a:gd name="T13" fmla="*/ 0 60000 65536"/>
              <a:gd name="T14" fmla="*/ 0 60000 65536"/>
              <a:gd name="T15" fmla="*/ 0 60000 65536"/>
              <a:gd name="T16" fmla="*/ 0 60000 65536"/>
              <a:gd name="T17" fmla="*/ 0 60000 65536"/>
              <a:gd name="T18" fmla="*/ 0 w 25"/>
              <a:gd name="T19" fmla="*/ 0 h 16"/>
              <a:gd name="T20" fmla="*/ 25 w 2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5" h="16">
                <a:moveTo>
                  <a:pt x="0" y="15"/>
                </a:moveTo>
                <a:lnTo>
                  <a:pt x="0" y="15"/>
                </a:lnTo>
                <a:lnTo>
                  <a:pt x="11" y="0"/>
                </a:lnTo>
                <a:lnTo>
                  <a:pt x="24" y="5"/>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5" name="Freeform 725">
            <a:extLst>
              <a:ext uri="{FF2B5EF4-FFF2-40B4-BE49-F238E27FC236}">
                <a16:creationId xmlns:a16="http://schemas.microsoft.com/office/drawing/2014/main" id="{2874D011-86B6-4115-9010-5D873F9E1291}"/>
              </a:ext>
            </a:extLst>
          </p:cNvPr>
          <p:cNvSpPr>
            <a:spLocks/>
          </p:cNvSpPr>
          <p:nvPr/>
        </p:nvSpPr>
        <p:spPr bwMode="auto">
          <a:xfrm>
            <a:off x="3210674" y="5284854"/>
            <a:ext cx="47126" cy="53401"/>
          </a:xfrm>
          <a:custGeom>
            <a:avLst/>
            <a:gdLst>
              <a:gd name="T0" fmla="*/ 0 w 41"/>
              <a:gd name="T1" fmla="*/ 45 h 48"/>
              <a:gd name="T2" fmla="*/ 0 w 41"/>
              <a:gd name="T3" fmla="*/ 45 h 48"/>
              <a:gd name="T4" fmla="*/ 6 w 41"/>
              <a:gd name="T5" fmla="*/ 0 h 48"/>
              <a:gd name="T6" fmla="*/ 40 w 41"/>
              <a:gd name="T7" fmla="*/ 21 h 48"/>
              <a:gd name="T8" fmla="*/ 20 w 41"/>
              <a:gd name="T9" fmla="*/ 47 h 48"/>
              <a:gd name="T10" fmla="*/ 0 w 41"/>
              <a:gd name="T11" fmla="*/ 45 h 48"/>
              <a:gd name="T12" fmla="*/ 0 w 41"/>
              <a:gd name="T13" fmla="*/ 45 h 48"/>
              <a:gd name="T14" fmla="*/ 0 60000 65536"/>
              <a:gd name="T15" fmla="*/ 0 60000 65536"/>
              <a:gd name="T16" fmla="*/ 0 60000 65536"/>
              <a:gd name="T17" fmla="*/ 0 60000 65536"/>
              <a:gd name="T18" fmla="*/ 0 60000 65536"/>
              <a:gd name="T19" fmla="*/ 0 60000 65536"/>
              <a:gd name="T20" fmla="*/ 0 60000 65536"/>
              <a:gd name="T21" fmla="*/ 0 w 41"/>
              <a:gd name="T22" fmla="*/ 0 h 48"/>
              <a:gd name="T23" fmla="*/ 41 w 4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48">
                <a:moveTo>
                  <a:pt x="0" y="45"/>
                </a:moveTo>
                <a:lnTo>
                  <a:pt x="0" y="45"/>
                </a:lnTo>
                <a:lnTo>
                  <a:pt x="6" y="0"/>
                </a:lnTo>
                <a:lnTo>
                  <a:pt x="40" y="21"/>
                </a:lnTo>
                <a:lnTo>
                  <a:pt x="20" y="47"/>
                </a:lnTo>
                <a:lnTo>
                  <a:pt x="0" y="4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6" name="Freeform 726">
            <a:extLst>
              <a:ext uri="{FF2B5EF4-FFF2-40B4-BE49-F238E27FC236}">
                <a16:creationId xmlns:a16="http://schemas.microsoft.com/office/drawing/2014/main" id="{BC4F0A17-7082-4D6A-BCA4-A2FEB3B6763B}"/>
              </a:ext>
            </a:extLst>
          </p:cNvPr>
          <p:cNvSpPr>
            <a:spLocks/>
          </p:cNvSpPr>
          <p:nvPr/>
        </p:nvSpPr>
        <p:spPr bwMode="auto">
          <a:xfrm>
            <a:off x="2616431" y="5095727"/>
            <a:ext cx="63217" cy="66751"/>
          </a:xfrm>
          <a:custGeom>
            <a:avLst/>
            <a:gdLst>
              <a:gd name="T0" fmla="*/ 0 w 55"/>
              <a:gd name="T1" fmla="*/ 47 h 60"/>
              <a:gd name="T2" fmla="*/ 0 w 55"/>
              <a:gd name="T3" fmla="*/ 47 h 60"/>
              <a:gd name="T4" fmla="*/ 11 w 55"/>
              <a:gd name="T5" fmla="*/ 26 h 60"/>
              <a:gd name="T6" fmla="*/ 25 w 55"/>
              <a:gd name="T7" fmla="*/ 25 h 60"/>
              <a:gd name="T8" fmla="*/ 11 w 55"/>
              <a:gd name="T9" fmla="*/ 7 h 60"/>
              <a:gd name="T10" fmla="*/ 42 w 55"/>
              <a:gd name="T11" fmla="*/ 0 h 60"/>
              <a:gd name="T12" fmla="*/ 47 w 55"/>
              <a:gd name="T13" fmla="*/ 28 h 60"/>
              <a:gd name="T14" fmla="*/ 54 w 55"/>
              <a:gd name="T15" fmla="*/ 30 h 60"/>
              <a:gd name="T16" fmla="*/ 39 w 55"/>
              <a:gd name="T17" fmla="*/ 48 h 60"/>
              <a:gd name="T18" fmla="*/ 30 w 55"/>
              <a:gd name="T19" fmla="*/ 59 h 60"/>
              <a:gd name="T20" fmla="*/ 0 w 55"/>
              <a:gd name="T21" fmla="*/ 47 h 60"/>
              <a:gd name="T22" fmla="*/ 0 w 55"/>
              <a:gd name="T23" fmla="*/ 47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
              <a:gd name="T37" fmla="*/ 0 h 60"/>
              <a:gd name="T38" fmla="*/ 55 w 55"/>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 h="60">
                <a:moveTo>
                  <a:pt x="0" y="47"/>
                </a:moveTo>
                <a:lnTo>
                  <a:pt x="0" y="47"/>
                </a:lnTo>
                <a:lnTo>
                  <a:pt x="11" y="26"/>
                </a:lnTo>
                <a:lnTo>
                  <a:pt x="25" y="25"/>
                </a:lnTo>
                <a:lnTo>
                  <a:pt x="11" y="7"/>
                </a:lnTo>
                <a:lnTo>
                  <a:pt x="42" y="0"/>
                </a:lnTo>
                <a:lnTo>
                  <a:pt x="47" y="28"/>
                </a:lnTo>
                <a:lnTo>
                  <a:pt x="54" y="30"/>
                </a:lnTo>
                <a:lnTo>
                  <a:pt x="39" y="48"/>
                </a:lnTo>
                <a:lnTo>
                  <a:pt x="30" y="59"/>
                </a:lnTo>
                <a:lnTo>
                  <a:pt x="0" y="4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7" name="Freeform 727">
            <a:extLst>
              <a:ext uri="{FF2B5EF4-FFF2-40B4-BE49-F238E27FC236}">
                <a16:creationId xmlns:a16="http://schemas.microsoft.com/office/drawing/2014/main" id="{19664302-30E7-4D9B-8029-61C3CA584B30}"/>
              </a:ext>
            </a:extLst>
          </p:cNvPr>
          <p:cNvSpPr>
            <a:spLocks/>
          </p:cNvSpPr>
          <p:nvPr/>
        </p:nvSpPr>
        <p:spPr bwMode="auto">
          <a:xfrm>
            <a:off x="3103779" y="5242579"/>
            <a:ext cx="75861" cy="104576"/>
          </a:xfrm>
          <a:custGeom>
            <a:avLst/>
            <a:gdLst>
              <a:gd name="T0" fmla="*/ 0 w 66"/>
              <a:gd name="T1" fmla="*/ 31 h 94"/>
              <a:gd name="T2" fmla="*/ 0 w 66"/>
              <a:gd name="T3" fmla="*/ 31 h 94"/>
              <a:gd name="T4" fmla="*/ 9 w 66"/>
              <a:gd name="T5" fmla="*/ 44 h 94"/>
              <a:gd name="T6" fmla="*/ 22 w 66"/>
              <a:gd name="T7" fmla="*/ 53 h 94"/>
              <a:gd name="T8" fmla="*/ 19 w 66"/>
              <a:gd name="T9" fmla="*/ 79 h 94"/>
              <a:gd name="T10" fmla="*/ 26 w 66"/>
              <a:gd name="T11" fmla="*/ 93 h 94"/>
              <a:gd name="T12" fmla="*/ 65 w 66"/>
              <a:gd name="T13" fmla="*/ 87 h 94"/>
              <a:gd name="T14" fmla="*/ 43 w 66"/>
              <a:gd name="T15" fmla="*/ 59 h 94"/>
              <a:gd name="T16" fmla="*/ 58 w 66"/>
              <a:gd name="T17" fmla="*/ 34 h 94"/>
              <a:gd name="T18" fmla="*/ 19 w 66"/>
              <a:gd name="T19" fmla="*/ 0 h 94"/>
              <a:gd name="T20" fmla="*/ 6 w 66"/>
              <a:gd name="T21" fmla="*/ 10 h 94"/>
              <a:gd name="T22" fmla="*/ 11 w 66"/>
              <a:gd name="T23" fmla="*/ 19 h 94"/>
              <a:gd name="T24" fmla="*/ 0 w 66"/>
              <a:gd name="T25" fmla="*/ 31 h 94"/>
              <a:gd name="T26" fmla="*/ 0 w 66"/>
              <a:gd name="T27" fmla="*/ 31 h 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94"/>
              <a:gd name="T44" fmla="*/ 66 w 66"/>
              <a:gd name="T45" fmla="*/ 94 h 9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94">
                <a:moveTo>
                  <a:pt x="0" y="31"/>
                </a:moveTo>
                <a:lnTo>
                  <a:pt x="0" y="31"/>
                </a:lnTo>
                <a:lnTo>
                  <a:pt x="9" y="44"/>
                </a:lnTo>
                <a:lnTo>
                  <a:pt x="22" y="53"/>
                </a:lnTo>
                <a:lnTo>
                  <a:pt x="19" y="79"/>
                </a:lnTo>
                <a:lnTo>
                  <a:pt x="26" y="93"/>
                </a:lnTo>
                <a:lnTo>
                  <a:pt x="65" y="87"/>
                </a:lnTo>
                <a:lnTo>
                  <a:pt x="43" y="59"/>
                </a:lnTo>
                <a:lnTo>
                  <a:pt x="58" y="34"/>
                </a:lnTo>
                <a:lnTo>
                  <a:pt x="19" y="0"/>
                </a:lnTo>
                <a:lnTo>
                  <a:pt x="6" y="10"/>
                </a:lnTo>
                <a:lnTo>
                  <a:pt x="11" y="19"/>
                </a:lnTo>
                <a:lnTo>
                  <a:pt x="0" y="3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8" name="Freeform 728">
            <a:extLst>
              <a:ext uri="{FF2B5EF4-FFF2-40B4-BE49-F238E27FC236}">
                <a16:creationId xmlns:a16="http://schemas.microsoft.com/office/drawing/2014/main" id="{2BF712B0-C7C2-42AE-B132-6C35AEB2CFB3}"/>
              </a:ext>
            </a:extLst>
          </p:cNvPr>
          <p:cNvSpPr>
            <a:spLocks/>
          </p:cNvSpPr>
          <p:nvPr/>
        </p:nvSpPr>
        <p:spPr bwMode="auto">
          <a:xfrm>
            <a:off x="2896887" y="5065689"/>
            <a:ext cx="41378" cy="30038"/>
          </a:xfrm>
          <a:custGeom>
            <a:avLst/>
            <a:gdLst>
              <a:gd name="T0" fmla="*/ 0 w 36"/>
              <a:gd name="T1" fmla="*/ 19 h 27"/>
              <a:gd name="T2" fmla="*/ 0 w 36"/>
              <a:gd name="T3" fmla="*/ 19 h 27"/>
              <a:gd name="T4" fmla="*/ 27 w 36"/>
              <a:gd name="T5" fmla="*/ 19 h 27"/>
              <a:gd name="T6" fmla="*/ 14 w 36"/>
              <a:gd name="T7" fmla="*/ 2 h 27"/>
              <a:gd name="T8" fmla="*/ 35 w 36"/>
              <a:gd name="T9" fmla="*/ 0 h 27"/>
              <a:gd name="T10" fmla="*/ 35 w 36"/>
              <a:gd name="T11" fmla="*/ 26 h 27"/>
              <a:gd name="T12" fmla="*/ 0 w 36"/>
              <a:gd name="T13" fmla="*/ 19 h 27"/>
              <a:gd name="T14" fmla="*/ 0 w 36"/>
              <a:gd name="T15" fmla="*/ 19 h 2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7"/>
              <a:gd name="T26" fmla="*/ 36 w 3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7">
                <a:moveTo>
                  <a:pt x="0" y="19"/>
                </a:moveTo>
                <a:lnTo>
                  <a:pt x="0" y="19"/>
                </a:lnTo>
                <a:lnTo>
                  <a:pt x="27" y="19"/>
                </a:lnTo>
                <a:lnTo>
                  <a:pt x="14" y="2"/>
                </a:lnTo>
                <a:lnTo>
                  <a:pt x="35" y="0"/>
                </a:lnTo>
                <a:lnTo>
                  <a:pt x="35" y="26"/>
                </a:lnTo>
                <a:lnTo>
                  <a:pt x="0" y="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9" name="Freeform 729">
            <a:extLst>
              <a:ext uri="{FF2B5EF4-FFF2-40B4-BE49-F238E27FC236}">
                <a16:creationId xmlns:a16="http://schemas.microsoft.com/office/drawing/2014/main" id="{C64552A8-000A-42EA-A41A-842C50A3E75C}"/>
              </a:ext>
            </a:extLst>
          </p:cNvPr>
          <p:cNvSpPr>
            <a:spLocks/>
          </p:cNvSpPr>
          <p:nvPr/>
        </p:nvSpPr>
        <p:spPr bwMode="auto">
          <a:xfrm>
            <a:off x="2661258" y="5126877"/>
            <a:ext cx="97700" cy="46726"/>
          </a:xfrm>
          <a:custGeom>
            <a:avLst/>
            <a:gdLst>
              <a:gd name="T0" fmla="*/ 0 w 85"/>
              <a:gd name="T1" fmla="*/ 20 h 42"/>
              <a:gd name="T2" fmla="*/ 0 w 85"/>
              <a:gd name="T3" fmla="*/ 20 h 42"/>
              <a:gd name="T4" fmla="*/ 15 w 85"/>
              <a:gd name="T5" fmla="*/ 2 h 42"/>
              <a:gd name="T6" fmla="*/ 60 w 85"/>
              <a:gd name="T7" fmla="*/ 0 h 42"/>
              <a:gd name="T8" fmla="*/ 84 w 85"/>
              <a:gd name="T9" fmla="*/ 13 h 42"/>
              <a:gd name="T10" fmla="*/ 64 w 85"/>
              <a:gd name="T11" fmla="*/ 15 h 42"/>
              <a:gd name="T12" fmla="*/ 29 w 85"/>
              <a:gd name="T13" fmla="*/ 41 h 42"/>
              <a:gd name="T14" fmla="*/ 23 w 85"/>
              <a:gd name="T15" fmla="*/ 34 h 42"/>
              <a:gd name="T16" fmla="*/ 0 w 85"/>
              <a:gd name="T17" fmla="*/ 20 h 42"/>
              <a:gd name="T18" fmla="*/ 0 w 85"/>
              <a:gd name="T19" fmla="*/ 2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42"/>
              <a:gd name="T32" fmla="*/ 85 w 85"/>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42">
                <a:moveTo>
                  <a:pt x="0" y="20"/>
                </a:moveTo>
                <a:lnTo>
                  <a:pt x="0" y="20"/>
                </a:lnTo>
                <a:lnTo>
                  <a:pt x="15" y="2"/>
                </a:lnTo>
                <a:lnTo>
                  <a:pt x="60" y="0"/>
                </a:lnTo>
                <a:lnTo>
                  <a:pt x="84" y="13"/>
                </a:lnTo>
                <a:lnTo>
                  <a:pt x="64" y="15"/>
                </a:lnTo>
                <a:lnTo>
                  <a:pt x="29" y="41"/>
                </a:lnTo>
                <a:lnTo>
                  <a:pt x="23" y="34"/>
                </a:lnTo>
                <a:lnTo>
                  <a:pt x="0" y="2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0" name="Freeform 730">
            <a:extLst>
              <a:ext uri="{FF2B5EF4-FFF2-40B4-BE49-F238E27FC236}">
                <a16:creationId xmlns:a16="http://schemas.microsoft.com/office/drawing/2014/main" id="{25211B52-F394-4B97-B910-E8F00FAA4379}"/>
              </a:ext>
            </a:extLst>
          </p:cNvPr>
          <p:cNvSpPr>
            <a:spLocks/>
          </p:cNvSpPr>
          <p:nvPr/>
        </p:nvSpPr>
        <p:spPr bwMode="auto">
          <a:xfrm>
            <a:off x="2694591" y="5141340"/>
            <a:ext cx="64367" cy="63413"/>
          </a:xfrm>
          <a:custGeom>
            <a:avLst/>
            <a:gdLst>
              <a:gd name="T0" fmla="*/ 0 w 56"/>
              <a:gd name="T1" fmla="*/ 28 h 57"/>
              <a:gd name="T2" fmla="*/ 0 w 56"/>
              <a:gd name="T3" fmla="*/ 28 h 57"/>
              <a:gd name="T4" fmla="*/ 22 w 56"/>
              <a:gd name="T5" fmla="*/ 55 h 57"/>
              <a:gd name="T6" fmla="*/ 50 w 56"/>
              <a:gd name="T7" fmla="*/ 56 h 57"/>
              <a:gd name="T8" fmla="*/ 55 w 56"/>
              <a:gd name="T9" fmla="*/ 0 h 57"/>
              <a:gd name="T10" fmla="*/ 35 w 56"/>
              <a:gd name="T11" fmla="*/ 2 h 57"/>
              <a:gd name="T12" fmla="*/ 0 w 56"/>
              <a:gd name="T13" fmla="*/ 28 h 57"/>
              <a:gd name="T14" fmla="*/ 0 w 56"/>
              <a:gd name="T15" fmla="*/ 28 h 57"/>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7"/>
              <a:gd name="T26" fmla="*/ 56 w 5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7">
                <a:moveTo>
                  <a:pt x="0" y="28"/>
                </a:moveTo>
                <a:lnTo>
                  <a:pt x="0" y="28"/>
                </a:lnTo>
                <a:lnTo>
                  <a:pt x="22" y="55"/>
                </a:lnTo>
                <a:lnTo>
                  <a:pt x="50" y="56"/>
                </a:lnTo>
                <a:lnTo>
                  <a:pt x="55" y="0"/>
                </a:lnTo>
                <a:lnTo>
                  <a:pt x="35" y="2"/>
                </a:lnTo>
                <a:lnTo>
                  <a:pt x="0" y="2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1" name="Freeform 731">
            <a:extLst>
              <a:ext uri="{FF2B5EF4-FFF2-40B4-BE49-F238E27FC236}">
                <a16:creationId xmlns:a16="http://schemas.microsoft.com/office/drawing/2014/main" id="{1353AF21-9142-444E-B4D4-3937D3BC0265}"/>
              </a:ext>
            </a:extLst>
          </p:cNvPr>
          <p:cNvSpPr>
            <a:spLocks/>
          </p:cNvSpPr>
          <p:nvPr/>
        </p:nvSpPr>
        <p:spPr bwMode="auto">
          <a:xfrm>
            <a:off x="2762406" y="5222553"/>
            <a:ext cx="88504" cy="38938"/>
          </a:xfrm>
          <a:custGeom>
            <a:avLst/>
            <a:gdLst>
              <a:gd name="T0" fmla="*/ 0 w 77"/>
              <a:gd name="T1" fmla="*/ 18 h 35"/>
              <a:gd name="T2" fmla="*/ 0 w 77"/>
              <a:gd name="T3" fmla="*/ 18 h 35"/>
              <a:gd name="T4" fmla="*/ 6 w 77"/>
              <a:gd name="T5" fmla="*/ 0 h 35"/>
              <a:gd name="T6" fmla="*/ 22 w 77"/>
              <a:gd name="T7" fmla="*/ 11 h 35"/>
              <a:gd name="T8" fmla="*/ 51 w 77"/>
              <a:gd name="T9" fmla="*/ 0 h 35"/>
              <a:gd name="T10" fmla="*/ 76 w 77"/>
              <a:gd name="T11" fmla="*/ 13 h 35"/>
              <a:gd name="T12" fmla="*/ 70 w 77"/>
              <a:gd name="T13" fmla="*/ 33 h 35"/>
              <a:gd name="T14" fmla="*/ 67 w 77"/>
              <a:gd name="T15" fmla="*/ 17 h 35"/>
              <a:gd name="T16" fmla="*/ 51 w 77"/>
              <a:gd name="T17" fmla="*/ 11 h 35"/>
              <a:gd name="T18" fmla="*/ 36 w 77"/>
              <a:gd name="T19" fmla="*/ 21 h 35"/>
              <a:gd name="T20" fmla="*/ 39 w 77"/>
              <a:gd name="T21" fmla="*/ 30 h 35"/>
              <a:gd name="T22" fmla="*/ 33 w 77"/>
              <a:gd name="T23" fmla="*/ 34 h 35"/>
              <a:gd name="T24" fmla="*/ 0 w 77"/>
              <a:gd name="T25" fmla="*/ 18 h 35"/>
              <a:gd name="T26" fmla="*/ 0 w 77"/>
              <a:gd name="T27" fmla="*/ 18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
              <a:gd name="T43" fmla="*/ 0 h 35"/>
              <a:gd name="T44" fmla="*/ 77 w 77"/>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 h="35">
                <a:moveTo>
                  <a:pt x="0" y="18"/>
                </a:moveTo>
                <a:lnTo>
                  <a:pt x="0" y="18"/>
                </a:lnTo>
                <a:lnTo>
                  <a:pt x="6" y="0"/>
                </a:lnTo>
                <a:lnTo>
                  <a:pt x="22" y="11"/>
                </a:lnTo>
                <a:lnTo>
                  <a:pt x="51" y="0"/>
                </a:lnTo>
                <a:lnTo>
                  <a:pt x="76" y="13"/>
                </a:lnTo>
                <a:lnTo>
                  <a:pt x="70" y="33"/>
                </a:lnTo>
                <a:lnTo>
                  <a:pt x="67" y="17"/>
                </a:lnTo>
                <a:lnTo>
                  <a:pt x="51" y="11"/>
                </a:lnTo>
                <a:lnTo>
                  <a:pt x="36" y="21"/>
                </a:lnTo>
                <a:lnTo>
                  <a:pt x="39" y="30"/>
                </a:lnTo>
                <a:lnTo>
                  <a:pt x="33" y="34"/>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2" name="Freeform 732">
            <a:extLst>
              <a:ext uri="{FF2B5EF4-FFF2-40B4-BE49-F238E27FC236}">
                <a16:creationId xmlns:a16="http://schemas.microsoft.com/office/drawing/2014/main" id="{06B49306-A228-40E0-A62A-F4152D2EF65C}"/>
              </a:ext>
            </a:extLst>
          </p:cNvPr>
          <p:cNvSpPr>
            <a:spLocks/>
          </p:cNvSpPr>
          <p:nvPr/>
        </p:nvSpPr>
        <p:spPr bwMode="auto">
          <a:xfrm>
            <a:off x="3081940" y="5588023"/>
            <a:ext cx="128733" cy="276999"/>
          </a:xfrm>
          <a:custGeom>
            <a:avLst/>
            <a:gdLst>
              <a:gd name="T0" fmla="*/ 0 w 112"/>
              <a:gd name="T1" fmla="*/ 43 h 116"/>
              <a:gd name="T2" fmla="*/ 0 w 112"/>
              <a:gd name="T3" fmla="*/ 43 h 116"/>
              <a:gd name="T4" fmla="*/ 9 w 112"/>
              <a:gd name="T5" fmla="*/ 6 h 116"/>
              <a:gd name="T6" fmla="*/ 48 w 112"/>
              <a:gd name="T7" fmla="*/ 0 h 116"/>
              <a:gd name="T8" fmla="*/ 62 w 112"/>
              <a:gd name="T9" fmla="*/ 12 h 116"/>
              <a:gd name="T10" fmla="*/ 65 w 112"/>
              <a:gd name="T11" fmla="*/ 39 h 116"/>
              <a:gd name="T12" fmla="*/ 93 w 112"/>
              <a:gd name="T13" fmla="*/ 44 h 116"/>
              <a:gd name="T14" fmla="*/ 97 w 112"/>
              <a:gd name="T15" fmla="*/ 63 h 116"/>
              <a:gd name="T16" fmla="*/ 111 w 112"/>
              <a:gd name="T17" fmla="*/ 66 h 116"/>
              <a:gd name="T18" fmla="*/ 109 w 112"/>
              <a:gd name="T19" fmla="*/ 91 h 116"/>
              <a:gd name="T20" fmla="*/ 95 w 112"/>
              <a:gd name="T21" fmla="*/ 115 h 116"/>
              <a:gd name="T22" fmla="*/ 58 w 112"/>
              <a:gd name="T23" fmla="*/ 114 h 116"/>
              <a:gd name="T24" fmla="*/ 66 w 112"/>
              <a:gd name="T25" fmla="*/ 86 h 116"/>
              <a:gd name="T26" fmla="*/ 0 w 112"/>
              <a:gd name="T27" fmla="*/ 43 h 116"/>
              <a:gd name="T28" fmla="*/ 0 w 112"/>
              <a:gd name="T29" fmla="*/ 43 h 1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
              <a:gd name="T46" fmla="*/ 0 h 116"/>
              <a:gd name="T47" fmla="*/ 112 w 112"/>
              <a:gd name="T48" fmla="*/ 116 h 1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 h="116">
                <a:moveTo>
                  <a:pt x="0" y="43"/>
                </a:moveTo>
                <a:lnTo>
                  <a:pt x="0" y="43"/>
                </a:lnTo>
                <a:lnTo>
                  <a:pt x="9" y="6"/>
                </a:lnTo>
                <a:lnTo>
                  <a:pt x="48" y="0"/>
                </a:lnTo>
                <a:lnTo>
                  <a:pt x="62" y="12"/>
                </a:lnTo>
                <a:lnTo>
                  <a:pt x="65" y="39"/>
                </a:lnTo>
                <a:lnTo>
                  <a:pt x="93" y="44"/>
                </a:lnTo>
                <a:lnTo>
                  <a:pt x="97" y="63"/>
                </a:lnTo>
                <a:lnTo>
                  <a:pt x="111" y="66"/>
                </a:lnTo>
                <a:lnTo>
                  <a:pt x="109" y="91"/>
                </a:lnTo>
                <a:lnTo>
                  <a:pt x="95" y="115"/>
                </a:lnTo>
                <a:lnTo>
                  <a:pt x="58" y="114"/>
                </a:lnTo>
                <a:lnTo>
                  <a:pt x="66" y="86"/>
                </a:lnTo>
                <a:lnTo>
                  <a:pt x="0" y="43"/>
                </a:lnTo>
              </a:path>
            </a:pathLst>
          </a:custGeom>
          <a:solidFill>
            <a:schemeClr val="bg1">
              <a:lumMod val="65000"/>
            </a:schemeClr>
          </a:solidFill>
          <a:ln w="12700">
            <a:solidFill>
              <a:srgbClr val="FFFFFF"/>
            </a:solidFill>
            <a:round/>
            <a:headEnd/>
            <a:tailEnd/>
          </a:ln>
        </p:spPr>
        <p:txBody>
          <a:bodyPr lIns="0" tIns="0" rIns="0" bIns="0" anchor="ctr">
            <a:spAutoFit/>
          </a:bodyPr>
          <a:lstStyle/>
          <a:p>
            <a:endParaRPr lang="en-GB" kern="0" dirty="0">
              <a:solidFill>
                <a:sysClr val="windowText" lastClr="000000"/>
              </a:solidFill>
            </a:endParaRPr>
          </a:p>
        </p:txBody>
      </p:sp>
      <p:sp>
        <p:nvSpPr>
          <p:cNvPr id="133" name="Freeform 733">
            <a:extLst>
              <a:ext uri="{FF2B5EF4-FFF2-40B4-BE49-F238E27FC236}">
                <a16:creationId xmlns:a16="http://schemas.microsoft.com/office/drawing/2014/main" id="{9E6D7F6A-7952-44F2-9895-244DA66F7758}"/>
              </a:ext>
            </a:extLst>
          </p:cNvPr>
          <p:cNvSpPr>
            <a:spLocks/>
          </p:cNvSpPr>
          <p:nvPr/>
        </p:nvSpPr>
        <p:spPr bwMode="auto">
          <a:xfrm>
            <a:off x="2788842" y="5370518"/>
            <a:ext cx="197698" cy="274791"/>
          </a:xfrm>
          <a:custGeom>
            <a:avLst/>
            <a:gdLst>
              <a:gd name="T0" fmla="*/ 0 w 172"/>
              <a:gd name="T1" fmla="*/ 58 h 247"/>
              <a:gd name="T2" fmla="*/ 0 w 172"/>
              <a:gd name="T3" fmla="*/ 58 h 247"/>
              <a:gd name="T4" fmla="*/ 3 w 172"/>
              <a:gd name="T5" fmla="*/ 78 h 247"/>
              <a:gd name="T6" fmla="*/ 34 w 172"/>
              <a:gd name="T7" fmla="*/ 112 h 247"/>
              <a:gd name="T8" fmla="*/ 68 w 172"/>
              <a:gd name="T9" fmla="*/ 193 h 247"/>
              <a:gd name="T10" fmla="*/ 146 w 172"/>
              <a:gd name="T11" fmla="*/ 246 h 247"/>
              <a:gd name="T12" fmla="*/ 159 w 172"/>
              <a:gd name="T13" fmla="*/ 237 h 247"/>
              <a:gd name="T14" fmla="*/ 167 w 172"/>
              <a:gd name="T15" fmla="*/ 220 h 247"/>
              <a:gd name="T16" fmla="*/ 155 w 172"/>
              <a:gd name="T17" fmla="*/ 213 h 247"/>
              <a:gd name="T18" fmla="*/ 162 w 172"/>
              <a:gd name="T19" fmla="*/ 209 h 247"/>
              <a:gd name="T20" fmla="*/ 171 w 172"/>
              <a:gd name="T21" fmla="*/ 167 h 247"/>
              <a:gd name="T22" fmla="*/ 158 w 172"/>
              <a:gd name="T23" fmla="*/ 147 h 247"/>
              <a:gd name="T24" fmla="*/ 147 w 172"/>
              <a:gd name="T25" fmla="*/ 147 h 247"/>
              <a:gd name="T26" fmla="*/ 147 w 172"/>
              <a:gd name="T27" fmla="*/ 125 h 247"/>
              <a:gd name="T28" fmla="*/ 132 w 172"/>
              <a:gd name="T29" fmla="*/ 134 h 247"/>
              <a:gd name="T30" fmla="*/ 113 w 172"/>
              <a:gd name="T31" fmla="*/ 126 h 247"/>
              <a:gd name="T32" fmla="*/ 102 w 172"/>
              <a:gd name="T33" fmla="*/ 101 h 247"/>
              <a:gd name="T34" fmla="*/ 121 w 172"/>
              <a:gd name="T35" fmla="*/ 69 h 247"/>
              <a:gd name="T36" fmla="*/ 155 w 172"/>
              <a:gd name="T37" fmla="*/ 55 h 247"/>
              <a:gd name="T38" fmla="*/ 145 w 172"/>
              <a:gd name="T39" fmla="*/ 49 h 247"/>
              <a:gd name="T40" fmla="*/ 151 w 172"/>
              <a:gd name="T41" fmla="*/ 33 h 247"/>
              <a:gd name="T42" fmla="*/ 112 w 172"/>
              <a:gd name="T43" fmla="*/ 30 h 247"/>
              <a:gd name="T44" fmla="*/ 83 w 172"/>
              <a:gd name="T45" fmla="*/ 0 h 247"/>
              <a:gd name="T46" fmla="*/ 76 w 172"/>
              <a:gd name="T47" fmla="*/ 22 h 247"/>
              <a:gd name="T48" fmla="*/ 45 w 172"/>
              <a:gd name="T49" fmla="*/ 41 h 247"/>
              <a:gd name="T50" fmla="*/ 29 w 172"/>
              <a:gd name="T51" fmla="*/ 65 h 247"/>
              <a:gd name="T52" fmla="*/ 11 w 172"/>
              <a:gd name="T53" fmla="*/ 61 h 247"/>
              <a:gd name="T54" fmla="*/ 14 w 172"/>
              <a:gd name="T55" fmla="*/ 47 h 247"/>
              <a:gd name="T56" fmla="*/ 0 w 172"/>
              <a:gd name="T57" fmla="*/ 58 h 247"/>
              <a:gd name="T58" fmla="*/ 0 w 172"/>
              <a:gd name="T59" fmla="*/ 58 h 24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2"/>
              <a:gd name="T91" fmla="*/ 0 h 247"/>
              <a:gd name="T92" fmla="*/ 172 w 172"/>
              <a:gd name="T93" fmla="*/ 247 h 24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2" h="247">
                <a:moveTo>
                  <a:pt x="0" y="58"/>
                </a:moveTo>
                <a:lnTo>
                  <a:pt x="0" y="58"/>
                </a:lnTo>
                <a:lnTo>
                  <a:pt x="3" y="78"/>
                </a:lnTo>
                <a:lnTo>
                  <a:pt x="34" y="112"/>
                </a:lnTo>
                <a:lnTo>
                  <a:pt x="68" y="193"/>
                </a:lnTo>
                <a:lnTo>
                  <a:pt x="146" y="246"/>
                </a:lnTo>
                <a:lnTo>
                  <a:pt x="159" y="237"/>
                </a:lnTo>
                <a:lnTo>
                  <a:pt x="167" y="220"/>
                </a:lnTo>
                <a:lnTo>
                  <a:pt x="155" y="213"/>
                </a:lnTo>
                <a:lnTo>
                  <a:pt x="162" y="209"/>
                </a:lnTo>
                <a:lnTo>
                  <a:pt x="171" y="167"/>
                </a:lnTo>
                <a:lnTo>
                  <a:pt x="158" y="147"/>
                </a:lnTo>
                <a:lnTo>
                  <a:pt x="147" y="147"/>
                </a:lnTo>
                <a:lnTo>
                  <a:pt x="147" y="125"/>
                </a:lnTo>
                <a:lnTo>
                  <a:pt x="132" y="134"/>
                </a:lnTo>
                <a:lnTo>
                  <a:pt x="113" y="126"/>
                </a:lnTo>
                <a:lnTo>
                  <a:pt x="102" y="101"/>
                </a:lnTo>
                <a:lnTo>
                  <a:pt x="121" y="69"/>
                </a:lnTo>
                <a:lnTo>
                  <a:pt x="155" y="55"/>
                </a:lnTo>
                <a:lnTo>
                  <a:pt x="145" y="49"/>
                </a:lnTo>
                <a:lnTo>
                  <a:pt x="151" y="33"/>
                </a:lnTo>
                <a:lnTo>
                  <a:pt x="112" y="30"/>
                </a:lnTo>
                <a:lnTo>
                  <a:pt x="83" y="0"/>
                </a:lnTo>
                <a:lnTo>
                  <a:pt x="76" y="22"/>
                </a:lnTo>
                <a:lnTo>
                  <a:pt x="45" y="41"/>
                </a:lnTo>
                <a:lnTo>
                  <a:pt x="29" y="65"/>
                </a:lnTo>
                <a:lnTo>
                  <a:pt x="11" y="61"/>
                </a:lnTo>
                <a:lnTo>
                  <a:pt x="14" y="47"/>
                </a:lnTo>
                <a:lnTo>
                  <a:pt x="0" y="5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4" name="Freeform 734">
            <a:extLst>
              <a:ext uri="{FF2B5EF4-FFF2-40B4-BE49-F238E27FC236}">
                <a16:creationId xmlns:a16="http://schemas.microsoft.com/office/drawing/2014/main" id="{FD2B5EB3-F3EB-4406-993B-782ECD460A2E}"/>
              </a:ext>
            </a:extLst>
          </p:cNvPr>
          <p:cNvSpPr>
            <a:spLocks/>
          </p:cNvSpPr>
          <p:nvPr/>
        </p:nvSpPr>
        <p:spPr bwMode="auto">
          <a:xfrm>
            <a:off x="3153204" y="5280404"/>
            <a:ext cx="65516" cy="60076"/>
          </a:xfrm>
          <a:custGeom>
            <a:avLst/>
            <a:gdLst>
              <a:gd name="T0" fmla="*/ 0 w 57"/>
              <a:gd name="T1" fmla="*/ 25 h 54"/>
              <a:gd name="T2" fmla="*/ 0 w 57"/>
              <a:gd name="T3" fmla="*/ 25 h 54"/>
              <a:gd name="T4" fmla="*/ 15 w 57"/>
              <a:gd name="T5" fmla="*/ 0 h 54"/>
              <a:gd name="T6" fmla="*/ 56 w 57"/>
              <a:gd name="T7" fmla="*/ 4 h 54"/>
              <a:gd name="T8" fmla="*/ 50 w 57"/>
              <a:gd name="T9" fmla="*/ 49 h 54"/>
              <a:gd name="T10" fmla="*/ 22 w 57"/>
              <a:gd name="T11" fmla="*/ 53 h 54"/>
              <a:gd name="T12" fmla="*/ 0 w 57"/>
              <a:gd name="T13" fmla="*/ 25 h 54"/>
              <a:gd name="T14" fmla="*/ 0 w 57"/>
              <a:gd name="T15" fmla="*/ 25 h 5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54"/>
              <a:gd name="T26" fmla="*/ 57 w 5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54">
                <a:moveTo>
                  <a:pt x="0" y="25"/>
                </a:moveTo>
                <a:lnTo>
                  <a:pt x="0" y="25"/>
                </a:lnTo>
                <a:lnTo>
                  <a:pt x="15" y="0"/>
                </a:lnTo>
                <a:lnTo>
                  <a:pt x="56" y="4"/>
                </a:lnTo>
                <a:lnTo>
                  <a:pt x="50" y="49"/>
                </a:lnTo>
                <a:lnTo>
                  <a:pt x="22" y="53"/>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5" name="Freeform 735">
            <a:extLst>
              <a:ext uri="{FF2B5EF4-FFF2-40B4-BE49-F238E27FC236}">
                <a16:creationId xmlns:a16="http://schemas.microsoft.com/office/drawing/2014/main" id="{97C8E616-A639-4342-AB7C-2BA723919038}"/>
              </a:ext>
            </a:extLst>
          </p:cNvPr>
          <p:cNvSpPr>
            <a:spLocks/>
          </p:cNvSpPr>
          <p:nvPr/>
        </p:nvSpPr>
        <p:spPr bwMode="auto">
          <a:xfrm>
            <a:off x="3092285" y="5205866"/>
            <a:ext cx="16091" cy="12238"/>
          </a:xfrm>
          <a:custGeom>
            <a:avLst/>
            <a:gdLst>
              <a:gd name="T0" fmla="*/ 0 w 14"/>
              <a:gd name="T1" fmla="*/ 10 h 11"/>
              <a:gd name="T2" fmla="*/ 0 w 14"/>
              <a:gd name="T3" fmla="*/ 10 h 11"/>
              <a:gd name="T4" fmla="*/ 12 w 14"/>
              <a:gd name="T5" fmla="*/ 8 h 11"/>
              <a:gd name="T6" fmla="*/ 13 w 14"/>
              <a:gd name="T7" fmla="*/ 0 h 11"/>
              <a:gd name="T8" fmla="*/ 0 w 14"/>
              <a:gd name="T9" fmla="*/ 10 h 11"/>
              <a:gd name="T10" fmla="*/ 0 w 14"/>
              <a:gd name="T11" fmla="*/ 10 h 11"/>
              <a:gd name="T12" fmla="*/ 0 60000 65536"/>
              <a:gd name="T13" fmla="*/ 0 60000 65536"/>
              <a:gd name="T14" fmla="*/ 0 60000 65536"/>
              <a:gd name="T15" fmla="*/ 0 60000 65536"/>
              <a:gd name="T16" fmla="*/ 0 60000 65536"/>
              <a:gd name="T17" fmla="*/ 0 60000 65536"/>
              <a:gd name="T18" fmla="*/ 0 w 14"/>
              <a:gd name="T19" fmla="*/ 0 h 11"/>
              <a:gd name="T20" fmla="*/ 14 w 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4" h="11">
                <a:moveTo>
                  <a:pt x="0" y="10"/>
                </a:moveTo>
                <a:lnTo>
                  <a:pt x="0" y="10"/>
                </a:lnTo>
                <a:lnTo>
                  <a:pt x="12" y="8"/>
                </a:lnTo>
                <a:lnTo>
                  <a:pt x="13" y="0"/>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6" name="Freeform 736">
            <a:extLst>
              <a:ext uri="{FF2B5EF4-FFF2-40B4-BE49-F238E27FC236}">
                <a16:creationId xmlns:a16="http://schemas.microsoft.com/office/drawing/2014/main" id="{545FB3BD-6F68-47F3-8B2A-9A4D3CED8999}"/>
              </a:ext>
            </a:extLst>
          </p:cNvPr>
          <p:cNvSpPr>
            <a:spLocks/>
          </p:cNvSpPr>
          <p:nvPr/>
        </p:nvSpPr>
        <p:spPr bwMode="auto">
          <a:xfrm>
            <a:off x="3147457" y="5834436"/>
            <a:ext cx="82757" cy="82326"/>
          </a:xfrm>
          <a:custGeom>
            <a:avLst/>
            <a:gdLst>
              <a:gd name="T0" fmla="*/ 0 w 72"/>
              <a:gd name="T1" fmla="*/ 59 h 74"/>
              <a:gd name="T2" fmla="*/ 0 w 72"/>
              <a:gd name="T3" fmla="*/ 59 h 74"/>
              <a:gd name="T4" fmla="*/ 12 w 72"/>
              <a:gd name="T5" fmla="*/ 3 h 74"/>
              <a:gd name="T6" fmla="*/ 22 w 72"/>
              <a:gd name="T7" fmla="*/ 0 h 74"/>
              <a:gd name="T8" fmla="*/ 63 w 72"/>
              <a:gd name="T9" fmla="*/ 29 h 74"/>
              <a:gd name="T10" fmla="*/ 71 w 72"/>
              <a:gd name="T11" fmla="*/ 41 h 74"/>
              <a:gd name="T12" fmla="*/ 68 w 72"/>
              <a:gd name="T13" fmla="*/ 55 h 74"/>
              <a:gd name="T14" fmla="*/ 49 w 72"/>
              <a:gd name="T15" fmla="*/ 73 h 74"/>
              <a:gd name="T16" fmla="*/ 0 w 72"/>
              <a:gd name="T17" fmla="*/ 59 h 74"/>
              <a:gd name="T18" fmla="*/ 0 w 72"/>
              <a:gd name="T19" fmla="*/ 59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74"/>
              <a:gd name="T32" fmla="*/ 72 w 72"/>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74">
                <a:moveTo>
                  <a:pt x="0" y="59"/>
                </a:moveTo>
                <a:lnTo>
                  <a:pt x="0" y="59"/>
                </a:lnTo>
                <a:lnTo>
                  <a:pt x="12" y="3"/>
                </a:lnTo>
                <a:lnTo>
                  <a:pt x="22" y="0"/>
                </a:lnTo>
                <a:lnTo>
                  <a:pt x="63" y="29"/>
                </a:lnTo>
                <a:lnTo>
                  <a:pt x="71" y="41"/>
                </a:lnTo>
                <a:lnTo>
                  <a:pt x="68" y="55"/>
                </a:lnTo>
                <a:lnTo>
                  <a:pt x="49" y="73"/>
                </a:lnTo>
                <a:lnTo>
                  <a:pt x="0" y="5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7" name="Freeform 737">
            <a:extLst>
              <a:ext uri="{FF2B5EF4-FFF2-40B4-BE49-F238E27FC236}">
                <a16:creationId xmlns:a16="http://schemas.microsoft.com/office/drawing/2014/main" id="{A595BE95-CA86-4E4A-97BC-8ECDAC59BA69}"/>
              </a:ext>
            </a:extLst>
          </p:cNvPr>
          <p:cNvSpPr>
            <a:spLocks/>
          </p:cNvSpPr>
          <p:nvPr/>
        </p:nvSpPr>
        <p:spPr bwMode="auto">
          <a:xfrm>
            <a:off x="2915277" y="5183616"/>
            <a:ext cx="211491" cy="174664"/>
          </a:xfrm>
          <a:custGeom>
            <a:avLst/>
            <a:gdLst>
              <a:gd name="T0" fmla="*/ 0 w 184"/>
              <a:gd name="T1" fmla="*/ 42 h 157"/>
              <a:gd name="T2" fmla="*/ 0 w 184"/>
              <a:gd name="T3" fmla="*/ 42 h 157"/>
              <a:gd name="T4" fmla="*/ 17 w 184"/>
              <a:gd name="T5" fmla="*/ 69 h 157"/>
              <a:gd name="T6" fmla="*/ 44 w 184"/>
              <a:gd name="T7" fmla="*/ 72 h 157"/>
              <a:gd name="T8" fmla="*/ 52 w 184"/>
              <a:gd name="T9" fmla="*/ 84 h 157"/>
              <a:gd name="T10" fmla="*/ 79 w 184"/>
              <a:gd name="T11" fmla="*/ 82 h 157"/>
              <a:gd name="T12" fmla="*/ 75 w 184"/>
              <a:gd name="T13" fmla="*/ 129 h 157"/>
              <a:gd name="T14" fmla="*/ 87 w 184"/>
              <a:gd name="T15" fmla="*/ 149 h 157"/>
              <a:gd name="T16" fmla="*/ 103 w 184"/>
              <a:gd name="T17" fmla="*/ 156 h 157"/>
              <a:gd name="T18" fmla="*/ 136 w 184"/>
              <a:gd name="T19" fmla="*/ 137 h 157"/>
              <a:gd name="T20" fmla="*/ 123 w 184"/>
              <a:gd name="T21" fmla="*/ 134 h 157"/>
              <a:gd name="T22" fmla="*/ 116 w 184"/>
              <a:gd name="T23" fmla="*/ 108 h 157"/>
              <a:gd name="T24" fmla="*/ 139 w 184"/>
              <a:gd name="T25" fmla="*/ 113 h 157"/>
              <a:gd name="T26" fmla="*/ 173 w 184"/>
              <a:gd name="T27" fmla="*/ 97 h 157"/>
              <a:gd name="T28" fmla="*/ 164 w 184"/>
              <a:gd name="T29" fmla="*/ 84 h 157"/>
              <a:gd name="T30" fmla="*/ 175 w 184"/>
              <a:gd name="T31" fmla="*/ 72 h 157"/>
              <a:gd name="T32" fmla="*/ 170 w 184"/>
              <a:gd name="T33" fmla="*/ 63 h 157"/>
              <a:gd name="T34" fmla="*/ 183 w 184"/>
              <a:gd name="T35" fmla="*/ 53 h 157"/>
              <a:gd name="T36" fmla="*/ 167 w 184"/>
              <a:gd name="T37" fmla="*/ 51 h 157"/>
              <a:gd name="T38" fmla="*/ 167 w 184"/>
              <a:gd name="T39" fmla="*/ 39 h 157"/>
              <a:gd name="T40" fmla="*/ 141 w 184"/>
              <a:gd name="T41" fmla="*/ 25 h 157"/>
              <a:gd name="T42" fmla="*/ 152 w 184"/>
              <a:gd name="T43" fmla="*/ 21 h 157"/>
              <a:gd name="T44" fmla="*/ 72 w 184"/>
              <a:gd name="T45" fmla="*/ 24 h 157"/>
              <a:gd name="T46" fmla="*/ 46 w 184"/>
              <a:gd name="T47" fmla="*/ 0 h 157"/>
              <a:gd name="T48" fmla="*/ 47 w 184"/>
              <a:gd name="T49" fmla="*/ 11 h 157"/>
              <a:gd name="T50" fmla="*/ 24 w 184"/>
              <a:gd name="T51" fmla="*/ 20 h 157"/>
              <a:gd name="T52" fmla="*/ 31 w 184"/>
              <a:gd name="T53" fmla="*/ 39 h 157"/>
              <a:gd name="T54" fmla="*/ 22 w 184"/>
              <a:gd name="T55" fmla="*/ 46 h 157"/>
              <a:gd name="T56" fmla="*/ 17 w 184"/>
              <a:gd name="T57" fmla="*/ 29 h 157"/>
              <a:gd name="T58" fmla="*/ 26 w 184"/>
              <a:gd name="T59" fmla="*/ 6 h 157"/>
              <a:gd name="T60" fmla="*/ 0 w 184"/>
              <a:gd name="T61" fmla="*/ 42 h 157"/>
              <a:gd name="T62" fmla="*/ 0 w 184"/>
              <a:gd name="T63" fmla="*/ 42 h 1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4"/>
              <a:gd name="T97" fmla="*/ 0 h 157"/>
              <a:gd name="T98" fmla="*/ 184 w 184"/>
              <a:gd name="T99" fmla="*/ 157 h 1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4" h="157">
                <a:moveTo>
                  <a:pt x="0" y="42"/>
                </a:moveTo>
                <a:lnTo>
                  <a:pt x="0" y="42"/>
                </a:lnTo>
                <a:lnTo>
                  <a:pt x="17" y="69"/>
                </a:lnTo>
                <a:lnTo>
                  <a:pt x="44" y="72"/>
                </a:lnTo>
                <a:lnTo>
                  <a:pt x="52" y="84"/>
                </a:lnTo>
                <a:lnTo>
                  <a:pt x="79" y="82"/>
                </a:lnTo>
                <a:lnTo>
                  <a:pt x="75" y="129"/>
                </a:lnTo>
                <a:lnTo>
                  <a:pt x="87" y="149"/>
                </a:lnTo>
                <a:lnTo>
                  <a:pt x="103" y="156"/>
                </a:lnTo>
                <a:lnTo>
                  <a:pt x="136" y="137"/>
                </a:lnTo>
                <a:lnTo>
                  <a:pt x="123" y="134"/>
                </a:lnTo>
                <a:lnTo>
                  <a:pt x="116" y="108"/>
                </a:lnTo>
                <a:lnTo>
                  <a:pt x="139" y="113"/>
                </a:lnTo>
                <a:lnTo>
                  <a:pt x="173" y="97"/>
                </a:lnTo>
                <a:lnTo>
                  <a:pt x="164" y="84"/>
                </a:lnTo>
                <a:lnTo>
                  <a:pt x="175" y="72"/>
                </a:lnTo>
                <a:lnTo>
                  <a:pt x="170" y="63"/>
                </a:lnTo>
                <a:lnTo>
                  <a:pt x="183" y="53"/>
                </a:lnTo>
                <a:lnTo>
                  <a:pt x="167" y="51"/>
                </a:lnTo>
                <a:lnTo>
                  <a:pt x="167" y="39"/>
                </a:lnTo>
                <a:lnTo>
                  <a:pt x="141" y="25"/>
                </a:lnTo>
                <a:lnTo>
                  <a:pt x="152" y="21"/>
                </a:lnTo>
                <a:lnTo>
                  <a:pt x="72" y="24"/>
                </a:lnTo>
                <a:lnTo>
                  <a:pt x="46" y="0"/>
                </a:lnTo>
                <a:lnTo>
                  <a:pt x="47" y="11"/>
                </a:lnTo>
                <a:lnTo>
                  <a:pt x="24" y="20"/>
                </a:lnTo>
                <a:lnTo>
                  <a:pt x="31" y="39"/>
                </a:lnTo>
                <a:lnTo>
                  <a:pt x="22" y="46"/>
                </a:lnTo>
                <a:lnTo>
                  <a:pt x="17" y="29"/>
                </a:lnTo>
                <a:lnTo>
                  <a:pt x="26" y="6"/>
                </a:lnTo>
                <a:lnTo>
                  <a:pt x="0" y="4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8" name="Freeform 738">
            <a:extLst>
              <a:ext uri="{FF2B5EF4-FFF2-40B4-BE49-F238E27FC236}">
                <a16:creationId xmlns:a16="http://schemas.microsoft.com/office/drawing/2014/main" id="{CE364E54-2E11-4C63-A303-5EB591D6D012}"/>
              </a:ext>
            </a:extLst>
          </p:cNvPr>
          <p:cNvSpPr>
            <a:spLocks/>
          </p:cNvSpPr>
          <p:nvPr/>
        </p:nvSpPr>
        <p:spPr bwMode="auto">
          <a:xfrm>
            <a:off x="5660570" y="5014686"/>
            <a:ext cx="109500" cy="225795"/>
          </a:xfrm>
          <a:custGeom>
            <a:avLst/>
            <a:gdLst>
              <a:gd name="T0" fmla="*/ 0 w 95"/>
              <a:gd name="T1" fmla="*/ 17056038 h 203"/>
              <a:gd name="T2" fmla="*/ 0 w 95"/>
              <a:gd name="T3" fmla="*/ 17056038 h 203"/>
              <a:gd name="T4" fmla="*/ 21990127 w 95"/>
              <a:gd name="T5" fmla="*/ 52872417 h 203"/>
              <a:gd name="T6" fmla="*/ 50262967 w 95"/>
              <a:gd name="T7" fmla="*/ 68222847 h 203"/>
              <a:gd name="T8" fmla="*/ 36127169 w 95"/>
              <a:gd name="T9" fmla="*/ 93806917 h 203"/>
              <a:gd name="T10" fmla="*/ 87960510 w 95"/>
              <a:gd name="T11" fmla="*/ 139856901 h 203"/>
              <a:gd name="T12" fmla="*/ 111520992 w 95"/>
              <a:gd name="T13" fmla="*/ 202962959 h 203"/>
              <a:gd name="T14" fmla="*/ 114662975 w 95"/>
              <a:gd name="T15" fmla="*/ 255835356 h 203"/>
              <a:gd name="T16" fmla="*/ 50262967 w 95"/>
              <a:gd name="T17" fmla="*/ 301886645 h 203"/>
              <a:gd name="T18" fmla="*/ 59687661 w 95"/>
              <a:gd name="T19" fmla="*/ 344525504 h 203"/>
              <a:gd name="T20" fmla="*/ 80106161 w 95"/>
              <a:gd name="T21" fmla="*/ 315530166 h 203"/>
              <a:gd name="T22" fmla="*/ 92672857 w 95"/>
              <a:gd name="T23" fmla="*/ 324058182 h 203"/>
              <a:gd name="T24" fmla="*/ 97385204 w 95"/>
              <a:gd name="T25" fmla="*/ 303592249 h 203"/>
              <a:gd name="T26" fmla="*/ 147648151 w 95"/>
              <a:gd name="T27" fmla="*/ 272891389 h 203"/>
              <a:gd name="T28" fmla="*/ 141365440 w 95"/>
              <a:gd name="T29" fmla="*/ 185906926 h 203"/>
              <a:gd name="T30" fmla="*/ 72253084 w 95"/>
              <a:gd name="T31" fmla="*/ 105744835 h 203"/>
              <a:gd name="T32" fmla="*/ 80106161 w 95"/>
              <a:gd name="T33" fmla="*/ 78456467 h 203"/>
              <a:gd name="T34" fmla="*/ 120945686 w 95"/>
              <a:gd name="T35" fmla="*/ 39227581 h 203"/>
              <a:gd name="T36" fmla="*/ 62828390 w 95"/>
              <a:gd name="T37" fmla="*/ 0 h 203"/>
              <a:gd name="T38" fmla="*/ 0 w 95"/>
              <a:gd name="T39" fmla="*/ 17056038 h 203"/>
              <a:gd name="T40" fmla="*/ 0 w 95"/>
              <a:gd name="T41" fmla="*/ 17056038 h 2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203"/>
              <a:gd name="T65" fmla="*/ 95 w 95"/>
              <a:gd name="T66" fmla="*/ 203 h 2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203">
                <a:moveTo>
                  <a:pt x="0" y="10"/>
                </a:moveTo>
                <a:lnTo>
                  <a:pt x="0" y="10"/>
                </a:lnTo>
                <a:lnTo>
                  <a:pt x="14" y="31"/>
                </a:lnTo>
                <a:lnTo>
                  <a:pt x="32" y="40"/>
                </a:lnTo>
                <a:lnTo>
                  <a:pt x="23" y="55"/>
                </a:lnTo>
                <a:lnTo>
                  <a:pt x="56" y="82"/>
                </a:lnTo>
                <a:lnTo>
                  <a:pt x="71" y="119"/>
                </a:lnTo>
                <a:lnTo>
                  <a:pt x="73" y="150"/>
                </a:lnTo>
                <a:lnTo>
                  <a:pt x="32" y="177"/>
                </a:lnTo>
                <a:lnTo>
                  <a:pt x="38" y="202"/>
                </a:lnTo>
                <a:lnTo>
                  <a:pt x="51" y="185"/>
                </a:lnTo>
                <a:lnTo>
                  <a:pt x="59" y="190"/>
                </a:lnTo>
                <a:lnTo>
                  <a:pt x="62" y="178"/>
                </a:lnTo>
                <a:lnTo>
                  <a:pt x="94" y="160"/>
                </a:lnTo>
                <a:lnTo>
                  <a:pt x="90" y="109"/>
                </a:lnTo>
                <a:lnTo>
                  <a:pt x="46" y="62"/>
                </a:lnTo>
                <a:lnTo>
                  <a:pt x="51" y="46"/>
                </a:lnTo>
                <a:lnTo>
                  <a:pt x="77" y="23"/>
                </a:lnTo>
                <a:lnTo>
                  <a:pt x="40" y="0"/>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9" name="Freeform 739">
            <a:extLst>
              <a:ext uri="{FF2B5EF4-FFF2-40B4-BE49-F238E27FC236}">
                <a16:creationId xmlns:a16="http://schemas.microsoft.com/office/drawing/2014/main" id="{1EFA42D7-4448-4E18-A729-6CF3DBA94A34}"/>
              </a:ext>
            </a:extLst>
          </p:cNvPr>
          <p:cNvSpPr>
            <a:spLocks/>
          </p:cNvSpPr>
          <p:nvPr/>
        </p:nvSpPr>
        <p:spPr bwMode="auto">
          <a:xfrm>
            <a:off x="4669221" y="4653688"/>
            <a:ext cx="116801" cy="51378"/>
          </a:xfrm>
          <a:custGeom>
            <a:avLst/>
            <a:gdLst>
              <a:gd name="T0" fmla="*/ 0 w 102"/>
              <a:gd name="T1" fmla="*/ 3439837 h 46"/>
              <a:gd name="T2" fmla="*/ 37206018 w 102"/>
              <a:gd name="T3" fmla="*/ 0 h 46"/>
              <a:gd name="T4" fmla="*/ 72863135 w 102"/>
              <a:gd name="T5" fmla="*/ 15478608 h 46"/>
              <a:gd name="T6" fmla="*/ 86814474 w 102"/>
              <a:gd name="T7" fmla="*/ 32676478 h 46"/>
              <a:gd name="T8" fmla="*/ 105418723 w 102"/>
              <a:gd name="T9" fmla="*/ 32676478 h 46"/>
              <a:gd name="T10" fmla="*/ 119371288 w 102"/>
              <a:gd name="T11" fmla="*/ 24077546 h 46"/>
              <a:gd name="T12" fmla="*/ 128672167 w 102"/>
              <a:gd name="T13" fmla="*/ 22356972 h 46"/>
              <a:gd name="T14" fmla="*/ 137974292 w 102"/>
              <a:gd name="T15" fmla="*/ 39556149 h 46"/>
              <a:gd name="T16" fmla="*/ 155027149 w 102"/>
              <a:gd name="T17" fmla="*/ 44715256 h 46"/>
              <a:gd name="T18" fmla="*/ 150376710 w 102"/>
              <a:gd name="T19" fmla="*/ 51593615 h 46"/>
              <a:gd name="T20" fmla="*/ 156577296 w 102"/>
              <a:gd name="T21" fmla="*/ 65352956 h 46"/>
              <a:gd name="T22" fmla="*/ 155027149 w 102"/>
              <a:gd name="T23" fmla="*/ 75671151 h 46"/>
              <a:gd name="T24" fmla="*/ 137974292 w 102"/>
              <a:gd name="T25" fmla="*/ 60192548 h 46"/>
              <a:gd name="T26" fmla="*/ 128672167 w 102"/>
              <a:gd name="T27" fmla="*/ 55033451 h 46"/>
              <a:gd name="T28" fmla="*/ 119371288 w 102"/>
              <a:gd name="T29" fmla="*/ 55033451 h 46"/>
              <a:gd name="T30" fmla="*/ 114719603 w 102"/>
              <a:gd name="T31" fmla="*/ 72231316 h 46"/>
              <a:gd name="T32" fmla="*/ 103868576 w 102"/>
              <a:gd name="T33" fmla="*/ 67072218 h 46"/>
              <a:gd name="T34" fmla="*/ 83714181 w 102"/>
              <a:gd name="T35" fmla="*/ 77391724 h 46"/>
              <a:gd name="T36" fmla="*/ 58910570 w 102"/>
              <a:gd name="T37" fmla="*/ 75671151 h 46"/>
              <a:gd name="T38" fmla="*/ 58910570 w 102"/>
              <a:gd name="T39" fmla="*/ 44715256 h 46"/>
              <a:gd name="T40" fmla="*/ 20153156 w 102"/>
              <a:gd name="T41" fmla="*/ 17197870 h 46"/>
              <a:gd name="T42" fmla="*/ 0 w 102"/>
              <a:gd name="T43" fmla="*/ 3439837 h 46"/>
              <a:gd name="T44" fmla="*/ 0 w 102"/>
              <a:gd name="T45" fmla="*/ 3439837 h 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46"/>
              <a:gd name="T71" fmla="*/ 102 w 102"/>
              <a:gd name="T72" fmla="*/ 46 h 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46">
                <a:moveTo>
                  <a:pt x="0" y="2"/>
                </a:moveTo>
                <a:lnTo>
                  <a:pt x="24" y="0"/>
                </a:lnTo>
                <a:lnTo>
                  <a:pt x="47" y="9"/>
                </a:lnTo>
                <a:lnTo>
                  <a:pt x="56" y="19"/>
                </a:lnTo>
                <a:lnTo>
                  <a:pt x="68" y="19"/>
                </a:lnTo>
                <a:lnTo>
                  <a:pt x="77" y="14"/>
                </a:lnTo>
                <a:lnTo>
                  <a:pt x="83" y="13"/>
                </a:lnTo>
                <a:lnTo>
                  <a:pt x="89" y="23"/>
                </a:lnTo>
                <a:lnTo>
                  <a:pt x="100" y="26"/>
                </a:lnTo>
                <a:lnTo>
                  <a:pt x="97" y="30"/>
                </a:lnTo>
                <a:lnTo>
                  <a:pt x="101" y="38"/>
                </a:lnTo>
                <a:lnTo>
                  <a:pt x="100" y="44"/>
                </a:lnTo>
                <a:lnTo>
                  <a:pt x="89" y="35"/>
                </a:lnTo>
                <a:lnTo>
                  <a:pt x="83" y="32"/>
                </a:lnTo>
                <a:lnTo>
                  <a:pt x="77" y="32"/>
                </a:lnTo>
                <a:lnTo>
                  <a:pt x="74" y="42"/>
                </a:lnTo>
                <a:lnTo>
                  <a:pt x="67" y="39"/>
                </a:lnTo>
                <a:lnTo>
                  <a:pt x="54" y="45"/>
                </a:lnTo>
                <a:lnTo>
                  <a:pt x="38" y="44"/>
                </a:lnTo>
                <a:lnTo>
                  <a:pt x="38" y="26"/>
                </a:lnTo>
                <a:lnTo>
                  <a:pt x="13" y="10"/>
                </a:lnTo>
                <a:lnTo>
                  <a:pt x="0" y="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0" name="Freeform 740">
            <a:extLst>
              <a:ext uri="{FF2B5EF4-FFF2-40B4-BE49-F238E27FC236}">
                <a16:creationId xmlns:a16="http://schemas.microsoft.com/office/drawing/2014/main" id="{8C2C812B-C909-499A-B3F4-D6BA4928BD00}"/>
              </a:ext>
            </a:extLst>
          </p:cNvPr>
          <p:cNvSpPr>
            <a:spLocks/>
          </p:cNvSpPr>
          <p:nvPr/>
        </p:nvSpPr>
        <p:spPr bwMode="auto">
          <a:xfrm>
            <a:off x="4752443" y="4682080"/>
            <a:ext cx="96360" cy="77068"/>
          </a:xfrm>
          <a:custGeom>
            <a:avLst/>
            <a:gdLst>
              <a:gd name="T0" fmla="*/ 48621765 w 85"/>
              <a:gd name="T1" fmla="*/ 3439855 h 69"/>
              <a:gd name="T2" fmla="*/ 54698713 w 85"/>
              <a:gd name="T3" fmla="*/ 3439855 h 69"/>
              <a:gd name="T4" fmla="*/ 74451875 w 85"/>
              <a:gd name="T5" fmla="*/ 10319564 h 69"/>
              <a:gd name="T6" fmla="*/ 92683970 w 85"/>
              <a:gd name="T7" fmla="*/ 25796947 h 69"/>
              <a:gd name="T8" fmla="*/ 103320478 w 85"/>
              <a:gd name="T9" fmla="*/ 44715498 h 69"/>
              <a:gd name="T10" fmla="*/ 127630734 w 85"/>
              <a:gd name="T11" fmla="*/ 65353310 h 69"/>
              <a:gd name="T12" fmla="*/ 115475606 w 85"/>
              <a:gd name="T13" fmla="*/ 70512435 h 69"/>
              <a:gd name="T14" fmla="*/ 106358952 w 85"/>
              <a:gd name="T15" fmla="*/ 84271851 h 69"/>
              <a:gd name="T16" fmla="*/ 104840331 w 85"/>
              <a:gd name="T17" fmla="*/ 91150268 h 69"/>
              <a:gd name="T18" fmla="*/ 100282004 w 85"/>
              <a:gd name="T19" fmla="*/ 116948516 h 69"/>
              <a:gd name="T20" fmla="*/ 82048695 w 85"/>
              <a:gd name="T21" fmla="*/ 110068809 h 69"/>
              <a:gd name="T22" fmla="*/ 79010202 w 85"/>
              <a:gd name="T23" fmla="*/ 87710414 h 69"/>
              <a:gd name="T24" fmla="*/ 60776893 w 85"/>
              <a:gd name="T25" fmla="*/ 96310704 h 69"/>
              <a:gd name="T26" fmla="*/ 44063438 w 85"/>
              <a:gd name="T27" fmla="*/ 108348226 h 69"/>
              <a:gd name="T28" fmla="*/ 33426921 w 85"/>
              <a:gd name="T29" fmla="*/ 106628955 h 69"/>
              <a:gd name="T30" fmla="*/ 24310266 w 85"/>
              <a:gd name="T31" fmla="*/ 94590122 h 69"/>
              <a:gd name="T32" fmla="*/ 18233314 w 85"/>
              <a:gd name="T33" fmla="*/ 84271851 h 69"/>
              <a:gd name="T34" fmla="*/ 25830119 w 85"/>
              <a:gd name="T35" fmla="*/ 73952289 h 69"/>
              <a:gd name="T36" fmla="*/ 30388447 w 85"/>
              <a:gd name="T37" fmla="*/ 82551268 h 69"/>
              <a:gd name="T38" fmla="*/ 53180092 w 85"/>
              <a:gd name="T39" fmla="*/ 94590122 h 69"/>
              <a:gd name="T40" fmla="*/ 57738419 w 85"/>
              <a:gd name="T41" fmla="*/ 84271851 h 69"/>
              <a:gd name="T42" fmla="*/ 36466627 w 85"/>
              <a:gd name="T43" fmla="*/ 65353310 h 69"/>
              <a:gd name="T44" fmla="*/ 30388447 w 85"/>
              <a:gd name="T45" fmla="*/ 49874623 h 69"/>
              <a:gd name="T46" fmla="*/ 22791646 w 85"/>
              <a:gd name="T47" fmla="*/ 44715498 h 69"/>
              <a:gd name="T48" fmla="*/ 22791646 w 85"/>
              <a:gd name="T49" fmla="*/ 34395926 h 69"/>
              <a:gd name="T50" fmla="*/ 13674986 w 85"/>
              <a:gd name="T51" fmla="*/ 30957384 h 69"/>
              <a:gd name="T52" fmla="*/ 0 w 85"/>
              <a:gd name="T53" fmla="*/ 29236801 h 69"/>
              <a:gd name="T54" fmla="*/ 4558328 w 85"/>
              <a:gd name="T55" fmla="*/ 17197963 h 69"/>
              <a:gd name="T56" fmla="*/ 6078183 w 85"/>
              <a:gd name="T57" fmla="*/ 10319564 h 69"/>
              <a:gd name="T58" fmla="*/ 16713460 w 85"/>
              <a:gd name="T59" fmla="*/ 10319564 h 69"/>
              <a:gd name="T60" fmla="*/ 22791646 w 85"/>
              <a:gd name="T61" fmla="*/ 15478692 h 69"/>
              <a:gd name="T62" fmla="*/ 39505101 w 85"/>
              <a:gd name="T63" fmla="*/ 30957384 h 69"/>
              <a:gd name="T64" fmla="*/ 41023731 w 85"/>
              <a:gd name="T65" fmla="*/ 20637817 h 69"/>
              <a:gd name="T66" fmla="*/ 34946774 w 85"/>
              <a:gd name="T67" fmla="*/ 8598982 h 69"/>
              <a:gd name="T68" fmla="*/ 39505101 w 85"/>
              <a:gd name="T69" fmla="*/ 0 h 69"/>
              <a:gd name="T70" fmla="*/ 48621765 w 85"/>
              <a:gd name="T71" fmla="*/ 3439855 h 69"/>
              <a:gd name="T72" fmla="*/ 48621765 w 85"/>
              <a:gd name="T73" fmla="*/ 3439855 h 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69"/>
              <a:gd name="T113" fmla="*/ 85 w 85"/>
              <a:gd name="T114" fmla="*/ 69 h 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69">
                <a:moveTo>
                  <a:pt x="32" y="2"/>
                </a:moveTo>
                <a:lnTo>
                  <a:pt x="36" y="2"/>
                </a:lnTo>
                <a:lnTo>
                  <a:pt x="49" y="6"/>
                </a:lnTo>
                <a:lnTo>
                  <a:pt x="61" y="15"/>
                </a:lnTo>
                <a:lnTo>
                  <a:pt x="68" y="26"/>
                </a:lnTo>
                <a:lnTo>
                  <a:pt x="84" y="38"/>
                </a:lnTo>
                <a:lnTo>
                  <a:pt x="76" y="41"/>
                </a:lnTo>
                <a:lnTo>
                  <a:pt x="70" y="49"/>
                </a:lnTo>
                <a:lnTo>
                  <a:pt x="69" y="53"/>
                </a:lnTo>
                <a:lnTo>
                  <a:pt x="66" y="68"/>
                </a:lnTo>
                <a:lnTo>
                  <a:pt x="54" y="64"/>
                </a:lnTo>
                <a:lnTo>
                  <a:pt x="52" y="51"/>
                </a:lnTo>
                <a:lnTo>
                  <a:pt x="40" y="56"/>
                </a:lnTo>
                <a:lnTo>
                  <a:pt x="29" y="63"/>
                </a:lnTo>
                <a:lnTo>
                  <a:pt x="22" y="62"/>
                </a:lnTo>
                <a:lnTo>
                  <a:pt x="16" y="55"/>
                </a:lnTo>
                <a:lnTo>
                  <a:pt x="12" y="49"/>
                </a:lnTo>
                <a:lnTo>
                  <a:pt x="17" y="43"/>
                </a:lnTo>
                <a:lnTo>
                  <a:pt x="20" y="48"/>
                </a:lnTo>
                <a:lnTo>
                  <a:pt x="35" y="55"/>
                </a:lnTo>
                <a:lnTo>
                  <a:pt x="38" y="49"/>
                </a:lnTo>
                <a:lnTo>
                  <a:pt x="24" y="38"/>
                </a:lnTo>
                <a:lnTo>
                  <a:pt x="20" y="29"/>
                </a:lnTo>
                <a:lnTo>
                  <a:pt x="15" y="26"/>
                </a:lnTo>
                <a:lnTo>
                  <a:pt x="15" y="20"/>
                </a:lnTo>
                <a:lnTo>
                  <a:pt x="9" y="18"/>
                </a:lnTo>
                <a:lnTo>
                  <a:pt x="0" y="17"/>
                </a:lnTo>
                <a:lnTo>
                  <a:pt x="3" y="10"/>
                </a:lnTo>
                <a:lnTo>
                  <a:pt x="4" y="6"/>
                </a:lnTo>
                <a:lnTo>
                  <a:pt x="11" y="6"/>
                </a:lnTo>
                <a:lnTo>
                  <a:pt x="15" y="9"/>
                </a:lnTo>
                <a:lnTo>
                  <a:pt x="26" y="18"/>
                </a:lnTo>
                <a:lnTo>
                  <a:pt x="27" y="12"/>
                </a:lnTo>
                <a:lnTo>
                  <a:pt x="23" y="5"/>
                </a:lnTo>
                <a:lnTo>
                  <a:pt x="26" y="0"/>
                </a:lnTo>
                <a:lnTo>
                  <a:pt x="32" y="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1" name="Freeform 741">
            <a:extLst>
              <a:ext uri="{FF2B5EF4-FFF2-40B4-BE49-F238E27FC236}">
                <a16:creationId xmlns:a16="http://schemas.microsoft.com/office/drawing/2014/main" id="{34849A92-9597-49BF-977B-9951D462FED2}"/>
              </a:ext>
            </a:extLst>
          </p:cNvPr>
          <p:cNvSpPr>
            <a:spLocks/>
          </p:cNvSpPr>
          <p:nvPr/>
        </p:nvSpPr>
        <p:spPr bwMode="auto">
          <a:xfrm>
            <a:off x="4730542" y="4696953"/>
            <a:ext cx="68622" cy="47322"/>
          </a:xfrm>
          <a:custGeom>
            <a:avLst/>
            <a:gdLst>
              <a:gd name="T0" fmla="*/ 0 w 57"/>
              <a:gd name="T1" fmla="*/ 10017957 h 43"/>
              <a:gd name="T2" fmla="*/ 11994369 w 57"/>
              <a:gd name="T3" fmla="*/ 21705362 h 43"/>
              <a:gd name="T4" fmla="*/ 25702218 w 57"/>
              <a:gd name="T5" fmla="*/ 38401091 h 43"/>
              <a:gd name="T6" fmla="*/ 47977476 w 57"/>
              <a:gd name="T7" fmla="*/ 61775897 h 43"/>
              <a:gd name="T8" fmla="*/ 61685320 w 57"/>
              <a:gd name="T9" fmla="*/ 48419056 h 43"/>
              <a:gd name="T10" fmla="*/ 63398800 w 57"/>
              <a:gd name="T11" fmla="*/ 60106454 h 43"/>
              <a:gd name="T12" fmla="*/ 73679684 w 57"/>
              <a:gd name="T13" fmla="*/ 61775897 h 43"/>
              <a:gd name="T14" fmla="*/ 89101029 w 57"/>
              <a:gd name="T15" fmla="*/ 70124408 h 43"/>
              <a:gd name="T16" fmla="*/ 95954951 w 57"/>
              <a:gd name="T17" fmla="*/ 60106454 h 43"/>
              <a:gd name="T18" fmla="*/ 71966203 w 57"/>
              <a:gd name="T19" fmla="*/ 41739979 h 43"/>
              <a:gd name="T20" fmla="*/ 66825762 w 57"/>
              <a:gd name="T21" fmla="*/ 26713693 h 43"/>
              <a:gd name="T22" fmla="*/ 56544878 w 57"/>
              <a:gd name="T23" fmla="*/ 21705362 h 43"/>
              <a:gd name="T24" fmla="*/ 56544878 w 57"/>
              <a:gd name="T25" fmla="*/ 11687403 h 43"/>
              <a:gd name="T26" fmla="*/ 46263995 w 57"/>
              <a:gd name="T27" fmla="*/ 8348513 h 43"/>
              <a:gd name="T28" fmla="*/ 30842660 w 57"/>
              <a:gd name="T29" fmla="*/ 5008332 h 43"/>
              <a:gd name="T30" fmla="*/ 17134811 w 57"/>
              <a:gd name="T31" fmla="*/ 0 h 43"/>
              <a:gd name="T32" fmla="*/ 5140443 w 57"/>
              <a:gd name="T33" fmla="*/ 1669444 h 43"/>
              <a:gd name="T34" fmla="*/ 0 w 57"/>
              <a:gd name="T35" fmla="*/ 10017957 h 43"/>
              <a:gd name="T36" fmla="*/ 0 w 57"/>
              <a:gd name="T37" fmla="*/ 1001795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43"/>
              <a:gd name="T59" fmla="*/ 57 w 57"/>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43">
                <a:moveTo>
                  <a:pt x="0" y="6"/>
                </a:moveTo>
                <a:lnTo>
                  <a:pt x="7" y="13"/>
                </a:lnTo>
                <a:lnTo>
                  <a:pt x="15" y="23"/>
                </a:lnTo>
                <a:lnTo>
                  <a:pt x="28" y="37"/>
                </a:lnTo>
                <a:lnTo>
                  <a:pt x="36" y="29"/>
                </a:lnTo>
                <a:lnTo>
                  <a:pt x="37" y="36"/>
                </a:lnTo>
                <a:lnTo>
                  <a:pt x="43" y="37"/>
                </a:lnTo>
                <a:lnTo>
                  <a:pt x="52" y="42"/>
                </a:lnTo>
                <a:lnTo>
                  <a:pt x="56" y="36"/>
                </a:lnTo>
                <a:lnTo>
                  <a:pt x="42" y="25"/>
                </a:lnTo>
                <a:lnTo>
                  <a:pt x="39" y="16"/>
                </a:lnTo>
                <a:lnTo>
                  <a:pt x="33" y="13"/>
                </a:lnTo>
                <a:lnTo>
                  <a:pt x="33" y="7"/>
                </a:lnTo>
                <a:lnTo>
                  <a:pt x="27" y="5"/>
                </a:lnTo>
                <a:lnTo>
                  <a:pt x="18" y="3"/>
                </a:lnTo>
                <a:lnTo>
                  <a:pt x="10" y="0"/>
                </a:lnTo>
                <a:lnTo>
                  <a:pt x="3" y="1"/>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2" name="Freeform 742">
            <a:extLst>
              <a:ext uri="{FF2B5EF4-FFF2-40B4-BE49-F238E27FC236}">
                <a16:creationId xmlns:a16="http://schemas.microsoft.com/office/drawing/2014/main" id="{DDEA1F90-0863-42CA-BDC2-92B238A78A85}"/>
              </a:ext>
            </a:extLst>
          </p:cNvPr>
          <p:cNvSpPr>
            <a:spLocks/>
          </p:cNvSpPr>
          <p:nvPr/>
        </p:nvSpPr>
        <p:spPr bwMode="auto">
          <a:xfrm>
            <a:off x="4768503" y="4436007"/>
            <a:ext cx="654085" cy="274468"/>
          </a:xfrm>
          <a:custGeom>
            <a:avLst/>
            <a:gdLst>
              <a:gd name="T0" fmla="*/ 837896752 w 572"/>
              <a:gd name="T1" fmla="*/ 173329062 h 246"/>
              <a:gd name="T2" fmla="*/ 749778861 w 572"/>
              <a:gd name="T3" fmla="*/ 163032328 h 246"/>
              <a:gd name="T4" fmla="*/ 717313589 w 572"/>
              <a:gd name="T5" fmla="*/ 130426133 h 246"/>
              <a:gd name="T6" fmla="*/ 675574125 w 572"/>
              <a:gd name="T7" fmla="*/ 135574479 h 246"/>
              <a:gd name="T8" fmla="*/ 635379996 w 572"/>
              <a:gd name="T9" fmla="*/ 121845555 h 246"/>
              <a:gd name="T10" fmla="*/ 562720752 w 572"/>
              <a:gd name="T11" fmla="*/ 70362068 h 246"/>
              <a:gd name="T12" fmla="*/ 471510634 w 572"/>
              <a:gd name="T13" fmla="*/ 51483487 h 246"/>
              <a:gd name="T14" fmla="*/ 408126826 w 572"/>
              <a:gd name="T15" fmla="*/ 30890090 h 246"/>
              <a:gd name="T16" fmla="*/ 344743018 w 572"/>
              <a:gd name="T17" fmla="*/ 17161161 h 246"/>
              <a:gd name="T18" fmla="*/ 284452602 w 572"/>
              <a:gd name="T19" fmla="*/ 36038437 h 246"/>
              <a:gd name="T20" fmla="*/ 216431076 w 572"/>
              <a:gd name="T21" fmla="*/ 36038437 h 246"/>
              <a:gd name="T22" fmla="*/ 216431076 w 572"/>
              <a:gd name="T23" fmla="*/ 84090992 h 246"/>
              <a:gd name="T24" fmla="*/ 242711894 w 572"/>
              <a:gd name="T25" fmla="*/ 106400515 h 246"/>
              <a:gd name="T26" fmla="*/ 242711894 w 572"/>
              <a:gd name="T27" fmla="*/ 139006710 h 246"/>
              <a:gd name="T28" fmla="*/ 216431076 w 572"/>
              <a:gd name="T29" fmla="*/ 140722826 h 246"/>
              <a:gd name="T30" fmla="*/ 177782595 w 572"/>
              <a:gd name="T31" fmla="*/ 123561671 h 246"/>
              <a:gd name="T32" fmla="*/ 151501738 w 572"/>
              <a:gd name="T33" fmla="*/ 130426133 h 246"/>
              <a:gd name="T34" fmla="*/ 120583201 w 572"/>
              <a:gd name="T35" fmla="*/ 118413324 h 246"/>
              <a:gd name="T36" fmla="*/ 46378446 w 572"/>
              <a:gd name="T37" fmla="*/ 116697208 h 246"/>
              <a:gd name="T38" fmla="*/ 30918546 w 572"/>
              <a:gd name="T39" fmla="*/ 133858364 h 246"/>
              <a:gd name="T40" fmla="*/ 27826320 w 572"/>
              <a:gd name="T41" fmla="*/ 156167866 h 246"/>
              <a:gd name="T42" fmla="*/ 4637720 w 572"/>
              <a:gd name="T43" fmla="*/ 145871173 h 246"/>
              <a:gd name="T44" fmla="*/ 0 w 572"/>
              <a:gd name="T45" fmla="*/ 192206333 h 246"/>
              <a:gd name="T46" fmla="*/ 12367668 w 572"/>
              <a:gd name="T47" fmla="*/ 224813839 h 246"/>
              <a:gd name="T48" fmla="*/ 40193983 w 572"/>
              <a:gd name="T49" fmla="*/ 223097723 h 246"/>
              <a:gd name="T50" fmla="*/ 66474811 w 572"/>
              <a:gd name="T51" fmla="*/ 269432843 h 246"/>
              <a:gd name="T52" fmla="*/ 160777174 w 572"/>
              <a:gd name="T53" fmla="*/ 252271688 h 246"/>
              <a:gd name="T54" fmla="*/ 153047229 w 572"/>
              <a:gd name="T55" fmla="*/ 302039039 h 246"/>
              <a:gd name="T56" fmla="*/ 105123311 w 572"/>
              <a:gd name="T57" fmla="*/ 327780772 h 246"/>
              <a:gd name="T58" fmla="*/ 157684948 w 572"/>
              <a:gd name="T59" fmla="*/ 375833399 h 246"/>
              <a:gd name="T60" fmla="*/ 194787976 w 572"/>
              <a:gd name="T61" fmla="*/ 380981746 h 246"/>
              <a:gd name="T62" fmla="*/ 222614286 w 572"/>
              <a:gd name="T63" fmla="*/ 387846208 h 246"/>
              <a:gd name="T64" fmla="*/ 222614286 w 572"/>
              <a:gd name="T65" fmla="*/ 293458461 h 246"/>
              <a:gd name="T66" fmla="*/ 259717276 w 572"/>
              <a:gd name="T67" fmla="*/ 264284497 h 246"/>
              <a:gd name="T68" fmla="*/ 272084939 w 572"/>
              <a:gd name="T69" fmla="*/ 252271688 h 246"/>
              <a:gd name="T70" fmla="*/ 290635812 w 572"/>
              <a:gd name="T71" fmla="*/ 260852265 h 246"/>
              <a:gd name="T72" fmla="*/ 299911249 w 572"/>
              <a:gd name="T73" fmla="*/ 267716728 h 246"/>
              <a:gd name="T74" fmla="*/ 323101084 w 572"/>
              <a:gd name="T75" fmla="*/ 307187385 h 246"/>
              <a:gd name="T76" fmla="*/ 343197526 w 572"/>
              <a:gd name="T77" fmla="*/ 332929119 h 246"/>
              <a:gd name="T78" fmla="*/ 394213671 w 572"/>
              <a:gd name="T79" fmla="*/ 332929119 h 246"/>
              <a:gd name="T80" fmla="*/ 414311279 w 572"/>
              <a:gd name="T81" fmla="*/ 398142901 h 246"/>
              <a:gd name="T82" fmla="*/ 435954379 w 572"/>
              <a:gd name="T83" fmla="*/ 420452403 h 246"/>
              <a:gd name="T84" fmla="*/ 486969280 w 572"/>
              <a:gd name="T85" fmla="*/ 410155710 h 246"/>
              <a:gd name="T86" fmla="*/ 547260862 w 572"/>
              <a:gd name="T87" fmla="*/ 410155710 h 246"/>
              <a:gd name="T88" fmla="*/ 544169878 w 572"/>
              <a:gd name="T89" fmla="*/ 382697861 h 246"/>
              <a:gd name="T90" fmla="*/ 554990807 w 572"/>
              <a:gd name="T91" fmla="*/ 368968937 h 246"/>
              <a:gd name="T92" fmla="*/ 592093796 w 572"/>
              <a:gd name="T93" fmla="*/ 374117284 h 246"/>
              <a:gd name="T94" fmla="*/ 644655433 w 572"/>
              <a:gd name="T95" fmla="*/ 360388359 h 246"/>
              <a:gd name="T96" fmla="*/ 732773479 w 572"/>
              <a:gd name="T97" fmla="*/ 379265630 h 246"/>
              <a:gd name="T98" fmla="*/ 732773479 w 572"/>
              <a:gd name="T99" fmla="*/ 319200194 h 246"/>
              <a:gd name="T100" fmla="*/ 799248270 w 572"/>
              <a:gd name="T101" fmla="*/ 252271688 h 246"/>
              <a:gd name="T102" fmla="*/ 861086587 w 572"/>
              <a:gd name="T103" fmla="*/ 216233261 h 2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2"/>
              <a:gd name="T157" fmla="*/ 0 h 246"/>
              <a:gd name="T158" fmla="*/ 572 w 572"/>
              <a:gd name="T159" fmla="*/ 246 h 2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2" h="246">
                <a:moveTo>
                  <a:pt x="557" y="126"/>
                </a:moveTo>
                <a:lnTo>
                  <a:pt x="571" y="121"/>
                </a:lnTo>
                <a:lnTo>
                  <a:pt x="542" y="101"/>
                </a:lnTo>
                <a:lnTo>
                  <a:pt x="524" y="109"/>
                </a:lnTo>
                <a:lnTo>
                  <a:pt x="497" y="102"/>
                </a:lnTo>
                <a:lnTo>
                  <a:pt x="485" y="95"/>
                </a:lnTo>
                <a:lnTo>
                  <a:pt x="474" y="95"/>
                </a:lnTo>
                <a:lnTo>
                  <a:pt x="467" y="84"/>
                </a:lnTo>
                <a:lnTo>
                  <a:pt x="464" y="76"/>
                </a:lnTo>
                <a:lnTo>
                  <a:pt x="454" y="76"/>
                </a:lnTo>
                <a:lnTo>
                  <a:pt x="446" y="76"/>
                </a:lnTo>
                <a:lnTo>
                  <a:pt x="437" y="79"/>
                </a:lnTo>
                <a:lnTo>
                  <a:pt x="424" y="66"/>
                </a:lnTo>
                <a:lnTo>
                  <a:pt x="418" y="68"/>
                </a:lnTo>
                <a:lnTo>
                  <a:pt x="411" y="71"/>
                </a:lnTo>
                <a:lnTo>
                  <a:pt x="404" y="73"/>
                </a:lnTo>
                <a:lnTo>
                  <a:pt x="392" y="63"/>
                </a:lnTo>
                <a:lnTo>
                  <a:pt x="364" y="41"/>
                </a:lnTo>
                <a:lnTo>
                  <a:pt x="342" y="27"/>
                </a:lnTo>
                <a:lnTo>
                  <a:pt x="328" y="15"/>
                </a:lnTo>
                <a:lnTo>
                  <a:pt x="305" y="30"/>
                </a:lnTo>
                <a:lnTo>
                  <a:pt x="301" y="19"/>
                </a:lnTo>
                <a:lnTo>
                  <a:pt x="268" y="18"/>
                </a:lnTo>
                <a:lnTo>
                  <a:pt x="264" y="18"/>
                </a:lnTo>
                <a:lnTo>
                  <a:pt x="249" y="0"/>
                </a:lnTo>
                <a:lnTo>
                  <a:pt x="233" y="2"/>
                </a:lnTo>
                <a:lnTo>
                  <a:pt x="223" y="10"/>
                </a:lnTo>
                <a:lnTo>
                  <a:pt x="202" y="14"/>
                </a:lnTo>
                <a:lnTo>
                  <a:pt x="195" y="10"/>
                </a:lnTo>
                <a:lnTo>
                  <a:pt x="184" y="21"/>
                </a:lnTo>
                <a:lnTo>
                  <a:pt x="176" y="19"/>
                </a:lnTo>
                <a:lnTo>
                  <a:pt x="146" y="22"/>
                </a:lnTo>
                <a:lnTo>
                  <a:pt x="140" y="21"/>
                </a:lnTo>
                <a:lnTo>
                  <a:pt x="136" y="23"/>
                </a:lnTo>
                <a:lnTo>
                  <a:pt x="148" y="36"/>
                </a:lnTo>
                <a:lnTo>
                  <a:pt x="140" y="49"/>
                </a:lnTo>
                <a:lnTo>
                  <a:pt x="141" y="58"/>
                </a:lnTo>
                <a:lnTo>
                  <a:pt x="141" y="62"/>
                </a:lnTo>
                <a:lnTo>
                  <a:pt x="157" y="62"/>
                </a:lnTo>
                <a:lnTo>
                  <a:pt x="162" y="71"/>
                </a:lnTo>
                <a:lnTo>
                  <a:pt x="162" y="79"/>
                </a:lnTo>
                <a:lnTo>
                  <a:pt x="157" y="81"/>
                </a:lnTo>
                <a:lnTo>
                  <a:pt x="151" y="76"/>
                </a:lnTo>
                <a:lnTo>
                  <a:pt x="144" y="79"/>
                </a:lnTo>
                <a:lnTo>
                  <a:pt x="140" y="82"/>
                </a:lnTo>
                <a:lnTo>
                  <a:pt x="129" y="76"/>
                </a:lnTo>
                <a:lnTo>
                  <a:pt x="125" y="69"/>
                </a:lnTo>
                <a:lnTo>
                  <a:pt x="115" y="72"/>
                </a:lnTo>
                <a:lnTo>
                  <a:pt x="115" y="75"/>
                </a:lnTo>
                <a:lnTo>
                  <a:pt x="108" y="69"/>
                </a:lnTo>
                <a:lnTo>
                  <a:pt x="98" y="76"/>
                </a:lnTo>
                <a:lnTo>
                  <a:pt x="86" y="79"/>
                </a:lnTo>
                <a:lnTo>
                  <a:pt x="82" y="76"/>
                </a:lnTo>
                <a:lnTo>
                  <a:pt x="78" y="69"/>
                </a:lnTo>
                <a:lnTo>
                  <a:pt x="63" y="68"/>
                </a:lnTo>
                <a:lnTo>
                  <a:pt x="36" y="66"/>
                </a:lnTo>
                <a:lnTo>
                  <a:pt x="30" y="68"/>
                </a:lnTo>
                <a:lnTo>
                  <a:pt x="28" y="72"/>
                </a:lnTo>
                <a:lnTo>
                  <a:pt x="24" y="71"/>
                </a:lnTo>
                <a:lnTo>
                  <a:pt x="20" y="78"/>
                </a:lnTo>
                <a:lnTo>
                  <a:pt x="16" y="84"/>
                </a:lnTo>
                <a:lnTo>
                  <a:pt x="16" y="86"/>
                </a:lnTo>
                <a:lnTo>
                  <a:pt x="18" y="91"/>
                </a:lnTo>
                <a:lnTo>
                  <a:pt x="14" y="93"/>
                </a:lnTo>
                <a:lnTo>
                  <a:pt x="9" y="84"/>
                </a:lnTo>
                <a:lnTo>
                  <a:pt x="3" y="85"/>
                </a:lnTo>
                <a:lnTo>
                  <a:pt x="0" y="98"/>
                </a:lnTo>
                <a:lnTo>
                  <a:pt x="0" y="105"/>
                </a:lnTo>
                <a:lnTo>
                  <a:pt x="0" y="112"/>
                </a:lnTo>
                <a:lnTo>
                  <a:pt x="4" y="118"/>
                </a:lnTo>
                <a:lnTo>
                  <a:pt x="8" y="123"/>
                </a:lnTo>
                <a:lnTo>
                  <a:pt x="8" y="131"/>
                </a:lnTo>
                <a:lnTo>
                  <a:pt x="14" y="130"/>
                </a:lnTo>
                <a:lnTo>
                  <a:pt x="22" y="124"/>
                </a:lnTo>
                <a:lnTo>
                  <a:pt x="26" y="130"/>
                </a:lnTo>
                <a:lnTo>
                  <a:pt x="32" y="137"/>
                </a:lnTo>
                <a:lnTo>
                  <a:pt x="37" y="144"/>
                </a:lnTo>
                <a:lnTo>
                  <a:pt x="43" y="157"/>
                </a:lnTo>
                <a:lnTo>
                  <a:pt x="55" y="154"/>
                </a:lnTo>
                <a:lnTo>
                  <a:pt x="74" y="150"/>
                </a:lnTo>
                <a:lnTo>
                  <a:pt x="104" y="147"/>
                </a:lnTo>
                <a:lnTo>
                  <a:pt x="111" y="156"/>
                </a:lnTo>
                <a:lnTo>
                  <a:pt x="112" y="172"/>
                </a:lnTo>
                <a:lnTo>
                  <a:pt x="99" y="176"/>
                </a:lnTo>
                <a:lnTo>
                  <a:pt x="86" y="179"/>
                </a:lnTo>
                <a:lnTo>
                  <a:pt x="87" y="191"/>
                </a:lnTo>
                <a:lnTo>
                  <a:pt x="68" y="191"/>
                </a:lnTo>
                <a:lnTo>
                  <a:pt x="86" y="215"/>
                </a:lnTo>
                <a:lnTo>
                  <a:pt x="94" y="217"/>
                </a:lnTo>
                <a:lnTo>
                  <a:pt x="102" y="219"/>
                </a:lnTo>
                <a:lnTo>
                  <a:pt x="106" y="229"/>
                </a:lnTo>
                <a:lnTo>
                  <a:pt x="110" y="225"/>
                </a:lnTo>
                <a:lnTo>
                  <a:pt x="126" y="222"/>
                </a:lnTo>
                <a:lnTo>
                  <a:pt x="134" y="226"/>
                </a:lnTo>
                <a:lnTo>
                  <a:pt x="140" y="231"/>
                </a:lnTo>
                <a:lnTo>
                  <a:pt x="144" y="226"/>
                </a:lnTo>
                <a:lnTo>
                  <a:pt x="155" y="228"/>
                </a:lnTo>
                <a:lnTo>
                  <a:pt x="137" y="174"/>
                </a:lnTo>
                <a:lnTo>
                  <a:pt x="144" y="171"/>
                </a:lnTo>
                <a:lnTo>
                  <a:pt x="167" y="159"/>
                </a:lnTo>
                <a:lnTo>
                  <a:pt x="171" y="158"/>
                </a:lnTo>
                <a:lnTo>
                  <a:pt x="168" y="154"/>
                </a:lnTo>
                <a:lnTo>
                  <a:pt x="173" y="156"/>
                </a:lnTo>
                <a:lnTo>
                  <a:pt x="173" y="150"/>
                </a:lnTo>
                <a:lnTo>
                  <a:pt x="176" y="147"/>
                </a:lnTo>
                <a:lnTo>
                  <a:pt x="178" y="148"/>
                </a:lnTo>
                <a:lnTo>
                  <a:pt x="183" y="148"/>
                </a:lnTo>
                <a:lnTo>
                  <a:pt x="188" y="152"/>
                </a:lnTo>
                <a:lnTo>
                  <a:pt x="195" y="145"/>
                </a:lnTo>
                <a:lnTo>
                  <a:pt x="198" y="147"/>
                </a:lnTo>
                <a:lnTo>
                  <a:pt x="194" y="156"/>
                </a:lnTo>
                <a:lnTo>
                  <a:pt x="197" y="169"/>
                </a:lnTo>
                <a:lnTo>
                  <a:pt x="209" y="176"/>
                </a:lnTo>
                <a:lnTo>
                  <a:pt x="209" y="179"/>
                </a:lnTo>
                <a:lnTo>
                  <a:pt x="205" y="185"/>
                </a:lnTo>
                <a:lnTo>
                  <a:pt x="207" y="188"/>
                </a:lnTo>
                <a:lnTo>
                  <a:pt x="222" y="194"/>
                </a:lnTo>
                <a:lnTo>
                  <a:pt x="226" y="202"/>
                </a:lnTo>
                <a:lnTo>
                  <a:pt x="240" y="197"/>
                </a:lnTo>
                <a:lnTo>
                  <a:pt x="255" y="194"/>
                </a:lnTo>
                <a:lnTo>
                  <a:pt x="268" y="218"/>
                </a:lnTo>
                <a:lnTo>
                  <a:pt x="272" y="229"/>
                </a:lnTo>
                <a:lnTo>
                  <a:pt x="268" y="232"/>
                </a:lnTo>
                <a:lnTo>
                  <a:pt x="266" y="236"/>
                </a:lnTo>
                <a:lnTo>
                  <a:pt x="278" y="240"/>
                </a:lnTo>
                <a:lnTo>
                  <a:pt x="282" y="245"/>
                </a:lnTo>
                <a:lnTo>
                  <a:pt x="298" y="240"/>
                </a:lnTo>
                <a:lnTo>
                  <a:pt x="304" y="245"/>
                </a:lnTo>
                <a:lnTo>
                  <a:pt x="315" y="239"/>
                </a:lnTo>
                <a:lnTo>
                  <a:pt x="323" y="238"/>
                </a:lnTo>
                <a:lnTo>
                  <a:pt x="333" y="239"/>
                </a:lnTo>
                <a:lnTo>
                  <a:pt x="354" y="239"/>
                </a:lnTo>
                <a:lnTo>
                  <a:pt x="349" y="235"/>
                </a:lnTo>
                <a:lnTo>
                  <a:pt x="349" y="228"/>
                </a:lnTo>
                <a:lnTo>
                  <a:pt x="352" y="223"/>
                </a:lnTo>
                <a:lnTo>
                  <a:pt x="352" y="219"/>
                </a:lnTo>
                <a:lnTo>
                  <a:pt x="345" y="216"/>
                </a:lnTo>
                <a:lnTo>
                  <a:pt x="359" y="215"/>
                </a:lnTo>
                <a:lnTo>
                  <a:pt x="371" y="216"/>
                </a:lnTo>
                <a:lnTo>
                  <a:pt x="373" y="219"/>
                </a:lnTo>
                <a:lnTo>
                  <a:pt x="383" y="218"/>
                </a:lnTo>
                <a:lnTo>
                  <a:pt x="376" y="207"/>
                </a:lnTo>
                <a:lnTo>
                  <a:pt x="383" y="206"/>
                </a:lnTo>
                <a:lnTo>
                  <a:pt x="417" y="210"/>
                </a:lnTo>
                <a:lnTo>
                  <a:pt x="444" y="212"/>
                </a:lnTo>
                <a:lnTo>
                  <a:pt x="464" y="221"/>
                </a:lnTo>
                <a:lnTo>
                  <a:pt x="474" y="221"/>
                </a:lnTo>
                <a:lnTo>
                  <a:pt x="478" y="231"/>
                </a:lnTo>
                <a:lnTo>
                  <a:pt x="485" y="210"/>
                </a:lnTo>
                <a:lnTo>
                  <a:pt x="474" y="186"/>
                </a:lnTo>
                <a:lnTo>
                  <a:pt x="508" y="179"/>
                </a:lnTo>
                <a:lnTo>
                  <a:pt x="512" y="166"/>
                </a:lnTo>
                <a:lnTo>
                  <a:pt x="517" y="147"/>
                </a:lnTo>
                <a:lnTo>
                  <a:pt x="552" y="148"/>
                </a:lnTo>
                <a:lnTo>
                  <a:pt x="557" y="12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3" name="Freeform 743">
            <a:extLst>
              <a:ext uri="{FF2B5EF4-FFF2-40B4-BE49-F238E27FC236}">
                <a16:creationId xmlns:a16="http://schemas.microsoft.com/office/drawing/2014/main" id="{D8C37E11-C4BD-4A84-BF63-578417B77BEB}"/>
              </a:ext>
            </a:extLst>
          </p:cNvPr>
          <p:cNvSpPr>
            <a:spLocks/>
          </p:cNvSpPr>
          <p:nvPr/>
        </p:nvSpPr>
        <p:spPr bwMode="auto">
          <a:xfrm>
            <a:off x="4926183" y="4614477"/>
            <a:ext cx="287623" cy="169007"/>
          </a:xfrm>
          <a:custGeom>
            <a:avLst/>
            <a:gdLst>
              <a:gd name="T0" fmla="*/ 37557332 w 250"/>
              <a:gd name="T1" fmla="*/ 114387181 h 153"/>
              <a:gd name="T2" fmla="*/ 43817105 w 250"/>
              <a:gd name="T3" fmla="*/ 95883169 h 153"/>
              <a:gd name="T4" fmla="*/ 53205497 w 250"/>
              <a:gd name="T5" fmla="*/ 87472254 h 153"/>
              <a:gd name="T6" fmla="*/ 70419843 w 250"/>
              <a:gd name="T7" fmla="*/ 90836620 h 153"/>
              <a:gd name="T8" fmla="*/ 89197899 w 250"/>
              <a:gd name="T9" fmla="*/ 97565352 h 153"/>
              <a:gd name="T10" fmla="*/ 93892720 w 250"/>
              <a:gd name="T11" fmla="*/ 102611900 h 153"/>
              <a:gd name="T12" fmla="*/ 106412245 w 250"/>
              <a:gd name="T13" fmla="*/ 114387181 h 153"/>
              <a:gd name="T14" fmla="*/ 115800637 w 250"/>
              <a:gd name="T15" fmla="*/ 144665176 h 153"/>
              <a:gd name="T16" fmla="*/ 129885103 w 250"/>
              <a:gd name="T17" fmla="*/ 141300810 h 153"/>
              <a:gd name="T18" fmla="*/ 151793020 w 250"/>
              <a:gd name="T19" fmla="*/ 144665176 h 153"/>
              <a:gd name="T20" fmla="*/ 183090619 w 250"/>
              <a:gd name="T21" fmla="*/ 178308874 h 153"/>
              <a:gd name="T22" fmla="*/ 215953120 w 250"/>
              <a:gd name="T23" fmla="*/ 198495069 h 153"/>
              <a:gd name="T24" fmla="*/ 247250681 w 250"/>
              <a:gd name="T25" fmla="*/ 220362150 h 153"/>
              <a:gd name="T26" fmla="*/ 259770205 w 250"/>
              <a:gd name="T27" fmla="*/ 255687991 h 153"/>
              <a:gd name="T28" fmla="*/ 278548241 w 250"/>
              <a:gd name="T29" fmla="*/ 227090881 h 153"/>
              <a:gd name="T30" fmla="*/ 281678122 w 250"/>
              <a:gd name="T31" fmla="*/ 201859435 h 153"/>
              <a:gd name="T32" fmla="*/ 269159849 w 250"/>
              <a:gd name="T33" fmla="*/ 163169188 h 153"/>
              <a:gd name="T34" fmla="*/ 295762587 w 250"/>
              <a:gd name="T35" fmla="*/ 154758273 h 153"/>
              <a:gd name="T36" fmla="*/ 328625167 w 250"/>
              <a:gd name="T37" fmla="*/ 163169188 h 153"/>
              <a:gd name="T38" fmla="*/ 381830644 w 250"/>
              <a:gd name="T39" fmla="*/ 158122639 h 153"/>
              <a:gd name="T40" fmla="*/ 381830644 w 250"/>
              <a:gd name="T41" fmla="*/ 136254261 h 153"/>
              <a:gd name="T42" fmla="*/ 317670504 w 250"/>
              <a:gd name="T43" fmla="*/ 136254261 h 153"/>
              <a:gd name="T44" fmla="*/ 286372944 w 250"/>
              <a:gd name="T45" fmla="*/ 132889895 h 153"/>
              <a:gd name="T46" fmla="*/ 258205265 w 250"/>
              <a:gd name="T47" fmla="*/ 144665176 h 153"/>
              <a:gd name="T48" fmla="*/ 239427229 w 250"/>
              <a:gd name="T49" fmla="*/ 141300810 h 153"/>
              <a:gd name="T50" fmla="*/ 223777823 w 250"/>
              <a:gd name="T51" fmla="*/ 142982993 h 153"/>
              <a:gd name="T52" fmla="*/ 204999787 w 250"/>
              <a:gd name="T53" fmla="*/ 132889895 h 153"/>
              <a:gd name="T54" fmla="*/ 204999787 w 250"/>
              <a:gd name="T55" fmla="*/ 124480278 h 153"/>
              <a:gd name="T56" fmla="*/ 201869906 w 250"/>
              <a:gd name="T57" fmla="*/ 95883169 h 153"/>
              <a:gd name="T58" fmla="*/ 140839687 w 250"/>
              <a:gd name="T59" fmla="*/ 72332588 h 153"/>
              <a:gd name="T60" fmla="*/ 109542126 w 250"/>
              <a:gd name="T61" fmla="*/ 50464210 h 153"/>
              <a:gd name="T62" fmla="*/ 70419843 w 250"/>
              <a:gd name="T63" fmla="*/ 60557308 h 153"/>
              <a:gd name="T64" fmla="*/ 45382045 w 250"/>
              <a:gd name="T65" fmla="*/ 26914936 h 153"/>
              <a:gd name="T66" fmla="*/ 46946986 w 250"/>
              <a:gd name="T67" fmla="*/ 0 h 153"/>
              <a:gd name="T68" fmla="*/ 28167689 w 250"/>
              <a:gd name="T69" fmla="*/ 117751546 h 1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0"/>
              <a:gd name="T106" fmla="*/ 0 h 153"/>
              <a:gd name="T107" fmla="*/ 250 w 250"/>
              <a:gd name="T108" fmla="*/ 153 h 1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0" h="153">
                <a:moveTo>
                  <a:pt x="18" y="70"/>
                </a:moveTo>
                <a:lnTo>
                  <a:pt x="24" y="68"/>
                </a:lnTo>
                <a:lnTo>
                  <a:pt x="26" y="62"/>
                </a:lnTo>
                <a:lnTo>
                  <a:pt x="28" y="57"/>
                </a:lnTo>
                <a:lnTo>
                  <a:pt x="36" y="60"/>
                </a:lnTo>
                <a:lnTo>
                  <a:pt x="34" y="52"/>
                </a:lnTo>
                <a:lnTo>
                  <a:pt x="41" y="49"/>
                </a:lnTo>
                <a:lnTo>
                  <a:pt x="45" y="54"/>
                </a:lnTo>
                <a:lnTo>
                  <a:pt x="51" y="54"/>
                </a:lnTo>
                <a:lnTo>
                  <a:pt x="57" y="58"/>
                </a:lnTo>
                <a:lnTo>
                  <a:pt x="60" y="60"/>
                </a:lnTo>
                <a:lnTo>
                  <a:pt x="60" y="61"/>
                </a:lnTo>
                <a:lnTo>
                  <a:pt x="61" y="66"/>
                </a:lnTo>
                <a:lnTo>
                  <a:pt x="68" y="68"/>
                </a:lnTo>
                <a:lnTo>
                  <a:pt x="68" y="75"/>
                </a:lnTo>
                <a:lnTo>
                  <a:pt x="74" y="86"/>
                </a:lnTo>
                <a:lnTo>
                  <a:pt x="81" y="87"/>
                </a:lnTo>
                <a:lnTo>
                  <a:pt x="83" y="84"/>
                </a:lnTo>
                <a:lnTo>
                  <a:pt x="91" y="80"/>
                </a:lnTo>
                <a:lnTo>
                  <a:pt x="97" y="86"/>
                </a:lnTo>
                <a:lnTo>
                  <a:pt x="105" y="94"/>
                </a:lnTo>
                <a:lnTo>
                  <a:pt x="117" y="106"/>
                </a:lnTo>
                <a:lnTo>
                  <a:pt x="137" y="111"/>
                </a:lnTo>
                <a:lnTo>
                  <a:pt x="138" y="118"/>
                </a:lnTo>
                <a:lnTo>
                  <a:pt x="151" y="124"/>
                </a:lnTo>
                <a:lnTo>
                  <a:pt x="158" y="131"/>
                </a:lnTo>
                <a:lnTo>
                  <a:pt x="153" y="152"/>
                </a:lnTo>
                <a:lnTo>
                  <a:pt x="166" y="152"/>
                </a:lnTo>
                <a:lnTo>
                  <a:pt x="173" y="141"/>
                </a:lnTo>
                <a:lnTo>
                  <a:pt x="178" y="135"/>
                </a:lnTo>
                <a:lnTo>
                  <a:pt x="182" y="130"/>
                </a:lnTo>
                <a:lnTo>
                  <a:pt x="180" y="120"/>
                </a:lnTo>
                <a:lnTo>
                  <a:pt x="170" y="116"/>
                </a:lnTo>
                <a:lnTo>
                  <a:pt x="172" y="97"/>
                </a:lnTo>
                <a:lnTo>
                  <a:pt x="181" y="90"/>
                </a:lnTo>
                <a:lnTo>
                  <a:pt x="189" y="92"/>
                </a:lnTo>
                <a:lnTo>
                  <a:pt x="207" y="89"/>
                </a:lnTo>
                <a:lnTo>
                  <a:pt x="210" y="97"/>
                </a:lnTo>
                <a:lnTo>
                  <a:pt x="221" y="96"/>
                </a:lnTo>
                <a:lnTo>
                  <a:pt x="244" y="94"/>
                </a:lnTo>
                <a:lnTo>
                  <a:pt x="249" y="86"/>
                </a:lnTo>
                <a:lnTo>
                  <a:pt x="244" y="81"/>
                </a:lnTo>
                <a:lnTo>
                  <a:pt x="229" y="81"/>
                </a:lnTo>
                <a:lnTo>
                  <a:pt x="203" y="81"/>
                </a:lnTo>
                <a:lnTo>
                  <a:pt x="193" y="81"/>
                </a:lnTo>
                <a:lnTo>
                  <a:pt x="183" y="79"/>
                </a:lnTo>
                <a:lnTo>
                  <a:pt x="167" y="87"/>
                </a:lnTo>
                <a:lnTo>
                  <a:pt x="165" y="86"/>
                </a:lnTo>
                <a:lnTo>
                  <a:pt x="161" y="82"/>
                </a:lnTo>
                <a:lnTo>
                  <a:pt x="153" y="84"/>
                </a:lnTo>
                <a:lnTo>
                  <a:pt x="145" y="87"/>
                </a:lnTo>
                <a:lnTo>
                  <a:pt x="143" y="85"/>
                </a:lnTo>
                <a:lnTo>
                  <a:pt x="141" y="82"/>
                </a:lnTo>
                <a:lnTo>
                  <a:pt x="131" y="79"/>
                </a:lnTo>
                <a:lnTo>
                  <a:pt x="129" y="78"/>
                </a:lnTo>
                <a:lnTo>
                  <a:pt x="131" y="74"/>
                </a:lnTo>
                <a:lnTo>
                  <a:pt x="136" y="71"/>
                </a:lnTo>
                <a:lnTo>
                  <a:pt x="129" y="57"/>
                </a:lnTo>
                <a:lnTo>
                  <a:pt x="118" y="36"/>
                </a:lnTo>
                <a:lnTo>
                  <a:pt x="90" y="43"/>
                </a:lnTo>
                <a:lnTo>
                  <a:pt x="83" y="36"/>
                </a:lnTo>
                <a:lnTo>
                  <a:pt x="70" y="30"/>
                </a:lnTo>
                <a:lnTo>
                  <a:pt x="58" y="39"/>
                </a:lnTo>
                <a:lnTo>
                  <a:pt x="45" y="36"/>
                </a:lnTo>
                <a:lnTo>
                  <a:pt x="32" y="27"/>
                </a:lnTo>
                <a:lnTo>
                  <a:pt x="29" y="16"/>
                </a:lnTo>
                <a:lnTo>
                  <a:pt x="31" y="8"/>
                </a:lnTo>
                <a:lnTo>
                  <a:pt x="30" y="0"/>
                </a:lnTo>
                <a:lnTo>
                  <a:pt x="0" y="16"/>
                </a:lnTo>
                <a:lnTo>
                  <a:pt x="18" y="7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4" name="Freeform 744">
            <a:extLst>
              <a:ext uri="{FF2B5EF4-FFF2-40B4-BE49-F238E27FC236}">
                <a16:creationId xmlns:a16="http://schemas.microsoft.com/office/drawing/2014/main" id="{C375A887-D5E3-4F99-9950-A79EB6CA9A6B}"/>
              </a:ext>
            </a:extLst>
          </p:cNvPr>
          <p:cNvSpPr>
            <a:spLocks/>
          </p:cNvSpPr>
          <p:nvPr/>
        </p:nvSpPr>
        <p:spPr bwMode="auto">
          <a:xfrm>
            <a:off x="4886764" y="4667208"/>
            <a:ext cx="220462" cy="150078"/>
          </a:xfrm>
          <a:custGeom>
            <a:avLst/>
            <a:gdLst>
              <a:gd name="T0" fmla="*/ 0 w 191"/>
              <a:gd name="T1" fmla="*/ 32855643 h 134"/>
              <a:gd name="T2" fmla="*/ 1575071 w 191"/>
              <a:gd name="T3" fmla="*/ 63983358 h 134"/>
              <a:gd name="T4" fmla="*/ 17325780 w 191"/>
              <a:gd name="T5" fmla="*/ 44960360 h 134"/>
              <a:gd name="T6" fmla="*/ 39378027 w 191"/>
              <a:gd name="T7" fmla="*/ 69171089 h 134"/>
              <a:gd name="T8" fmla="*/ 29927604 w 191"/>
              <a:gd name="T9" fmla="*/ 83005040 h 134"/>
              <a:gd name="T10" fmla="*/ 3150142 w 191"/>
              <a:gd name="T11" fmla="*/ 69171089 h 134"/>
              <a:gd name="T12" fmla="*/ 0 w 191"/>
              <a:gd name="T13" fmla="*/ 89922036 h 134"/>
              <a:gd name="T14" fmla="*/ 3150142 w 191"/>
              <a:gd name="T15" fmla="*/ 102026743 h 134"/>
              <a:gd name="T16" fmla="*/ 17325780 w 191"/>
              <a:gd name="T17" fmla="*/ 103755986 h 134"/>
              <a:gd name="T18" fmla="*/ 11025498 w 191"/>
              <a:gd name="T19" fmla="*/ 117589937 h 134"/>
              <a:gd name="T20" fmla="*/ 23627322 w 191"/>
              <a:gd name="T21" fmla="*/ 126236156 h 134"/>
              <a:gd name="T22" fmla="*/ 23627322 w 191"/>
              <a:gd name="T23" fmla="*/ 167738009 h 134"/>
              <a:gd name="T24" fmla="*/ 64580420 w 191"/>
              <a:gd name="T25" fmla="*/ 155633302 h 134"/>
              <a:gd name="T26" fmla="*/ 88206497 w 191"/>
              <a:gd name="T27" fmla="*/ 143528595 h 134"/>
              <a:gd name="T28" fmla="*/ 141760149 w 191"/>
              <a:gd name="T29" fmla="*/ 171196496 h 134"/>
              <a:gd name="T30" fmla="*/ 173262853 w 191"/>
              <a:gd name="T31" fmla="*/ 186761047 h 134"/>
              <a:gd name="T32" fmla="*/ 181138205 w 191"/>
              <a:gd name="T33" fmla="*/ 195407266 h 134"/>
              <a:gd name="T34" fmla="*/ 184288346 w 191"/>
              <a:gd name="T35" fmla="*/ 214428948 h 134"/>
              <a:gd name="T36" fmla="*/ 215791011 w 191"/>
              <a:gd name="T37" fmla="*/ 229992143 h 134"/>
              <a:gd name="T38" fmla="*/ 261469310 w 191"/>
              <a:gd name="T39" fmla="*/ 174655025 h 134"/>
              <a:gd name="T40" fmla="*/ 291396905 w 191"/>
              <a:gd name="T41" fmla="*/ 174655025 h 134"/>
              <a:gd name="T42" fmla="*/ 296122116 w 191"/>
              <a:gd name="T43" fmla="*/ 152174814 h 134"/>
              <a:gd name="T44" fmla="*/ 299272257 w 191"/>
              <a:gd name="T45" fmla="*/ 141799351 h 134"/>
              <a:gd name="T46" fmla="*/ 289821834 w 191"/>
              <a:gd name="T47" fmla="*/ 127965400 h 134"/>
              <a:gd name="T48" fmla="*/ 267769592 w 191"/>
              <a:gd name="T49" fmla="*/ 119319181 h 134"/>
              <a:gd name="T50" fmla="*/ 266194522 w 191"/>
              <a:gd name="T51" fmla="*/ 107214474 h 134"/>
              <a:gd name="T52" fmla="*/ 234691857 w 191"/>
              <a:gd name="T53" fmla="*/ 98568255 h 134"/>
              <a:gd name="T54" fmla="*/ 215791011 w 191"/>
              <a:gd name="T55" fmla="*/ 77817308 h 134"/>
              <a:gd name="T56" fmla="*/ 207915658 w 191"/>
              <a:gd name="T57" fmla="*/ 65712601 h 134"/>
              <a:gd name="T58" fmla="*/ 193738769 w 191"/>
              <a:gd name="T59" fmla="*/ 53606580 h 134"/>
              <a:gd name="T60" fmla="*/ 184288346 w 191"/>
              <a:gd name="T61" fmla="*/ 60524870 h 134"/>
              <a:gd name="T62" fmla="*/ 177988064 w 191"/>
              <a:gd name="T63" fmla="*/ 65712601 h 134"/>
              <a:gd name="T64" fmla="*/ 166962571 w 191"/>
              <a:gd name="T65" fmla="*/ 63983358 h 134"/>
              <a:gd name="T66" fmla="*/ 157512109 w 191"/>
              <a:gd name="T67" fmla="*/ 44960360 h 134"/>
              <a:gd name="T68" fmla="*/ 157512109 w 191"/>
              <a:gd name="T69" fmla="*/ 32855643 h 134"/>
              <a:gd name="T70" fmla="*/ 146485360 w 191"/>
              <a:gd name="T71" fmla="*/ 29397156 h 134"/>
              <a:gd name="T72" fmla="*/ 143335219 w 191"/>
              <a:gd name="T73" fmla="*/ 19021687 h 134"/>
              <a:gd name="T74" fmla="*/ 130734655 w 191"/>
              <a:gd name="T75" fmla="*/ 8646222 h 134"/>
              <a:gd name="T76" fmla="*/ 121284232 w 191"/>
              <a:gd name="T77" fmla="*/ 8646222 h 134"/>
              <a:gd name="T78" fmla="*/ 114983950 w 191"/>
              <a:gd name="T79" fmla="*/ 0 h 134"/>
              <a:gd name="T80" fmla="*/ 103957202 w 191"/>
              <a:gd name="T81" fmla="*/ 5187733 h 134"/>
              <a:gd name="T82" fmla="*/ 107108598 w 191"/>
              <a:gd name="T83" fmla="*/ 19021687 h 134"/>
              <a:gd name="T84" fmla="*/ 102382131 w 191"/>
              <a:gd name="T85" fmla="*/ 15563200 h 134"/>
              <a:gd name="T86" fmla="*/ 94506779 w 191"/>
              <a:gd name="T87" fmla="*/ 13833956 h 134"/>
              <a:gd name="T88" fmla="*/ 88206497 w 191"/>
              <a:gd name="T89" fmla="*/ 32855643 h 134"/>
              <a:gd name="T90" fmla="*/ 75605913 w 191"/>
              <a:gd name="T91" fmla="*/ 36314131 h 134"/>
              <a:gd name="T92" fmla="*/ 64580420 w 191"/>
              <a:gd name="T93" fmla="*/ 32855643 h 134"/>
              <a:gd name="T94" fmla="*/ 55128742 w 191"/>
              <a:gd name="T95" fmla="*/ 41501862 h 134"/>
              <a:gd name="T96" fmla="*/ 45678319 w 191"/>
              <a:gd name="T97" fmla="*/ 32855643 h 134"/>
              <a:gd name="T98" fmla="*/ 31502675 w 191"/>
              <a:gd name="T99" fmla="*/ 24209424 h 134"/>
              <a:gd name="T100" fmla="*/ 0 w 191"/>
              <a:gd name="T101" fmla="*/ 32855643 h 134"/>
              <a:gd name="T102" fmla="*/ 0 w 191"/>
              <a:gd name="T103" fmla="*/ 32855643 h 1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1"/>
              <a:gd name="T157" fmla="*/ 0 h 134"/>
              <a:gd name="T158" fmla="*/ 191 w 191"/>
              <a:gd name="T159" fmla="*/ 134 h 1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1" h="134">
                <a:moveTo>
                  <a:pt x="0" y="19"/>
                </a:moveTo>
                <a:lnTo>
                  <a:pt x="1" y="37"/>
                </a:lnTo>
                <a:lnTo>
                  <a:pt x="11" y="26"/>
                </a:lnTo>
                <a:lnTo>
                  <a:pt x="25" y="40"/>
                </a:lnTo>
                <a:lnTo>
                  <a:pt x="19" y="48"/>
                </a:lnTo>
                <a:lnTo>
                  <a:pt x="2" y="40"/>
                </a:lnTo>
                <a:lnTo>
                  <a:pt x="0" y="52"/>
                </a:lnTo>
                <a:lnTo>
                  <a:pt x="2" y="59"/>
                </a:lnTo>
                <a:lnTo>
                  <a:pt x="11" y="60"/>
                </a:lnTo>
                <a:lnTo>
                  <a:pt x="7" y="68"/>
                </a:lnTo>
                <a:lnTo>
                  <a:pt x="15" y="73"/>
                </a:lnTo>
                <a:lnTo>
                  <a:pt x="15" y="97"/>
                </a:lnTo>
                <a:lnTo>
                  <a:pt x="41" y="90"/>
                </a:lnTo>
                <a:lnTo>
                  <a:pt x="56" y="83"/>
                </a:lnTo>
                <a:lnTo>
                  <a:pt x="90" y="99"/>
                </a:lnTo>
                <a:lnTo>
                  <a:pt x="110" y="108"/>
                </a:lnTo>
                <a:lnTo>
                  <a:pt x="115" y="113"/>
                </a:lnTo>
                <a:lnTo>
                  <a:pt x="117" y="124"/>
                </a:lnTo>
                <a:lnTo>
                  <a:pt x="137" y="133"/>
                </a:lnTo>
                <a:lnTo>
                  <a:pt x="166" y="101"/>
                </a:lnTo>
                <a:lnTo>
                  <a:pt x="185" y="101"/>
                </a:lnTo>
                <a:lnTo>
                  <a:pt x="188" y="88"/>
                </a:lnTo>
                <a:lnTo>
                  <a:pt x="190" y="82"/>
                </a:lnTo>
                <a:lnTo>
                  <a:pt x="184" y="74"/>
                </a:lnTo>
                <a:lnTo>
                  <a:pt x="170" y="69"/>
                </a:lnTo>
                <a:lnTo>
                  <a:pt x="169" y="62"/>
                </a:lnTo>
                <a:lnTo>
                  <a:pt x="149" y="57"/>
                </a:lnTo>
                <a:lnTo>
                  <a:pt x="137" y="45"/>
                </a:lnTo>
                <a:lnTo>
                  <a:pt x="132" y="38"/>
                </a:lnTo>
                <a:lnTo>
                  <a:pt x="123" y="31"/>
                </a:lnTo>
                <a:lnTo>
                  <a:pt x="117" y="35"/>
                </a:lnTo>
                <a:lnTo>
                  <a:pt x="113" y="38"/>
                </a:lnTo>
                <a:lnTo>
                  <a:pt x="106" y="37"/>
                </a:lnTo>
                <a:lnTo>
                  <a:pt x="100" y="26"/>
                </a:lnTo>
                <a:lnTo>
                  <a:pt x="100" y="19"/>
                </a:lnTo>
                <a:lnTo>
                  <a:pt x="93" y="17"/>
                </a:lnTo>
                <a:lnTo>
                  <a:pt x="91" y="11"/>
                </a:lnTo>
                <a:lnTo>
                  <a:pt x="83" y="5"/>
                </a:lnTo>
                <a:lnTo>
                  <a:pt x="77" y="5"/>
                </a:lnTo>
                <a:lnTo>
                  <a:pt x="73" y="0"/>
                </a:lnTo>
                <a:lnTo>
                  <a:pt x="66" y="3"/>
                </a:lnTo>
                <a:lnTo>
                  <a:pt x="68" y="11"/>
                </a:lnTo>
                <a:lnTo>
                  <a:pt x="65" y="9"/>
                </a:lnTo>
                <a:lnTo>
                  <a:pt x="60" y="8"/>
                </a:lnTo>
                <a:lnTo>
                  <a:pt x="56" y="19"/>
                </a:lnTo>
                <a:lnTo>
                  <a:pt x="48" y="21"/>
                </a:lnTo>
                <a:lnTo>
                  <a:pt x="41" y="19"/>
                </a:lnTo>
                <a:lnTo>
                  <a:pt x="35" y="24"/>
                </a:lnTo>
                <a:lnTo>
                  <a:pt x="29" y="19"/>
                </a:lnTo>
                <a:lnTo>
                  <a:pt x="20" y="14"/>
                </a:lnTo>
                <a:lnTo>
                  <a:pt x="0" y="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5" name="Freeform 745">
            <a:extLst>
              <a:ext uri="{FF2B5EF4-FFF2-40B4-BE49-F238E27FC236}">
                <a16:creationId xmlns:a16="http://schemas.microsoft.com/office/drawing/2014/main" id="{D68A8DB0-4D69-4C87-A962-C8F9E969D524}"/>
              </a:ext>
            </a:extLst>
          </p:cNvPr>
          <p:cNvSpPr>
            <a:spLocks/>
          </p:cNvSpPr>
          <p:nvPr/>
        </p:nvSpPr>
        <p:spPr bwMode="auto">
          <a:xfrm>
            <a:off x="5134965" y="4665855"/>
            <a:ext cx="181042" cy="77068"/>
          </a:xfrm>
          <a:custGeom>
            <a:avLst/>
            <a:gdLst>
              <a:gd name="T0" fmla="*/ 62060649 w 160"/>
              <a:gd name="T1" fmla="*/ 82551268 h 69"/>
              <a:gd name="T2" fmla="*/ 43896322 w 160"/>
              <a:gd name="T3" fmla="*/ 82551268 h 69"/>
              <a:gd name="T4" fmla="*/ 9082166 w 160"/>
              <a:gd name="T5" fmla="*/ 87710414 h 69"/>
              <a:gd name="T6" fmla="*/ 0 w 160"/>
              <a:gd name="T7" fmla="*/ 99749247 h 69"/>
              <a:gd name="T8" fmla="*/ 9082166 w 160"/>
              <a:gd name="T9" fmla="*/ 104909684 h 69"/>
              <a:gd name="T10" fmla="*/ 16649818 w 160"/>
              <a:gd name="T11" fmla="*/ 110068809 h 69"/>
              <a:gd name="T12" fmla="*/ 65087217 w 160"/>
              <a:gd name="T13" fmla="*/ 108348226 h 69"/>
              <a:gd name="T14" fmla="*/ 96874808 w 160"/>
              <a:gd name="T15" fmla="*/ 108348226 h 69"/>
              <a:gd name="T16" fmla="*/ 112011337 w 160"/>
              <a:gd name="T17" fmla="*/ 116948516 h 69"/>
              <a:gd name="T18" fmla="*/ 116552418 w 160"/>
              <a:gd name="T19" fmla="*/ 101469830 h 69"/>
              <a:gd name="T20" fmla="*/ 130175663 w 160"/>
              <a:gd name="T21" fmla="*/ 99749247 h 69"/>
              <a:gd name="T22" fmla="*/ 149853274 w 160"/>
              <a:gd name="T23" fmla="*/ 94590122 h 69"/>
              <a:gd name="T24" fmla="*/ 166503125 w 160"/>
              <a:gd name="T25" fmla="*/ 91150268 h 69"/>
              <a:gd name="T26" fmla="*/ 196777413 w 160"/>
              <a:gd name="T27" fmla="*/ 72233018 h 69"/>
              <a:gd name="T28" fmla="*/ 230078269 w 160"/>
              <a:gd name="T29" fmla="*/ 53314477 h 69"/>
              <a:gd name="T30" fmla="*/ 240673716 w 160"/>
              <a:gd name="T31" fmla="*/ 42996227 h 69"/>
              <a:gd name="T32" fmla="*/ 236132635 w 160"/>
              <a:gd name="T33" fmla="*/ 25796947 h 69"/>
              <a:gd name="T34" fmla="*/ 220996106 w 160"/>
              <a:gd name="T35" fmla="*/ 25796947 h 69"/>
              <a:gd name="T36" fmla="*/ 205859577 w 160"/>
              <a:gd name="T37" fmla="*/ 17197963 h 69"/>
              <a:gd name="T38" fmla="*/ 189208534 w 160"/>
              <a:gd name="T39" fmla="*/ 10319564 h 69"/>
              <a:gd name="T40" fmla="*/ 149853274 w 160"/>
              <a:gd name="T41" fmla="*/ 6879710 h 69"/>
              <a:gd name="T42" fmla="*/ 98388092 w 160"/>
              <a:gd name="T43" fmla="*/ 0 h 69"/>
              <a:gd name="T44" fmla="*/ 89305928 w 160"/>
              <a:gd name="T45" fmla="*/ 1719272 h 69"/>
              <a:gd name="T46" fmla="*/ 92333726 w 160"/>
              <a:gd name="T47" fmla="*/ 10319564 h 69"/>
              <a:gd name="T48" fmla="*/ 98388092 w 160"/>
              <a:gd name="T49" fmla="*/ 20637817 h 69"/>
              <a:gd name="T50" fmla="*/ 83251563 w 160"/>
              <a:gd name="T51" fmla="*/ 22357093 h 69"/>
              <a:gd name="T52" fmla="*/ 80224976 w 160"/>
              <a:gd name="T53" fmla="*/ 17197963 h 69"/>
              <a:gd name="T54" fmla="*/ 63573933 w 160"/>
              <a:gd name="T55" fmla="*/ 15478692 h 69"/>
              <a:gd name="T56" fmla="*/ 40868524 w 160"/>
              <a:gd name="T57" fmla="*/ 17197963 h 69"/>
              <a:gd name="T58" fmla="*/ 51465202 w 160"/>
              <a:gd name="T59" fmla="*/ 22357093 h 69"/>
              <a:gd name="T60" fmla="*/ 52978486 w 160"/>
              <a:gd name="T61" fmla="*/ 29236801 h 69"/>
              <a:gd name="T62" fmla="*/ 46924120 w 160"/>
              <a:gd name="T63" fmla="*/ 37835780 h 69"/>
              <a:gd name="T64" fmla="*/ 46924120 w 160"/>
              <a:gd name="T65" fmla="*/ 49874623 h 69"/>
              <a:gd name="T66" fmla="*/ 54491769 w 160"/>
              <a:gd name="T67" fmla="*/ 56754331 h 69"/>
              <a:gd name="T68" fmla="*/ 83251563 w 160"/>
              <a:gd name="T69" fmla="*/ 56754331 h 69"/>
              <a:gd name="T70" fmla="*/ 93847010 w 160"/>
              <a:gd name="T71" fmla="*/ 56754331 h 69"/>
              <a:gd name="T72" fmla="*/ 102929173 w 160"/>
              <a:gd name="T73" fmla="*/ 67072582 h 69"/>
              <a:gd name="T74" fmla="*/ 93847010 w 160"/>
              <a:gd name="T75" fmla="*/ 80831997 h 69"/>
              <a:gd name="T76" fmla="*/ 83251563 w 160"/>
              <a:gd name="T77" fmla="*/ 80831997 h 69"/>
              <a:gd name="T78" fmla="*/ 72656096 w 160"/>
              <a:gd name="T79" fmla="*/ 79111414 h 69"/>
              <a:gd name="T80" fmla="*/ 68115014 w 160"/>
              <a:gd name="T81" fmla="*/ 80831997 h 69"/>
              <a:gd name="T82" fmla="*/ 62060649 w 160"/>
              <a:gd name="T83" fmla="*/ 82551268 h 69"/>
              <a:gd name="T84" fmla="*/ 62060649 w 160"/>
              <a:gd name="T85" fmla="*/ 82551268 h 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
              <a:gd name="T130" fmla="*/ 0 h 69"/>
              <a:gd name="T131" fmla="*/ 160 w 160"/>
              <a:gd name="T132" fmla="*/ 69 h 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 h="69">
                <a:moveTo>
                  <a:pt x="41" y="48"/>
                </a:moveTo>
                <a:lnTo>
                  <a:pt x="29" y="48"/>
                </a:lnTo>
                <a:lnTo>
                  <a:pt x="6" y="51"/>
                </a:lnTo>
                <a:lnTo>
                  <a:pt x="0" y="58"/>
                </a:lnTo>
                <a:lnTo>
                  <a:pt x="6" y="61"/>
                </a:lnTo>
                <a:lnTo>
                  <a:pt x="11" y="64"/>
                </a:lnTo>
                <a:lnTo>
                  <a:pt x="43" y="63"/>
                </a:lnTo>
                <a:lnTo>
                  <a:pt x="64" y="63"/>
                </a:lnTo>
                <a:lnTo>
                  <a:pt x="74" y="68"/>
                </a:lnTo>
                <a:lnTo>
                  <a:pt x="77" y="59"/>
                </a:lnTo>
                <a:lnTo>
                  <a:pt x="86" y="58"/>
                </a:lnTo>
                <a:lnTo>
                  <a:pt x="99" y="55"/>
                </a:lnTo>
                <a:lnTo>
                  <a:pt x="110" y="53"/>
                </a:lnTo>
                <a:lnTo>
                  <a:pt x="130" y="42"/>
                </a:lnTo>
                <a:lnTo>
                  <a:pt x="152" y="31"/>
                </a:lnTo>
                <a:lnTo>
                  <a:pt x="159" y="25"/>
                </a:lnTo>
                <a:lnTo>
                  <a:pt x="156" y="15"/>
                </a:lnTo>
                <a:lnTo>
                  <a:pt x="146" y="15"/>
                </a:lnTo>
                <a:lnTo>
                  <a:pt x="136" y="10"/>
                </a:lnTo>
                <a:lnTo>
                  <a:pt x="125" y="6"/>
                </a:lnTo>
                <a:lnTo>
                  <a:pt x="99" y="4"/>
                </a:lnTo>
                <a:lnTo>
                  <a:pt x="65" y="0"/>
                </a:lnTo>
                <a:lnTo>
                  <a:pt x="59" y="1"/>
                </a:lnTo>
                <a:lnTo>
                  <a:pt x="61" y="6"/>
                </a:lnTo>
                <a:lnTo>
                  <a:pt x="65" y="12"/>
                </a:lnTo>
                <a:lnTo>
                  <a:pt x="55" y="13"/>
                </a:lnTo>
                <a:lnTo>
                  <a:pt x="53" y="10"/>
                </a:lnTo>
                <a:lnTo>
                  <a:pt x="42" y="9"/>
                </a:lnTo>
                <a:lnTo>
                  <a:pt x="27" y="10"/>
                </a:lnTo>
                <a:lnTo>
                  <a:pt x="34" y="13"/>
                </a:lnTo>
                <a:lnTo>
                  <a:pt x="35" y="17"/>
                </a:lnTo>
                <a:lnTo>
                  <a:pt x="31" y="22"/>
                </a:lnTo>
                <a:lnTo>
                  <a:pt x="31" y="29"/>
                </a:lnTo>
                <a:lnTo>
                  <a:pt x="36" y="33"/>
                </a:lnTo>
                <a:lnTo>
                  <a:pt x="55" y="33"/>
                </a:lnTo>
                <a:lnTo>
                  <a:pt x="62" y="33"/>
                </a:lnTo>
                <a:lnTo>
                  <a:pt x="68" y="39"/>
                </a:lnTo>
                <a:lnTo>
                  <a:pt x="62" y="47"/>
                </a:lnTo>
                <a:lnTo>
                  <a:pt x="55" y="47"/>
                </a:lnTo>
                <a:lnTo>
                  <a:pt x="48" y="46"/>
                </a:lnTo>
                <a:lnTo>
                  <a:pt x="45" y="47"/>
                </a:lnTo>
                <a:lnTo>
                  <a:pt x="41" y="4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6" name="Freeform 746">
            <a:extLst>
              <a:ext uri="{FF2B5EF4-FFF2-40B4-BE49-F238E27FC236}">
                <a16:creationId xmlns:a16="http://schemas.microsoft.com/office/drawing/2014/main" id="{B027E49D-713A-4007-8722-5D14C2C7EACA}"/>
              </a:ext>
            </a:extLst>
          </p:cNvPr>
          <p:cNvSpPr>
            <a:spLocks/>
          </p:cNvSpPr>
          <p:nvPr/>
        </p:nvSpPr>
        <p:spPr bwMode="auto">
          <a:xfrm>
            <a:off x="5117445" y="4713178"/>
            <a:ext cx="116801" cy="79771"/>
          </a:xfrm>
          <a:custGeom>
            <a:avLst/>
            <a:gdLst>
              <a:gd name="T0" fmla="*/ 0 w 102"/>
              <a:gd name="T1" fmla="*/ 102674656 h 71"/>
              <a:gd name="T2" fmla="*/ 1550147 w 102"/>
              <a:gd name="T3" fmla="*/ 107894661 h 71"/>
              <a:gd name="T4" fmla="*/ 12402423 w 102"/>
              <a:gd name="T5" fmla="*/ 109635982 h 71"/>
              <a:gd name="T6" fmla="*/ 40307556 w 102"/>
              <a:gd name="T7" fmla="*/ 111375984 h 71"/>
              <a:gd name="T8" fmla="*/ 72863135 w 102"/>
              <a:gd name="T9" fmla="*/ 73090648 h 71"/>
              <a:gd name="T10" fmla="*/ 82164034 w 102"/>
              <a:gd name="T11" fmla="*/ 97453332 h 71"/>
              <a:gd name="T12" fmla="*/ 91466159 w 102"/>
              <a:gd name="T13" fmla="*/ 121817314 h 71"/>
              <a:gd name="T14" fmla="*/ 111619309 w 102"/>
              <a:gd name="T15" fmla="*/ 111375984 h 71"/>
              <a:gd name="T16" fmla="*/ 133322607 w 102"/>
              <a:gd name="T17" fmla="*/ 102674656 h 71"/>
              <a:gd name="T18" fmla="*/ 155027149 w 102"/>
              <a:gd name="T19" fmla="*/ 109635982 h 71"/>
              <a:gd name="T20" fmla="*/ 156577296 w 102"/>
              <a:gd name="T21" fmla="*/ 73090648 h 71"/>
              <a:gd name="T22" fmla="*/ 141074585 w 102"/>
              <a:gd name="T23" fmla="*/ 66129322 h 71"/>
              <a:gd name="T24" fmla="*/ 131772460 w 102"/>
              <a:gd name="T25" fmla="*/ 67869323 h 71"/>
              <a:gd name="T26" fmla="*/ 137974292 w 102"/>
              <a:gd name="T27" fmla="*/ 45246662 h 71"/>
              <a:gd name="T28" fmla="*/ 119371288 w 102"/>
              <a:gd name="T29" fmla="*/ 40025327 h 71"/>
              <a:gd name="T30" fmla="*/ 103868576 w 102"/>
              <a:gd name="T31" fmla="*/ 38285326 h 71"/>
              <a:gd name="T32" fmla="*/ 82164034 w 102"/>
              <a:gd name="T33" fmla="*/ 38285326 h 71"/>
              <a:gd name="T34" fmla="*/ 65111157 w 102"/>
              <a:gd name="T35" fmla="*/ 38285326 h 71"/>
              <a:gd name="T36" fmla="*/ 43407859 w 102"/>
              <a:gd name="T37" fmla="*/ 38285326 h 71"/>
              <a:gd name="T38" fmla="*/ 26354992 w 102"/>
              <a:gd name="T39" fmla="*/ 34805322 h 71"/>
              <a:gd name="T40" fmla="*/ 23253454 w 102"/>
              <a:gd name="T41" fmla="*/ 31324000 h 71"/>
              <a:gd name="T42" fmla="*/ 26354992 w 102"/>
              <a:gd name="T43" fmla="*/ 22622672 h 71"/>
              <a:gd name="T44" fmla="*/ 34105725 w 102"/>
              <a:gd name="T45" fmla="*/ 17402661 h 71"/>
              <a:gd name="T46" fmla="*/ 63561010 w 102"/>
              <a:gd name="T47" fmla="*/ 10441332 h 71"/>
              <a:gd name="T48" fmla="*/ 62010864 w 102"/>
              <a:gd name="T49" fmla="*/ 0 h 71"/>
              <a:gd name="T50" fmla="*/ 40307556 w 102"/>
              <a:gd name="T51" fmla="*/ 3480005 h 71"/>
              <a:gd name="T52" fmla="*/ 20153156 w 102"/>
              <a:gd name="T53" fmla="*/ 1740002 h 71"/>
              <a:gd name="T54" fmla="*/ 7750735 w 102"/>
              <a:gd name="T55" fmla="*/ 13921338 h 71"/>
              <a:gd name="T56" fmla="*/ 3100294 w 102"/>
              <a:gd name="T57" fmla="*/ 38285326 h 71"/>
              <a:gd name="T58" fmla="*/ 4650441 w 102"/>
              <a:gd name="T59" fmla="*/ 45246662 h 71"/>
              <a:gd name="T60" fmla="*/ 3100294 w 102"/>
              <a:gd name="T61" fmla="*/ 46986664 h 71"/>
              <a:gd name="T62" fmla="*/ 17052863 w 102"/>
              <a:gd name="T63" fmla="*/ 50466668 h 71"/>
              <a:gd name="T64" fmla="*/ 23253454 w 102"/>
              <a:gd name="T65" fmla="*/ 64389320 h 71"/>
              <a:gd name="T66" fmla="*/ 20153156 w 102"/>
              <a:gd name="T67" fmla="*/ 80050655 h 71"/>
              <a:gd name="T68" fmla="*/ 15502716 w 102"/>
              <a:gd name="T69" fmla="*/ 81791976 h 71"/>
              <a:gd name="T70" fmla="*/ 10852276 w 102"/>
              <a:gd name="T71" fmla="*/ 88752004 h 71"/>
              <a:gd name="T72" fmla="*/ 0 w 102"/>
              <a:gd name="T73" fmla="*/ 102674656 h 71"/>
              <a:gd name="T74" fmla="*/ 0 w 102"/>
              <a:gd name="T75" fmla="*/ 102674656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2"/>
              <a:gd name="T115" fmla="*/ 0 h 71"/>
              <a:gd name="T116" fmla="*/ 102 w 102"/>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2" h="71">
                <a:moveTo>
                  <a:pt x="0" y="59"/>
                </a:moveTo>
                <a:lnTo>
                  <a:pt x="1" y="62"/>
                </a:lnTo>
                <a:lnTo>
                  <a:pt x="8" y="63"/>
                </a:lnTo>
                <a:lnTo>
                  <a:pt x="26" y="64"/>
                </a:lnTo>
                <a:lnTo>
                  <a:pt x="47" y="42"/>
                </a:lnTo>
                <a:lnTo>
                  <a:pt x="53" y="56"/>
                </a:lnTo>
                <a:lnTo>
                  <a:pt x="59" y="70"/>
                </a:lnTo>
                <a:lnTo>
                  <a:pt x="72" y="64"/>
                </a:lnTo>
                <a:lnTo>
                  <a:pt x="86" y="59"/>
                </a:lnTo>
                <a:lnTo>
                  <a:pt x="100" y="63"/>
                </a:lnTo>
                <a:lnTo>
                  <a:pt x="101" y="42"/>
                </a:lnTo>
                <a:lnTo>
                  <a:pt x="91" y="38"/>
                </a:lnTo>
                <a:lnTo>
                  <a:pt x="85" y="39"/>
                </a:lnTo>
                <a:lnTo>
                  <a:pt x="89" y="26"/>
                </a:lnTo>
                <a:lnTo>
                  <a:pt x="77" y="23"/>
                </a:lnTo>
                <a:lnTo>
                  <a:pt x="67" y="22"/>
                </a:lnTo>
                <a:lnTo>
                  <a:pt x="53" y="22"/>
                </a:lnTo>
                <a:lnTo>
                  <a:pt x="42" y="22"/>
                </a:lnTo>
                <a:lnTo>
                  <a:pt x="28" y="22"/>
                </a:lnTo>
                <a:lnTo>
                  <a:pt x="17" y="20"/>
                </a:lnTo>
                <a:lnTo>
                  <a:pt x="15" y="18"/>
                </a:lnTo>
                <a:lnTo>
                  <a:pt x="17" y="13"/>
                </a:lnTo>
                <a:lnTo>
                  <a:pt x="22" y="10"/>
                </a:lnTo>
                <a:lnTo>
                  <a:pt x="41" y="6"/>
                </a:lnTo>
                <a:lnTo>
                  <a:pt x="40" y="0"/>
                </a:lnTo>
                <a:lnTo>
                  <a:pt x="26" y="2"/>
                </a:lnTo>
                <a:lnTo>
                  <a:pt x="13" y="1"/>
                </a:lnTo>
                <a:lnTo>
                  <a:pt x="5" y="8"/>
                </a:lnTo>
                <a:lnTo>
                  <a:pt x="2" y="22"/>
                </a:lnTo>
                <a:lnTo>
                  <a:pt x="3" y="26"/>
                </a:lnTo>
                <a:lnTo>
                  <a:pt x="2" y="27"/>
                </a:lnTo>
                <a:lnTo>
                  <a:pt x="11" y="29"/>
                </a:lnTo>
                <a:lnTo>
                  <a:pt x="15" y="37"/>
                </a:lnTo>
                <a:lnTo>
                  <a:pt x="13" y="46"/>
                </a:lnTo>
                <a:lnTo>
                  <a:pt x="10" y="47"/>
                </a:lnTo>
                <a:lnTo>
                  <a:pt x="7" y="51"/>
                </a:lnTo>
                <a:lnTo>
                  <a:pt x="0" y="5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7" name="Freeform 747">
            <a:extLst>
              <a:ext uri="{FF2B5EF4-FFF2-40B4-BE49-F238E27FC236}">
                <a16:creationId xmlns:a16="http://schemas.microsoft.com/office/drawing/2014/main" id="{8043C5E2-C7CB-4A63-B4D5-162D9FF00E21}"/>
              </a:ext>
            </a:extLst>
          </p:cNvPr>
          <p:cNvSpPr>
            <a:spLocks/>
          </p:cNvSpPr>
          <p:nvPr/>
        </p:nvSpPr>
        <p:spPr bwMode="auto">
          <a:xfrm>
            <a:off x="4333418" y="4638814"/>
            <a:ext cx="56941" cy="54083"/>
          </a:xfrm>
          <a:custGeom>
            <a:avLst/>
            <a:gdLst>
              <a:gd name="T0" fmla="*/ 0 w 48"/>
              <a:gd name="T1" fmla="*/ 20152825 h 49"/>
              <a:gd name="T2" fmla="*/ 46584378 w 48"/>
              <a:gd name="T3" fmla="*/ 18473316 h 49"/>
              <a:gd name="T4" fmla="*/ 51574823 w 48"/>
              <a:gd name="T5" fmla="*/ 0 h 49"/>
              <a:gd name="T6" fmla="*/ 78194824 w 48"/>
              <a:gd name="T7" fmla="*/ 48703209 h 49"/>
              <a:gd name="T8" fmla="*/ 71540469 w 48"/>
              <a:gd name="T9" fmla="*/ 75572772 h 49"/>
              <a:gd name="T10" fmla="*/ 29946545 w 48"/>
              <a:gd name="T11" fmla="*/ 80611301 h 49"/>
              <a:gd name="T12" fmla="*/ 14973917 w 48"/>
              <a:gd name="T13" fmla="*/ 75572772 h 49"/>
              <a:gd name="T14" fmla="*/ 13310006 w 48"/>
              <a:gd name="T15" fmla="*/ 48703209 h 49"/>
              <a:gd name="T16" fmla="*/ 0 w 48"/>
              <a:gd name="T17" fmla="*/ 21832340 h 49"/>
              <a:gd name="T18" fmla="*/ 0 w 48"/>
              <a:gd name="T19" fmla="*/ 20152825 h 49"/>
              <a:gd name="T20" fmla="*/ 0 w 48"/>
              <a:gd name="T21" fmla="*/ 20152825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9"/>
              <a:gd name="T35" fmla="*/ 48 w 48"/>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9">
                <a:moveTo>
                  <a:pt x="0" y="12"/>
                </a:moveTo>
                <a:lnTo>
                  <a:pt x="28" y="11"/>
                </a:lnTo>
                <a:lnTo>
                  <a:pt x="31" y="0"/>
                </a:lnTo>
                <a:lnTo>
                  <a:pt x="47" y="29"/>
                </a:lnTo>
                <a:lnTo>
                  <a:pt x="43" y="45"/>
                </a:lnTo>
                <a:lnTo>
                  <a:pt x="18" y="48"/>
                </a:lnTo>
                <a:lnTo>
                  <a:pt x="9" y="45"/>
                </a:lnTo>
                <a:lnTo>
                  <a:pt x="8" y="29"/>
                </a:lnTo>
                <a:lnTo>
                  <a:pt x="0" y="13"/>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8" name="Freeform 748">
            <a:extLst>
              <a:ext uri="{FF2B5EF4-FFF2-40B4-BE49-F238E27FC236}">
                <a16:creationId xmlns:a16="http://schemas.microsoft.com/office/drawing/2014/main" id="{B55A0DD7-4E48-406D-93E4-0B3AE2F1CEF9}"/>
              </a:ext>
            </a:extLst>
          </p:cNvPr>
          <p:cNvSpPr>
            <a:spLocks/>
          </p:cNvSpPr>
          <p:nvPr/>
        </p:nvSpPr>
        <p:spPr bwMode="auto">
          <a:xfrm>
            <a:off x="4362618" y="4686137"/>
            <a:ext cx="29201" cy="52729"/>
          </a:xfrm>
          <a:custGeom>
            <a:avLst/>
            <a:gdLst>
              <a:gd name="T0" fmla="*/ 0 w 25"/>
              <a:gd name="T1" fmla="*/ 60733038 h 47"/>
              <a:gd name="T2" fmla="*/ 0 w 25"/>
              <a:gd name="T3" fmla="*/ 60733038 h 47"/>
              <a:gd name="T4" fmla="*/ 1612900 w 25"/>
              <a:gd name="T5" fmla="*/ 19087337 h 47"/>
              <a:gd name="T6" fmla="*/ 19354799 w 25"/>
              <a:gd name="T7" fmla="*/ 0 h 47"/>
              <a:gd name="T8" fmla="*/ 38709598 w 25"/>
              <a:gd name="T9" fmla="*/ 46850265 h 47"/>
              <a:gd name="T10" fmla="*/ 20967704 w 25"/>
              <a:gd name="T11" fmla="*/ 79820370 h 47"/>
              <a:gd name="T12" fmla="*/ 0 w 25"/>
              <a:gd name="T13" fmla="*/ 60733038 h 47"/>
              <a:gd name="T14" fmla="*/ 0 w 25"/>
              <a:gd name="T15" fmla="*/ 60733038 h 47"/>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47"/>
              <a:gd name="T26" fmla="*/ 25 w 25"/>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47">
                <a:moveTo>
                  <a:pt x="0" y="35"/>
                </a:moveTo>
                <a:lnTo>
                  <a:pt x="0" y="35"/>
                </a:lnTo>
                <a:lnTo>
                  <a:pt x="1" y="11"/>
                </a:lnTo>
                <a:lnTo>
                  <a:pt x="12" y="0"/>
                </a:lnTo>
                <a:lnTo>
                  <a:pt x="24" y="27"/>
                </a:lnTo>
                <a:lnTo>
                  <a:pt x="13" y="46"/>
                </a:lnTo>
                <a:lnTo>
                  <a:pt x="0" y="3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9" name="Freeform 749">
            <a:extLst>
              <a:ext uri="{FF2B5EF4-FFF2-40B4-BE49-F238E27FC236}">
                <a16:creationId xmlns:a16="http://schemas.microsoft.com/office/drawing/2014/main" id="{91F4980C-1E3A-4BE7-A200-8DEF8ABE3F9D}"/>
              </a:ext>
            </a:extLst>
          </p:cNvPr>
          <p:cNvSpPr>
            <a:spLocks/>
          </p:cNvSpPr>
          <p:nvPr/>
        </p:nvSpPr>
        <p:spPr bwMode="auto">
          <a:xfrm>
            <a:off x="4209318" y="4567156"/>
            <a:ext cx="119721" cy="47322"/>
          </a:xfrm>
          <a:custGeom>
            <a:avLst/>
            <a:gdLst>
              <a:gd name="T0" fmla="*/ 0 w 105"/>
              <a:gd name="T1" fmla="*/ 42239311 h 41"/>
              <a:gd name="T2" fmla="*/ 0 w 105"/>
              <a:gd name="T3" fmla="*/ 42239311 h 41"/>
              <a:gd name="T4" fmla="*/ 1537305 w 105"/>
              <a:gd name="T5" fmla="*/ 45911833 h 41"/>
              <a:gd name="T6" fmla="*/ 3074610 w 105"/>
              <a:gd name="T7" fmla="*/ 58766978 h 41"/>
              <a:gd name="T8" fmla="*/ 19981242 w 105"/>
              <a:gd name="T9" fmla="*/ 62440845 h 41"/>
              <a:gd name="T10" fmla="*/ 53795752 w 105"/>
              <a:gd name="T11" fmla="*/ 55094467 h 41"/>
              <a:gd name="T12" fmla="*/ 89146332 w 105"/>
              <a:gd name="T13" fmla="*/ 73459734 h 41"/>
              <a:gd name="T14" fmla="*/ 138331392 w 105"/>
              <a:gd name="T15" fmla="*/ 60604589 h 41"/>
              <a:gd name="T16" fmla="*/ 159848693 w 105"/>
              <a:gd name="T17" fmla="*/ 23874044 h 41"/>
              <a:gd name="T18" fmla="*/ 152163412 w 105"/>
              <a:gd name="T19" fmla="*/ 0 h 41"/>
              <a:gd name="T20" fmla="*/ 89146332 w 105"/>
              <a:gd name="T21" fmla="*/ 1836256 h 41"/>
              <a:gd name="T22" fmla="*/ 70702380 w 105"/>
              <a:gd name="T23" fmla="*/ 40403056 h 41"/>
              <a:gd name="T24" fmla="*/ 0 w 105"/>
              <a:gd name="T25" fmla="*/ 42239311 h 41"/>
              <a:gd name="T26" fmla="*/ 0 w 105"/>
              <a:gd name="T27" fmla="*/ 42239311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5"/>
              <a:gd name="T43" fmla="*/ 0 h 41"/>
              <a:gd name="T44" fmla="*/ 105 w 105"/>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5" h="41">
                <a:moveTo>
                  <a:pt x="0" y="23"/>
                </a:moveTo>
                <a:lnTo>
                  <a:pt x="0" y="23"/>
                </a:lnTo>
                <a:lnTo>
                  <a:pt x="1" y="25"/>
                </a:lnTo>
                <a:lnTo>
                  <a:pt x="2" y="32"/>
                </a:lnTo>
                <a:lnTo>
                  <a:pt x="13" y="34"/>
                </a:lnTo>
                <a:lnTo>
                  <a:pt x="35" y="30"/>
                </a:lnTo>
                <a:lnTo>
                  <a:pt x="58" y="40"/>
                </a:lnTo>
                <a:lnTo>
                  <a:pt x="90" y="33"/>
                </a:lnTo>
                <a:lnTo>
                  <a:pt x="104" y="13"/>
                </a:lnTo>
                <a:lnTo>
                  <a:pt x="99" y="0"/>
                </a:lnTo>
                <a:lnTo>
                  <a:pt x="58" y="1"/>
                </a:lnTo>
                <a:lnTo>
                  <a:pt x="46" y="22"/>
                </a:lnTo>
                <a:lnTo>
                  <a:pt x="0" y="2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50" name="Freeform 750">
            <a:extLst>
              <a:ext uri="{FF2B5EF4-FFF2-40B4-BE49-F238E27FC236}">
                <a16:creationId xmlns:a16="http://schemas.microsoft.com/office/drawing/2014/main" id="{E211A3E5-A626-4167-82E1-6D2198386F44}"/>
              </a:ext>
            </a:extLst>
          </p:cNvPr>
          <p:cNvSpPr>
            <a:spLocks/>
          </p:cNvSpPr>
          <p:nvPr/>
        </p:nvSpPr>
        <p:spPr bwMode="auto">
          <a:xfrm>
            <a:off x="4107117" y="4515778"/>
            <a:ext cx="52561" cy="39209"/>
          </a:xfrm>
          <a:custGeom>
            <a:avLst/>
            <a:gdLst>
              <a:gd name="T0" fmla="*/ 0 w 45"/>
              <a:gd name="T1" fmla="*/ 11676657 h 33"/>
              <a:gd name="T2" fmla="*/ 0 w 45"/>
              <a:gd name="T3" fmla="*/ 11676657 h 33"/>
              <a:gd name="T4" fmla="*/ 16128999 w 45"/>
              <a:gd name="T5" fmla="*/ 1946109 h 33"/>
              <a:gd name="T6" fmla="*/ 48387003 w 45"/>
              <a:gd name="T7" fmla="*/ 0 h 33"/>
              <a:gd name="T8" fmla="*/ 69354696 w 45"/>
              <a:gd name="T9" fmla="*/ 25300818 h 33"/>
              <a:gd name="T10" fmla="*/ 70967596 w 45"/>
              <a:gd name="T11" fmla="*/ 44761905 h 33"/>
              <a:gd name="T12" fmla="*/ 62903099 w 45"/>
              <a:gd name="T13" fmla="*/ 62278289 h 33"/>
              <a:gd name="T14" fmla="*/ 0 w 45"/>
              <a:gd name="T15" fmla="*/ 11676657 h 33"/>
              <a:gd name="T16" fmla="*/ 0 w 45"/>
              <a:gd name="T17" fmla="*/ 11676657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33"/>
              <a:gd name="T29" fmla="*/ 45 w 4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33">
                <a:moveTo>
                  <a:pt x="0" y="6"/>
                </a:moveTo>
                <a:lnTo>
                  <a:pt x="0" y="6"/>
                </a:lnTo>
                <a:lnTo>
                  <a:pt x="10" y="1"/>
                </a:lnTo>
                <a:lnTo>
                  <a:pt x="30" y="0"/>
                </a:lnTo>
                <a:lnTo>
                  <a:pt x="43" y="13"/>
                </a:lnTo>
                <a:lnTo>
                  <a:pt x="44" y="23"/>
                </a:lnTo>
                <a:lnTo>
                  <a:pt x="39" y="32"/>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51" name="Freeform 751">
            <a:extLst>
              <a:ext uri="{FF2B5EF4-FFF2-40B4-BE49-F238E27FC236}">
                <a16:creationId xmlns:a16="http://schemas.microsoft.com/office/drawing/2014/main" id="{131EE606-1F8D-4B48-8188-352E524DF4AE}"/>
              </a:ext>
            </a:extLst>
          </p:cNvPr>
          <p:cNvSpPr>
            <a:spLocks/>
          </p:cNvSpPr>
          <p:nvPr/>
        </p:nvSpPr>
        <p:spPr bwMode="auto">
          <a:xfrm>
            <a:off x="4412258" y="4656392"/>
            <a:ext cx="99281" cy="52729"/>
          </a:xfrm>
          <a:custGeom>
            <a:avLst/>
            <a:gdLst>
              <a:gd name="T0" fmla="*/ 0 w 86"/>
              <a:gd name="T1" fmla="*/ 53237874 h 48"/>
              <a:gd name="T2" fmla="*/ 0 w 86"/>
              <a:gd name="T3" fmla="*/ 53237874 h 48"/>
              <a:gd name="T4" fmla="*/ 7877839 w 86"/>
              <a:gd name="T5" fmla="*/ 0 h 48"/>
              <a:gd name="T6" fmla="*/ 133927029 w 86"/>
              <a:gd name="T7" fmla="*/ 11645907 h 48"/>
              <a:gd name="T8" fmla="*/ 110292264 w 86"/>
              <a:gd name="T9" fmla="*/ 44918452 h 48"/>
              <a:gd name="T10" fmla="*/ 119746672 w 86"/>
              <a:gd name="T11" fmla="*/ 63219891 h 48"/>
              <a:gd name="T12" fmla="*/ 86658754 w 86"/>
              <a:gd name="T13" fmla="*/ 64883776 h 48"/>
              <a:gd name="T14" fmla="*/ 66175857 w 86"/>
              <a:gd name="T15" fmla="*/ 78192272 h 48"/>
              <a:gd name="T16" fmla="*/ 12605046 w 86"/>
              <a:gd name="T17" fmla="*/ 78192272 h 48"/>
              <a:gd name="T18" fmla="*/ 0 w 86"/>
              <a:gd name="T19" fmla="*/ 53237874 h 48"/>
              <a:gd name="T20" fmla="*/ 0 w 86"/>
              <a:gd name="T21" fmla="*/ 5323787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8"/>
              <a:gd name="T35" fmla="*/ 86 w 86"/>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8">
                <a:moveTo>
                  <a:pt x="0" y="32"/>
                </a:moveTo>
                <a:lnTo>
                  <a:pt x="0" y="32"/>
                </a:lnTo>
                <a:lnTo>
                  <a:pt x="5" y="0"/>
                </a:lnTo>
                <a:lnTo>
                  <a:pt x="85" y="7"/>
                </a:lnTo>
                <a:lnTo>
                  <a:pt x="70" y="27"/>
                </a:lnTo>
                <a:lnTo>
                  <a:pt x="76" y="38"/>
                </a:lnTo>
                <a:lnTo>
                  <a:pt x="55" y="39"/>
                </a:lnTo>
                <a:lnTo>
                  <a:pt x="42" y="47"/>
                </a:lnTo>
                <a:lnTo>
                  <a:pt x="8" y="47"/>
                </a:lnTo>
                <a:lnTo>
                  <a:pt x="0" y="3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52" name="Freeform 752">
            <a:extLst>
              <a:ext uri="{FF2B5EF4-FFF2-40B4-BE49-F238E27FC236}">
                <a16:creationId xmlns:a16="http://schemas.microsoft.com/office/drawing/2014/main" id="{7436FE4F-A3CC-4C95-902D-8B1D92D535B1}"/>
              </a:ext>
            </a:extLst>
          </p:cNvPr>
          <p:cNvSpPr>
            <a:spLocks/>
          </p:cNvSpPr>
          <p:nvPr/>
        </p:nvSpPr>
        <p:spPr bwMode="auto">
          <a:xfrm>
            <a:off x="4323199" y="4552282"/>
            <a:ext cx="90522" cy="37857"/>
          </a:xfrm>
          <a:custGeom>
            <a:avLst/>
            <a:gdLst>
              <a:gd name="T0" fmla="*/ 0 w 79"/>
              <a:gd name="T1" fmla="*/ 25637190 h 34"/>
              <a:gd name="T2" fmla="*/ 7760624 w 79"/>
              <a:gd name="T3" fmla="*/ 47856961 h 34"/>
              <a:gd name="T4" fmla="*/ 37253235 w 79"/>
              <a:gd name="T5" fmla="*/ 56403123 h 34"/>
              <a:gd name="T6" fmla="*/ 85373103 w 79"/>
              <a:gd name="T7" fmla="*/ 34183352 h 34"/>
              <a:gd name="T8" fmla="*/ 114865707 w 79"/>
              <a:gd name="T9" fmla="*/ 39310788 h 34"/>
              <a:gd name="T10" fmla="*/ 121073955 w 79"/>
              <a:gd name="T11" fmla="*/ 17092330 h 34"/>
              <a:gd name="T12" fmla="*/ 68298222 w 79"/>
              <a:gd name="T13" fmla="*/ 11963587 h 34"/>
              <a:gd name="T14" fmla="*/ 37253235 w 79"/>
              <a:gd name="T15" fmla="*/ 0 h 34"/>
              <a:gd name="T16" fmla="*/ 1552374 w 79"/>
              <a:gd name="T17" fmla="*/ 23928480 h 34"/>
              <a:gd name="T18" fmla="*/ 0 w 79"/>
              <a:gd name="T19" fmla="*/ 25637190 h 34"/>
              <a:gd name="T20" fmla="*/ 0 w 79"/>
              <a:gd name="T21" fmla="*/ 25637190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
              <a:gd name="T34" fmla="*/ 0 h 34"/>
              <a:gd name="T35" fmla="*/ 79 w 79"/>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 h="34">
                <a:moveTo>
                  <a:pt x="0" y="15"/>
                </a:moveTo>
                <a:lnTo>
                  <a:pt x="5" y="28"/>
                </a:lnTo>
                <a:lnTo>
                  <a:pt x="24" y="33"/>
                </a:lnTo>
                <a:lnTo>
                  <a:pt x="55" y="20"/>
                </a:lnTo>
                <a:lnTo>
                  <a:pt x="74" y="23"/>
                </a:lnTo>
                <a:lnTo>
                  <a:pt x="78" y="10"/>
                </a:lnTo>
                <a:lnTo>
                  <a:pt x="44" y="7"/>
                </a:lnTo>
                <a:lnTo>
                  <a:pt x="24" y="0"/>
                </a:lnTo>
                <a:lnTo>
                  <a:pt x="1" y="14"/>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3" name="Group 167">
            <a:extLst>
              <a:ext uri="{FF2B5EF4-FFF2-40B4-BE49-F238E27FC236}">
                <a16:creationId xmlns:a16="http://schemas.microsoft.com/office/drawing/2014/main" id="{DE3B1FBB-4F24-4945-9D06-9819C9B568DC}"/>
              </a:ext>
            </a:extLst>
          </p:cNvPr>
          <p:cNvGrpSpPr>
            <a:grpSpLocks/>
          </p:cNvGrpSpPr>
          <p:nvPr/>
        </p:nvGrpSpPr>
        <p:grpSpPr bwMode="auto">
          <a:xfrm>
            <a:off x="4188877" y="4385980"/>
            <a:ext cx="71541" cy="62194"/>
            <a:chOff x="3191" y="2547"/>
            <a:chExt cx="63" cy="55"/>
          </a:xfrm>
          <a:solidFill>
            <a:srgbClr val="00B050"/>
          </a:solidFill>
        </p:grpSpPr>
        <p:sp>
          <p:nvSpPr>
            <p:cNvPr id="260" name="Freeform 754">
              <a:extLst>
                <a:ext uri="{FF2B5EF4-FFF2-40B4-BE49-F238E27FC236}">
                  <a16:creationId xmlns:a16="http://schemas.microsoft.com/office/drawing/2014/main" id="{848A4F6B-0C2A-4B12-BC5C-BFB1B79291F2}"/>
                </a:ext>
              </a:extLst>
            </p:cNvPr>
            <p:cNvSpPr>
              <a:spLocks/>
            </p:cNvSpPr>
            <p:nvPr/>
          </p:nvSpPr>
          <p:spPr bwMode="auto">
            <a:xfrm>
              <a:off x="3191" y="2547"/>
              <a:ext cx="37" cy="55"/>
            </a:xfrm>
            <a:custGeom>
              <a:avLst/>
              <a:gdLst>
                <a:gd name="T0" fmla="*/ 0 w 37"/>
                <a:gd name="T1" fmla="*/ 41 h 55"/>
                <a:gd name="T2" fmla="*/ 0 w 37"/>
                <a:gd name="T3" fmla="*/ 41 h 55"/>
                <a:gd name="T4" fmla="*/ 3 w 37"/>
                <a:gd name="T5" fmla="*/ 15 h 55"/>
                <a:gd name="T6" fmla="*/ 31 w 37"/>
                <a:gd name="T7" fmla="*/ 0 h 55"/>
                <a:gd name="T8" fmla="*/ 26 w 37"/>
                <a:gd name="T9" fmla="*/ 21 h 55"/>
                <a:gd name="T10" fmla="*/ 36 w 37"/>
                <a:gd name="T11" fmla="*/ 27 h 55"/>
                <a:gd name="T12" fmla="*/ 18 w 37"/>
                <a:gd name="T13" fmla="*/ 39 h 55"/>
                <a:gd name="T14" fmla="*/ 18 w 37"/>
                <a:gd name="T15" fmla="*/ 54 h 55"/>
                <a:gd name="T16" fmla="*/ 7 w 37"/>
                <a:gd name="T17" fmla="*/ 54 h 55"/>
                <a:gd name="T18" fmla="*/ 0 w 37"/>
                <a:gd name="T19" fmla="*/ 41 h 55"/>
                <a:gd name="T20" fmla="*/ 0 w 37"/>
                <a:gd name="T21" fmla="*/ 41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55"/>
                <a:gd name="T35" fmla="*/ 37 w 37"/>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55">
                  <a:moveTo>
                    <a:pt x="0" y="41"/>
                  </a:moveTo>
                  <a:lnTo>
                    <a:pt x="0" y="41"/>
                  </a:lnTo>
                  <a:lnTo>
                    <a:pt x="3" y="15"/>
                  </a:lnTo>
                  <a:lnTo>
                    <a:pt x="31" y="0"/>
                  </a:lnTo>
                  <a:lnTo>
                    <a:pt x="26" y="21"/>
                  </a:lnTo>
                  <a:lnTo>
                    <a:pt x="36" y="27"/>
                  </a:lnTo>
                  <a:lnTo>
                    <a:pt x="18" y="39"/>
                  </a:lnTo>
                  <a:lnTo>
                    <a:pt x="18" y="54"/>
                  </a:lnTo>
                  <a:lnTo>
                    <a:pt x="7" y="54"/>
                  </a:lnTo>
                  <a:lnTo>
                    <a:pt x="0" y="4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1" name="Freeform 755">
              <a:extLst>
                <a:ext uri="{FF2B5EF4-FFF2-40B4-BE49-F238E27FC236}">
                  <a16:creationId xmlns:a16="http://schemas.microsoft.com/office/drawing/2014/main" id="{3B6A42B4-0FA5-4494-8935-4A0A8D921406}"/>
                </a:ext>
              </a:extLst>
            </p:cNvPr>
            <p:cNvSpPr>
              <a:spLocks/>
            </p:cNvSpPr>
            <p:nvPr/>
          </p:nvSpPr>
          <p:spPr bwMode="auto">
            <a:xfrm>
              <a:off x="3216" y="2588"/>
              <a:ext cx="13" cy="7"/>
            </a:xfrm>
            <a:custGeom>
              <a:avLst/>
              <a:gdLst>
                <a:gd name="T0" fmla="*/ 0 w 13"/>
                <a:gd name="T1" fmla="*/ 6 h 7"/>
                <a:gd name="T2" fmla="*/ 0 w 13"/>
                <a:gd name="T3" fmla="*/ 6 h 7"/>
                <a:gd name="T4" fmla="*/ 10 w 13"/>
                <a:gd name="T5" fmla="*/ 0 h 7"/>
                <a:gd name="T6" fmla="*/ 12 w 13"/>
                <a:gd name="T7" fmla="*/ 4 h 7"/>
                <a:gd name="T8" fmla="*/ 0 w 13"/>
                <a:gd name="T9" fmla="*/ 6 h 7"/>
                <a:gd name="T10" fmla="*/ 0 w 13"/>
                <a:gd name="T11" fmla="*/ 6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0" y="6"/>
                  </a:moveTo>
                  <a:lnTo>
                    <a:pt x="0" y="6"/>
                  </a:lnTo>
                  <a:lnTo>
                    <a:pt x="10" y="0"/>
                  </a:lnTo>
                  <a:lnTo>
                    <a:pt x="12" y="4"/>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2" name="Freeform 756">
              <a:extLst>
                <a:ext uri="{FF2B5EF4-FFF2-40B4-BE49-F238E27FC236}">
                  <a16:creationId xmlns:a16="http://schemas.microsoft.com/office/drawing/2014/main" id="{C21EF6C5-637A-41A6-999A-A123A9FF536F}"/>
                </a:ext>
              </a:extLst>
            </p:cNvPr>
            <p:cNvSpPr>
              <a:spLocks/>
            </p:cNvSpPr>
            <p:nvPr/>
          </p:nvSpPr>
          <p:spPr bwMode="auto">
            <a:xfrm>
              <a:off x="3232" y="2576"/>
              <a:ext cx="22" cy="24"/>
            </a:xfrm>
            <a:custGeom>
              <a:avLst/>
              <a:gdLst>
                <a:gd name="T0" fmla="*/ 0 w 22"/>
                <a:gd name="T1" fmla="*/ 12 h 24"/>
                <a:gd name="T2" fmla="*/ 0 w 22"/>
                <a:gd name="T3" fmla="*/ 12 h 24"/>
                <a:gd name="T4" fmla="*/ 16 w 22"/>
                <a:gd name="T5" fmla="*/ 23 h 24"/>
                <a:gd name="T6" fmla="*/ 21 w 22"/>
                <a:gd name="T7" fmla="*/ 11 h 24"/>
                <a:gd name="T8" fmla="*/ 17 w 22"/>
                <a:gd name="T9" fmla="*/ 0 h 24"/>
                <a:gd name="T10" fmla="*/ 0 w 22"/>
                <a:gd name="T11" fmla="*/ 12 h 24"/>
                <a:gd name="T12" fmla="*/ 0 w 22"/>
                <a:gd name="T13" fmla="*/ 12 h 24"/>
                <a:gd name="T14" fmla="*/ 0 60000 65536"/>
                <a:gd name="T15" fmla="*/ 0 60000 65536"/>
                <a:gd name="T16" fmla="*/ 0 60000 65536"/>
                <a:gd name="T17" fmla="*/ 0 60000 65536"/>
                <a:gd name="T18" fmla="*/ 0 60000 65536"/>
                <a:gd name="T19" fmla="*/ 0 60000 65536"/>
                <a:gd name="T20" fmla="*/ 0 60000 65536"/>
                <a:gd name="T21" fmla="*/ 0 w 22"/>
                <a:gd name="T22" fmla="*/ 0 h 24"/>
                <a:gd name="T23" fmla="*/ 22 w 2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4">
                  <a:moveTo>
                    <a:pt x="0" y="12"/>
                  </a:moveTo>
                  <a:lnTo>
                    <a:pt x="0" y="12"/>
                  </a:lnTo>
                  <a:lnTo>
                    <a:pt x="16" y="23"/>
                  </a:lnTo>
                  <a:lnTo>
                    <a:pt x="21" y="11"/>
                  </a:lnTo>
                  <a:lnTo>
                    <a:pt x="17" y="0"/>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54" name="Freeform 757">
            <a:extLst>
              <a:ext uri="{FF2B5EF4-FFF2-40B4-BE49-F238E27FC236}">
                <a16:creationId xmlns:a16="http://schemas.microsoft.com/office/drawing/2014/main" id="{78505EE0-DBC4-400C-A718-6C2C024583C9}"/>
              </a:ext>
            </a:extLst>
          </p:cNvPr>
          <p:cNvSpPr>
            <a:spLocks/>
          </p:cNvSpPr>
          <p:nvPr/>
        </p:nvSpPr>
        <p:spPr bwMode="auto">
          <a:xfrm>
            <a:off x="4384520" y="4089879"/>
            <a:ext cx="170821" cy="250131"/>
          </a:xfrm>
          <a:custGeom>
            <a:avLst/>
            <a:gdLst>
              <a:gd name="T0" fmla="*/ 0 w 149"/>
              <a:gd name="T1" fmla="*/ 39536435 h 224"/>
              <a:gd name="T2" fmla="*/ 0 w 149"/>
              <a:gd name="T3" fmla="*/ 39536435 h 224"/>
              <a:gd name="T4" fmla="*/ 15539579 w 149"/>
              <a:gd name="T5" fmla="*/ 27504408 h 224"/>
              <a:gd name="T6" fmla="*/ 38847698 w 149"/>
              <a:gd name="T7" fmla="*/ 51569784 h 224"/>
              <a:gd name="T8" fmla="*/ 83910746 w 149"/>
              <a:gd name="T9" fmla="*/ 55007506 h 224"/>
              <a:gd name="T10" fmla="*/ 108773316 w 149"/>
              <a:gd name="T11" fmla="*/ 41256607 h 224"/>
              <a:gd name="T12" fmla="*/ 116543103 w 149"/>
              <a:gd name="T13" fmla="*/ 8595619 h 224"/>
              <a:gd name="T14" fmla="*/ 158498456 w 149"/>
              <a:gd name="T15" fmla="*/ 0 h 224"/>
              <a:gd name="T16" fmla="*/ 180253400 w 149"/>
              <a:gd name="T17" fmla="*/ 12033343 h 224"/>
              <a:gd name="T18" fmla="*/ 177144488 w 149"/>
              <a:gd name="T19" fmla="*/ 39536435 h 224"/>
              <a:gd name="T20" fmla="*/ 169375947 w 149"/>
              <a:gd name="T21" fmla="*/ 67040844 h 224"/>
              <a:gd name="T22" fmla="*/ 198899392 w 149"/>
              <a:gd name="T23" fmla="*/ 99701845 h 224"/>
              <a:gd name="T24" fmla="*/ 181806609 w 149"/>
              <a:gd name="T25" fmla="*/ 123768522 h 224"/>
              <a:gd name="T26" fmla="*/ 203561514 w 149"/>
              <a:gd name="T27" fmla="*/ 166742669 h 224"/>
              <a:gd name="T28" fmla="*/ 194238517 w 149"/>
              <a:gd name="T29" fmla="*/ 204561585 h 224"/>
              <a:gd name="T30" fmla="*/ 229977293 w 149"/>
              <a:gd name="T31" fmla="*/ 283635746 h 224"/>
              <a:gd name="T32" fmla="*/ 149174213 w 149"/>
              <a:gd name="T33" fmla="*/ 359270956 h 224"/>
              <a:gd name="T34" fmla="*/ 51278369 w 149"/>
              <a:gd name="T35" fmla="*/ 383337633 h 224"/>
              <a:gd name="T36" fmla="*/ 46617494 w 149"/>
              <a:gd name="T37" fmla="*/ 367866572 h 224"/>
              <a:gd name="T38" fmla="*/ 15539579 w 149"/>
              <a:gd name="T39" fmla="*/ 357552095 h 224"/>
              <a:gd name="T40" fmla="*/ 10877457 w 149"/>
              <a:gd name="T41" fmla="*/ 281916885 h 224"/>
              <a:gd name="T42" fmla="*/ 104111194 w 149"/>
              <a:gd name="T43" fmla="*/ 201123863 h 224"/>
              <a:gd name="T44" fmla="*/ 73033274 w 149"/>
              <a:gd name="T45" fmla="*/ 161586086 h 224"/>
              <a:gd name="T46" fmla="*/ 62155821 w 149"/>
              <a:gd name="T47" fmla="*/ 80793043 h 224"/>
              <a:gd name="T48" fmla="*/ 0 w 149"/>
              <a:gd name="T49" fmla="*/ 39536435 h 224"/>
              <a:gd name="T50" fmla="*/ 0 w 149"/>
              <a:gd name="T51" fmla="*/ 39536435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9"/>
              <a:gd name="T79" fmla="*/ 0 h 224"/>
              <a:gd name="T80" fmla="*/ 149 w 149"/>
              <a:gd name="T81" fmla="*/ 224 h 2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9" h="224">
                <a:moveTo>
                  <a:pt x="0" y="23"/>
                </a:moveTo>
                <a:lnTo>
                  <a:pt x="0" y="23"/>
                </a:lnTo>
                <a:lnTo>
                  <a:pt x="10" y="16"/>
                </a:lnTo>
                <a:lnTo>
                  <a:pt x="25" y="30"/>
                </a:lnTo>
                <a:lnTo>
                  <a:pt x="54" y="32"/>
                </a:lnTo>
                <a:lnTo>
                  <a:pt x="70" y="24"/>
                </a:lnTo>
                <a:lnTo>
                  <a:pt x="75" y="5"/>
                </a:lnTo>
                <a:lnTo>
                  <a:pt x="102" y="0"/>
                </a:lnTo>
                <a:lnTo>
                  <a:pt x="116" y="7"/>
                </a:lnTo>
                <a:lnTo>
                  <a:pt x="114" y="23"/>
                </a:lnTo>
                <a:lnTo>
                  <a:pt x="109" y="39"/>
                </a:lnTo>
                <a:lnTo>
                  <a:pt x="128" y="58"/>
                </a:lnTo>
                <a:lnTo>
                  <a:pt x="117" y="72"/>
                </a:lnTo>
                <a:lnTo>
                  <a:pt x="131" y="97"/>
                </a:lnTo>
                <a:lnTo>
                  <a:pt x="125" y="119"/>
                </a:lnTo>
                <a:lnTo>
                  <a:pt x="148" y="165"/>
                </a:lnTo>
                <a:lnTo>
                  <a:pt x="96" y="209"/>
                </a:lnTo>
                <a:lnTo>
                  <a:pt x="33" y="223"/>
                </a:lnTo>
                <a:lnTo>
                  <a:pt x="30" y="214"/>
                </a:lnTo>
                <a:lnTo>
                  <a:pt x="10" y="208"/>
                </a:lnTo>
                <a:lnTo>
                  <a:pt x="7" y="164"/>
                </a:lnTo>
                <a:lnTo>
                  <a:pt x="67" y="117"/>
                </a:lnTo>
                <a:lnTo>
                  <a:pt x="47" y="94"/>
                </a:lnTo>
                <a:lnTo>
                  <a:pt x="40" y="47"/>
                </a:lnTo>
                <a:lnTo>
                  <a:pt x="0" y="2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5" name="Group 172">
            <a:extLst>
              <a:ext uri="{FF2B5EF4-FFF2-40B4-BE49-F238E27FC236}">
                <a16:creationId xmlns:a16="http://schemas.microsoft.com/office/drawing/2014/main" id="{ACD6C047-D92B-451C-881A-8F071319D4E8}"/>
              </a:ext>
            </a:extLst>
          </p:cNvPr>
          <p:cNvGrpSpPr>
            <a:grpSpLocks/>
          </p:cNvGrpSpPr>
          <p:nvPr/>
        </p:nvGrpSpPr>
        <p:grpSpPr bwMode="auto">
          <a:xfrm>
            <a:off x="3990316" y="4523903"/>
            <a:ext cx="219002" cy="185232"/>
            <a:chOff x="3019" y="2670"/>
            <a:chExt cx="190" cy="167"/>
          </a:xfrm>
          <a:solidFill>
            <a:srgbClr val="00B050"/>
          </a:solidFill>
        </p:grpSpPr>
        <p:sp>
          <p:nvSpPr>
            <p:cNvPr id="258" name="Freeform 759">
              <a:extLst>
                <a:ext uri="{FF2B5EF4-FFF2-40B4-BE49-F238E27FC236}">
                  <a16:creationId xmlns:a16="http://schemas.microsoft.com/office/drawing/2014/main" id="{BD7C503B-09D3-483C-BDBC-F26FD18A18F4}"/>
                </a:ext>
              </a:extLst>
            </p:cNvPr>
            <p:cNvSpPr>
              <a:spLocks/>
            </p:cNvSpPr>
            <p:nvPr/>
          </p:nvSpPr>
          <p:spPr bwMode="auto">
            <a:xfrm>
              <a:off x="3019" y="2670"/>
              <a:ext cx="172" cy="150"/>
            </a:xfrm>
            <a:custGeom>
              <a:avLst/>
              <a:gdLst>
                <a:gd name="T0" fmla="*/ 0 w 172"/>
                <a:gd name="T1" fmla="*/ 45 h 150"/>
                <a:gd name="T2" fmla="*/ 0 w 172"/>
                <a:gd name="T3" fmla="*/ 45 h 150"/>
                <a:gd name="T4" fmla="*/ 5 w 172"/>
                <a:gd name="T5" fmla="*/ 58 h 150"/>
                <a:gd name="T6" fmla="*/ 41 w 172"/>
                <a:gd name="T7" fmla="*/ 67 h 150"/>
                <a:gd name="T8" fmla="*/ 35 w 172"/>
                <a:gd name="T9" fmla="*/ 75 h 150"/>
                <a:gd name="T10" fmla="*/ 48 w 172"/>
                <a:gd name="T11" fmla="*/ 84 h 150"/>
                <a:gd name="T12" fmla="*/ 53 w 172"/>
                <a:gd name="T13" fmla="*/ 101 h 150"/>
                <a:gd name="T14" fmla="*/ 38 w 172"/>
                <a:gd name="T15" fmla="*/ 133 h 150"/>
                <a:gd name="T16" fmla="*/ 81 w 172"/>
                <a:gd name="T17" fmla="*/ 145 h 150"/>
                <a:gd name="T18" fmla="*/ 85 w 172"/>
                <a:gd name="T19" fmla="*/ 147 h 150"/>
                <a:gd name="T20" fmla="*/ 105 w 172"/>
                <a:gd name="T21" fmla="*/ 149 h 150"/>
                <a:gd name="T22" fmla="*/ 105 w 172"/>
                <a:gd name="T23" fmla="*/ 137 h 150"/>
                <a:gd name="T24" fmla="*/ 117 w 172"/>
                <a:gd name="T25" fmla="*/ 130 h 150"/>
                <a:gd name="T26" fmla="*/ 145 w 172"/>
                <a:gd name="T27" fmla="*/ 138 h 150"/>
                <a:gd name="T28" fmla="*/ 163 w 172"/>
                <a:gd name="T29" fmla="*/ 125 h 150"/>
                <a:gd name="T30" fmla="*/ 153 w 172"/>
                <a:gd name="T31" fmla="*/ 107 h 150"/>
                <a:gd name="T32" fmla="*/ 157 w 172"/>
                <a:gd name="T33" fmla="*/ 90 h 150"/>
                <a:gd name="T34" fmla="*/ 143 w 172"/>
                <a:gd name="T35" fmla="*/ 80 h 150"/>
                <a:gd name="T36" fmla="*/ 163 w 172"/>
                <a:gd name="T37" fmla="*/ 60 h 150"/>
                <a:gd name="T38" fmla="*/ 171 w 172"/>
                <a:gd name="T39" fmla="*/ 38 h 150"/>
                <a:gd name="T40" fmla="*/ 146 w 172"/>
                <a:gd name="T41" fmla="*/ 28 h 150"/>
                <a:gd name="T42" fmla="*/ 139 w 172"/>
                <a:gd name="T43" fmla="*/ 26 h 150"/>
                <a:gd name="T44" fmla="*/ 100 w 172"/>
                <a:gd name="T45" fmla="*/ 0 h 150"/>
                <a:gd name="T46" fmla="*/ 86 w 172"/>
                <a:gd name="T47" fmla="*/ 4 h 150"/>
                <a:gd name="T48" fmla="*/ 71 w 172"/>
                <a:gd name="T49" fmla="*/ 29 h 150"/>
                <a:gd name="T50" fmla="*/ 38 w 172"/>
                <a:gd name="T51" fmla="*/ 25 h 150"/>
                <a:gd name="T52" fmla="*/ 43 w 172"/>
                <a:gd name="T53" fmla="*/ 44 h 150"/>
                <a:gd name="T54" fmla="*/ 0 w 172"/>
                <a:gd name="T55" fmla="*/ 45 h 150"/>
                <a:gd name="T56" fmla="*/ 0 w 172"/>
                <a:gd name="T57" fmla="*/ 45 h 1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2"/>
                <a:gd name="T88" fmla="*/ 0 h 150"/>
                <a:gd name="T89" fmla="*/ 172 w 172"/>
                <a:gd name="T90" fmla="*/ 150 h 15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2" h="150">
                  <a:moveTo>
                    <a:pt x="0" y="45"/>
                  </a:moveTo>
                  <a:lnTo>
                    <a:pt x="0" y="45"/>
                  </a:lnTo>
                  <a:lnTo>
                    <a:pt x="5" y="58"/>
                  </a:lnTo>
                  <a:lnTo>
                    <a:pt x="41" y="67"/>
                  </a:lnTo>
                  <a:lnTo>
                    <a:pt x="35" y="75"/>
                  </a:lnTo>
                  <a:lnTo>
                    <a:pt x="48" y="84"/>
                  </a:lnTo>
                  <a:lnTo>
                    <a:pt x="53" y="101"/>
                  </a:lnTo>
                  <a:lnTo>
                    <a:pt x="38" y="133"/>
                  </a:lnTo>
                  <a:lnTo>
                    <a:pt x="81" y="145"/>
                  </a:lnTo>
                  <a:lnTo>
                    <a:pt x="85" y="147"/>
                  </a:lnTo>
                  <a:lnTo>
                    <a:pt x="105" y="149"/>
                  </a:lnTo>
                  <a:lnTo>
                    <a:pt x="105" y="137"/>
                  </a:lnTo>
                  <a:lnTo>
                    <a:pt x="117" y="130"/>
                  </a:lnTo>
                  <a:lnTo>
                    <a:pt x="145" y="138"/>
                  </a:lnTo>
                  <a:lnTo>
                    <a:pt x="163" y="125"/>
                  </a:lnTo>
                  <a:lnTo>
                    <a:pt x="153" y="107"/>
                  </a:lnTo>
                  <a:lnTo>
                    <a:pt x="157" y="90"/>
                  </a:lnTo>
                  <a:lnTo>
                    <a:pt x="143" y="80"/>
                  </a:lnTo>
                  <a:lnTo>
                    <a:pt x="163" y="60"/>
                  </a:lnTo>
                  <a:lnTo>
                    <a:pt x="171" y="38"/>
                  </a:lnTo>
                  <a:lnTo>
                    <a:pt x="146" y="28"/>
                  </a:lnTo>
                  <a:lnTo>
                    <a:pt x="139" y="26"/>
                  </a:lnTo>
                  <a:lnTo>
                    <a:pt x="100" y="0"/>
                  </a:lnTo>
                  <a:lnTo>
                    <a:pt x="86" y="4"/>
                  </a:lnTo>
                  <a:lnTo>
                    <a:pt x="71" y="29"/>
                  </a:lnTo>
                  <a:lnTo>
                    <a:pt x="38" y="25"/>
                  </a:lnTo>
                  <a:lnTo>
                    <a:pt x="43" y="44"/>
                  </a:lnTo>
                  <a:lnTo>
                    <a:pt x="0" y="4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9" name="Freeform 760">
              <a:extLst>
                <a:ext uri="{FF2B5EF4-FFF2-40B4-BE49-F238E27FC236}">
                  <a16:creationId xmlns:a16="http://schemas.microsoft.com/office/drawing/2014/main" id="{33404832-32D5-4822-ABB4-AD4E015DE594}"/>
                </a:ext>
              </a:extLst>
            </p:cNvPr>
            <p:cNvSpPr>
              <a:spLocks/>
            </p:cNvSpPr>
            <p:nvPr/>
          </p:nvSpPr>
          <p:spPr bwMode="auto">
            <a:xfrm>
              <a:off x="3198" y="2808"/>
              <a:ext cx="11" cy="29"/>
            </a:xfrm>
            <a:custGeom>
              <a:avLst/>
              <a:gdLst>
                <a:gd name="T0" fmla="*/ 0 w 11"/>
                <a:gd name="T1" fmla="*/ 14 h 29"/>
                <a:gd name="T2" fmla="*/ 0 w 11"/>
                <a:gd name="T3" fmla="*/ 14 h 29"/>
                <a:gd name="T4" fmla="*/ 9 w 11"/>
                <a:gd name="T5" fmla="*/ 28 h 29"/>
                <a:gd name="T6" fmla="*/ 10 w 11"/>
                <a:gd name="T7" fmla="*/ 0 h 29"/>
                <a:gd name="T8" fmla="*/ 0 w 11"/>
                <a:gd name="T9" fmla="*/ 14 h 29"/>
                <a:gd name="T10" fmla="*/ 0 w 11"/>
                <a:gd name="T11" fmla="*/ 14 h 29"/>
                <a:gd name="T12" fmla="*/ 0 60000 65536"/>
                <a:gd name="T13" fmla="*/ 0 60000 65536"/>
                <a:gd name="T14" fmla="*/ 0 60000 65536"/>
                <a:gd name="T15" fmla="*/ 0 60000 65536"/>
                <a:gd name="T16" fmla="*/ 0 60000 65536"/>
                <a:gd name="T17" fmla="*/ 0 60000 65536"/>
                <a:gd name="T18" fmla="*/ 0 w 11"/>
                <a:gd name="T19" fmla="*/ 0 h 29"/>
                <a:gd name="T20" fmla="*/ 11 w 1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11" h="29">
                  <a:moveTo>
                    <a:pt x="0" y="14"/>
                  </a:moveTo>
                  <a:lnTo>
                    <a:pt x="0" y="14"/>
                  </a:lnTo>
                  <a:lnTo>
                    <a:pt x="9" y="28"/>
                  </a:lnTo>
                  <a:lnTo>
                    <a:pt x="10" y="0"/>
                  </a:lnTo>
                  <a:lnTo>
                    <a:pt x="0" y="1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56" name="Freeform 761">
            <a:extLst>
              <a:ext uri="{FF2B5EF4-FFF2-40B4-BE49-F238E27FC236}">
                <a16:creationId xmlns:a16="http://schemas.microsoft.com/office/drawing/2014/main" id="{88B98B20-4520-41ED-9304-72DC955877E3}"/>
              </a:ext>
            </a:extLst>
          </p:cNvPr>
          <p:cNvSpPr>
            <a:spLocks/>
          </p:cNvSpPr>
          <p:nvPr/>
        </p:nvSpPr>
        <p:spPr bwMode="auto">
          <a:xfrm>
            <a:off x="4156757" y="4446822"/>
            <a:ext cx="132860" cy="147375"/>
          </a:xfrm>
          <a:custGeom>
            <a:avLst/>
            <a:gdLst>
              <a:gd name="T0" fmla="*/ 0 w 119"/>
              <a:gd name="T1" fmla="*/ 91405696 h 133"/>
              <a:gd name="T2" fmla="*/ 0 w 119"/>
              <a:gd name="T3" fmla="*/ 91405696 h 133"/>
              <a:gd name="T4" fmla="*/ 0 w 119"/>
              <a:gd name="T5" fmla="*/ 128645278 h 133"/>
              <a:gd name="T6" fmla="*/ 1473755 w 119"/>
              <a:gd name="T7" fmla="*/ 145571769 h 133"/>
              <a:gd name="T8" fmla="*/ 4421266 w 119"/>
              <a:gd name="T9" fmla="*/ 164192211 h 133"/>
              <a:gd name="T10" fmla="*/ 41263940 w 119"/>
              <a:gd name="T11" fmla="*/ 181118743 h 133"/>
              <a:gd name="T12" fmla="*/ 29473892 w 119"/>
              <a:gd name="T13" fmla="*/ 218358325 h 133"/>
              <a:gd name="T14" fmla="*/ 69264067 w 119"/>
              <a:gd name="T15" fmla="*/ 223436272 h 133"/>
              <a:gd name="T16" fmla="*/ 137055594 w 119"/>
              <a:gd name="T17" fmla="*/ 221743623 h 133"/>
              <a:gd name="T18" fmla="*/ 154739438 w 119"/>
              <a:gd name="T19" fmla="*/ 186196690 h 133"/>
              <a:gd name="T20" fmla="*/ 119370536 w 119"/>
              <a:gd name="T21" fmla="*/ 140493822 h 133"/>
              <a:gd name="T22" fmla="*/ 162108250 w 119"/>
              <a:gd name="T23" fmla="*/ 115104085 h 133"/>
              <a:gd name="T24" fmla="*/ 173898288 w 119"/>
              <a:gd name="T25" fmla="*/ 123567330 h 133"/>
              <a:gd name="T26" fmla="*/ 162108250 w 119"/>
              <a:gd name="T27" fmla="*/ 33854294 h 133"/>
              <a:gd name="T28" fmla="*/ 129686820 w 119"/>
              <a:gd name="T29" fmla="*/ 11848549 h 133"/>
              <a:gd name="T30" fmla="*/ 94317918 w 119"/>
              <a:gd name="T31" fmla="*/ 27083697 h 133"/>
              <a:gd name="T32" fmla="*/ 100212937 w 119"/>
              <a:gd name="T33" fmla="*/ 16926496 h 133"/>
              <a:gd name="T34" fmla="*/ 69264067 w 119"/>
              <a:gd name="T35" fmla="*/ 0 h 133"/>
              <a:gd name="T36" fmla="*/ 53053978 w 119"/>
              <a:gd name="T37" fmla="*/ 0 h 133"/>
              <a:gd name="T38" fmla="*/ 53053978 w 119"/>
              <a:gd name="T39" fmla="*/ 49088146 h 133"/>
              <a:gd name="T40" fmla="*/ 33895156 w 119"/>
              <a:gd name="T41" fmla="*/ 35546943 h 133"/>
              <a:gd name="T42" fmla="*/ 23578873 w 119"/>
              <a:gd name="T43" fmla="*/ 50780795 h 133"/>
              <a:gd name="T44" fmla="*/ 20632577 w 119"/>
              <a:gd name="T45" fmla="*/ 81249781 h 133"/>
              <a:gd name="T46" fmla="*/ 0 w 119"/>
              <a:gd name="T47" fmla="*/ 91405696 h 133"/>
              <a:gd name="T48" fmla="*/ 0 w 119"/>
              <a:gd name="T49" fmla="*/ 91405696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9"/>
              <a:gd name="T76" fmla="*/ 0 h 133"/>
              <a:gd name="T77" fmla="*/ 119 w 119"/>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9" h="133">
                <a:moveTo>
                  <a:pt x="0" y="54"/>
                </a:moveTo>
                <a:lnTo>
                  <a:pt x="0" y="54"/>
                </a:lnTo>
                <a:lnTo>
                  <a:pt x="0" y="76"/>
                </a:lnTo>
                <a:lnTo>
                  <a:pt x="1" y="86"/>
                </a:lnTo>
                <a:lnTo>
                  <a:pt x="3" y="97"/>
                </a:lnTo>
                <a:lnTo>
                  <a:pt x="28" y="107"/>
                </a:lnTo>
                <a:lnTo>
                  <a:pt x="20" y="129"/>
                </a:lnTo>
                <a:lnTo>
                  <a:pt x="47" y="132"/>
                </a:lnTo>
                <a:lnTo>
                  <a:pt x="93" y="131"/>
                </a:lnTo>
                <a:lnTo>
                  <a:pt x="105" y="110"/>
                </a:lnTo>
                <a:lnTo>
                  <a:pt x="81" y="83"/>
                </a:lnTo>
                <a:lnTo>
                  <a:pt x="110" y="68"/>
                </a:lnTo>
                <a:lnTo>
                  <a:pt x="118" y="73"/>
                </a:lnTo>
                <a:lnTo>
                  <a:pt x="110" y="20"/>
                </a:lnTo>
                <a:lnTo>
                  <a:pt x="88" y="7"/>
                </a:lnTo>
                <a:lnTo>
                  <a:pt x="64" y="16"/>
                </a:lnTo>
                <a:lnTo>
                  <a:pt x="68" y="10"/>
                </a:lnTo>
                <a:lnTo>
                  <a:pt x="47" y="0"/>
                </a:lnTo>
                <a:lnTo>
                  <a:pt x="36" y="0"/>
                </a:lnTo>
                <a:lnTo>
                  <a:pt x="36" y="29"/>
                </a:lnTo>
                <a:lnTo>
                  <a:pt x="23" y="21"/>
                </a:lnTo>
                <a:lnTo>
                  <a:pt x="16" y="30"/>
                </a:lnTo>
                <a:lnTo>
                  <a:pt x="14" y="48"/>
                </a:lnTo>
                <a:lnTo>
                  <a:pt x="0" y="5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7" name="Group 176">
            <a:extLst>
              <a:ext uri="{FF2B5EF4-FFF2-40B4-BE49-F238E27FC236}">
                <a16:creationId xmlns:a16="http://schemas.microsoft.com/office/drawing/2014/main" id="{1E8CE4FC-8542-4C58-AEAC-96EB4CD31F91}"/>
              </a:ext>
            </a:extLst>
          </p:cNvPr>
          <p:cNvGrpSpPr>
            <a:grpSpLocks/>
          </p:cNvGrpSpPr>
          <p:nvPr/>
        </p:nvGrpSpPr>
        <p:grpSpPr bwMode="auto">
          <a:xfrm>
            <a:off x="4377219" y="4699657"/>
            <a:ext cx="100741" cy="117629"/>
            <a:chOff x="3356" y="2828"/>
            <a:chExt cx="86" cy="106"/>
          </a:xfrm>
          <a:solidFill>
            <a:srgbClr val="00B050"/>
          </a:solidFill>
        </p:grpSpPr>
        <p:sp>
          <p:nvSpPr>
            <p:cNvPr id="256" name="Freeform 763">
              <a:extLst>
                <a:ext uri="{FF2B5EF4-FFF2-40B4-BE49-F238E27FC236}">
                  <a16:creationId xmlns:a16="http://schemas.microsoft.com/office/drawing/2014/main" id="{4AC67763-A7E7-44D7-BB4F-F145A5B5E7CC}"/>
                </a:ext>
              </a:extLst>
            </p:cNvPr>
            <p:cNvSpPr>
              <a:spLocks/>
            </p:cNvSpPr>
            <p:nvPr/>
          </p:nvSpPr>
          <p:spPr bwMode="auto">
            <a:xfrm>
              <a:off x="3356" y="2828"/>
              <a:ext cx="86" cy="86"/>
            </a:xfrm>
            <a:custGeom>
              <a:avLst/>
              <a:gdLst>
                <a:gd name="T0" fmla="*/ 0 w 86"/>
                <a:gd name="T1" fmla="*/ 34 h 86"/>
                <a:gd name="T2" fmla="*/ 0 w 86"/>
                <a:gd name="T3" fmla="*/ 34 h 86"/>
                <a:gd name="T4" fmla="*/ 11 w 86"/>
                <a:gd name="T5" fmla="*/ 15 h 86"/>
                <a:gd name="T6" fmla="*/ 38 w 86"/>
                <a:gd name="T7" fmla="*/ 8 h 86"/>
                <a:gd name="T8" fmla="*/ 72 w 86"/>
                <a:gd name="T9" fmla="*/ 8 h 86"/>
                <a:gd name="T10" fmla="*/ 85 w 86"/>
                <a:gd name="T11" fmla="*/ 0 h 86"/>
                <a:gd name="T12" fmla="*/ 80 w 86"/>
                <a:gd name="T13" fmla="*/ 18 h 86"/>
                <a:gd name="T14" fmla="*/ 57 w 86"/>
                <a:gd name="T15" fmla="*/ 14 h 86"/>
                <a:gd name="T16" fmla="*/ 46 w 86"/>
                <a:gd name="T17" fmla="*/ 29 h 86"/>
                <a:gd name="T18" fmla="*/ 33 w 86"/>
                <a:gd name="T19" fmla="*/ 21 h 86"/>
                <a:gd name="T20" fmla="*/ 42 w 86"/>
                <a:gd name="T21" fmla="*/ 43 h 86"/>
                <a:gd name="T22" fmla="*/ 31 w 86"/>
                <a:gd name="T23" fmla="*/ 48 h 86"/>
                <a:gd name="T24" fmla="*/ 52 w 86"/>
                <a:gd name="T25" fmla="*/ 57 h 86"/>
                <a:gd name="T26" fmla="*/ 52 w 86"/>
                <a:gd name="T27" fmla="*/ 66 h 86"/>
                <a:gd name="T28" fmla="*/ 35 w 86"/>
                <a:gd name="T29" fmla="*/ 69 h 86"/>
                <a:gd name="T30" fmla="*/ 41 w 86"/>
                <a:gd name="T31" fmla="*/ 85 h 86"/>
                <a:gd name="T32" fmla="*/ 20 w 86"/>
                <a:gd name="T33" fmla="*/ 80 h 86"/>
                <a:gd name="T34" fmla="*/ 14 w 86"/>
                <a:gd name="T35" fmla="*/ 65 h 86"/>
                <a:gd name="T36" fmla="*/ 41 w 86"/>
                <a:gd name="T37" fmla="*/ 58 h 86"/>
                <a:gd name="T38" fmla="*/ 14 w 86"/>
                <a:gd name="T39" fmla="*/ 56 h 86"/>
                <a:gd name="T40" fmla="*/ 0 w 86"/>
                <a:gd name="T41" fmla="*/ 34 h 86"/>
                <a:gd name="T42" fmla="*/ 0 w 86"/>
                <a:gd name="T43" fmla="*/ 34 h 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6"/>
                <a:gd name="T67" fmla="*/ 0 h 86"/>
                <a:gd name="T68" fmla="*/ 86 w 86"/>
                <a:gd name="T69" fmla="*/ 86 h 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6" h="86">
                  <a:moveTo>
                    <a:pt x="0" y="34"/>
                  </a:moveTo>
                  <a:lnTo>
                    <a:pt x="0" y="34"/>
                  </a:lnTo>
                  <a:lnTo>
                    <a:pt x="11" y="15"/>
                  </a:lnTo>
                  <a:lnTo>
                    <a:pt x="38" y="8"/>
                  </a:lnTo>
                  <a:lnTo>
                    <a:pt x="72" y="8"/>
                  </a:lnTo>
                  <a:lnTo>
                    <a:pt x="85" y="0"/>
                  </a:lnTo>
                  <a:lnTo>
                    <a:pt x="80" y="18"/>
                  </a:lnTo>
                  <a:lnTo>
                    <a:pt x="57" y="14"/>
                  </a:lnTo>
                  <a:lnTo>
                    <a:pt x="46" y="29"/>
                  </a:lnTo>
                  <a:lnTo>
                    <a:pt x="33" y="21"/>
                  </a:lnTo>
                  <a:lnTo>
                    <a:pt x="42" y="43"/>
                  </a:lnTo>
                  <a:lnTo>
                    <a:pt x="31" y="48"/>
                  </a:lnTo>
                  <a:lnTo>
                    <a:pt x="52" y="57"/>
                  </a:lnTo>
                  <a:lnTo>
                    <a:pt x="52" y="66"/>
                  </a:lnTo>
                  <a:lnTo>
                    <a:pt x="35" y="69"/>
                  </a:lnTo>
                  <a:lnTo>
                    <a:pt x="41" y="85"/>
                  </a:lnTo>
                  <a:lnTo>
                    <a:pt x="20" y="80"/>
                  </a:lnTo>
                  <a:lnTo>
                    <a:pt x="14" y="65"/>
                  </a:lnTo>
                  <a:lnTo>
                    <a:pt x="41" y="58"/>
                  </a:lnTo>
                  <a:lnTo>
                    <a:pt x="14" y="56"/>
                  </a:lnTo>
                  <a:lnTo>
                    <a:pt x="0" y="3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7" name="Freeform 764">
              <a:extLst>
                <a:ext uri="{FF2B5EF4-FFF2-40B4-BE49-F238E27FC236}">
                  <a16:creationId xmlns:a16="http://schemas.microsoft.com/office/drawing/2014/main" id="{1313848B-8C14-4024-BD20-CE60618ECDBE}"/>
                </a:ext>
              </a:extLst>
            </p:cNvPr>
            <p:cNvSpPr>
              <a:spLocks/>
            </p:cNvSpPr>
            <p:nvPr/>
          </p:nvSpPr>
          <p:spPr bwMode="auto">
            <a:xfrm>
              <a:off x="3401" y="2927"/>
              <a:ext cx="41" cy="7"/>
            </a:xfrm>
            <a:custGeom>
              <a:avLst/>
              <a:gdLst>
                <a:gd name="T0" fmla="*/ 0 w 41"/>
                <a:gd name="T1" fmla="*/ 6 h 7"/>
                <a:gd name="T2" fmla="*/ 0 w 41"/>
                <a:gd name="T3" fmla="*/ 6 h 7"/>
                <a:gd name="T4" fmla="*/ 3 w 41"/>
                <a:gd name="T5" fmla="*/ 0 h 7"/>
                <a:gd name="T6" fmla="*/ 40 w 41"/>
                <a:gd name="T7" fmla="*/ 6 h 7"/>
                <a:gd name="T8" fmla="*/ 13 w 41"/>
                <a:gd name="T9" fmla="*/ 6 h 7"/>
                <a:gd name="T10" fmla="*/ 0 w 41"/>
                <a:gd name="T11" fmla="*/ 6 h 7"/>
                <a:gd name="T12" fmla="*/ 0 w 41"/>
                <a:gd name="T13" fmla="*/ 6 h 7"/>
                <a:gd name="T14" fmla="*/ 0 60000 65536"/>
                <a:gd name="T15" fmla="*/ 0 60000 65536"/>
                <a:gd name="T16" fmla="*/ 0 60000 65536"/>
                <a:gd name="T17" fmla="*/ 0 60000 65536"/>
                <a:gd name="T18" fmla="*/ 0 60000 65536"/>
                <a:gd name="T19" fmla="*/ 0 60000 65536"/>
                <a:gd name="T20" fmla="*/ 0 60000 65536"/>
                <a:gd name="T21" fmla="*/ 0 w 41"/>
                <a:gd name="T22" fmla="*/ 0 h 7"/>
                <a:gd name="T23" fmla="*/ 41 w 4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7">
                  <a:moveTo>
                    <a:pt x="0" y="6"/>
                  </a:moveTo>
                  <a:lnTo>
                    <a:pt x="0" y="6"/>
                  </a:lnTo>
                  <a:lnTo>
                    <a:pt x="3" y="0"/>
                  </a:lnTo>
                  <a:lnTo>
                    <a:pt x="40" y="6"/>
                  </a:lnTo>
                  <a:lnTo>
                    <a:pt x="13" y="6"/>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58" name="Freeform 765">
            <a:extLst>
              <a:ext uri="{FF2B5EF4-FFF2-40B4-BE49-F238E27FC236}">
                <a16:creationId xmlns:a16="http://schemas.microsoft.com/office/drawing/2014/main" id="{9E8DA2CC-D49D-41A6-B0D6-42D3BDA7D0F4}"/>
              </a:ext>
            </a:extLst>
          </p:cNvPr>
          <p:cNvSpPr>
            <a:spLocks/>
          </p:cNvSpPr>
          <p:nvPr/>
        </p:nvSpPr>
        <p:spPr bwMode="auto">
          <a:xfrm>
            <a:off x="4311519" y="4575268"/>
            <a:ext cx="108042" cy="52729"/>
          </a:xfrm>
          <a:custGeom>
            <a:avLst/>
            <a:gdLst>
              <a:gd name="T0" fmla="*/ 0 w 93"/>
              <a:gd name="T1" fmla="*/ 44700470 h 49"/>
              <a:gd name="T2" fmla="*/ 0 w 93"/>
              <a:gd name="T3" fmla="*/ 44700470 h 49"/>
              <a:gd name="T4" fmla="*/ 22337937 w 93"/>
              <a:gd name="T5" fmla="*/ 12771562 h 49"/>
              <a:gd name="T6" fmla="*/ 52655329 w 93"/>
              <a:gd name="T7" fmla="*/ 20754422 h 49"/>
              <a:gd name="T8" fmla="*/ 102118623 w 93"/>
              <a:gd name="T9" fmla="*/ 0 h 49"/>
              <a:gd name="T10" fmla="*/ 132434743 w 93"/>
              <a:gd name="T11" fmla="*/ 4789967 h 49"/>
              <a:gd name="T12" fmla="*/ 146795741 w 93"/>
              <a:gd name="T13" fmla="*/ 15964451 h 49"/>
              <a:gd name="T14" fmla="*/ 90949660 w 93"/>
              <a:gd name="T15" fmla="*/ 67050695 h 49"/>
              <a:gd name="T16" fmla="*/ 43081751 w 93"/>
              <a:gd name="T17" fmla="*/ 76629363 h 49"/>
              <a:gd name="T18" fmla="*/ 0 w 93"/>
              <a:gd name="T19" fmla="*/ 44700470 h 49"/>
              <a:gd name="T20" fmla="*/ 0 w 93"/>
              <a:gd name="T21" fmla="*/ 4470047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
              <a:gd name="T34" fmla="*/ 0 h 49"/>
              <a:gd name="T35" fmla="*/ 93 w 9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 h="49">
                <a:moveTo>
                  <a:pt x="0" y="28"/>
                </a:moveTo>
                <a:lnTo>
                  <a:pt x="0" y="28"/>
                </a:lnTo>
                <a:lnTo>
                  <a:pt x="14" y="8"/>
                </a:lnTo>
                <a:lnTo>
                  <a:pt x="33" y="13"/>
                </a:lnTo>
                <a:lnTo>
                  <a:pt x="64" y="0"/>
                </a:lnTo>
                <a:lnTo>
                  <a:pt x="83" y="3"/>
                </a:lnTo>
                <a:lnTo>
                  <a:pt x="92" y="10"/>
                </a:lnTo>
                <a:lnTo>
                  <a:pt x="57" y="42"/>
                </a:lnTo>
                <a:lnTo>
                  <a:pt x="27" y="48"/>
                </a:lnTo>
                <a:lnTo>
                  <a:pt x="0" y="2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9" name="Group 180">
            <a:extLst>
              <a:ext uri="{FF2B5EF4-FFF2-40B4-BE49-F238E27FC236}">
                <a16:creationId xmlns:a16="http://schemas.microsoft.com/office/drawing/2014/main" id="{155A94F1-B6C3-4A95-9ED1-AF256CBD2141}"/>
              </a:ext>
            </a:extLst>
          </p:cNvPr>
          <p:cNvGrpSpPr>
            <a:grpSpLocks/>
          </p:cNvGrpSpPr>
          <p:nvPr/>
        </p:nvGrpSpPr>
        <p:grpSpPr bwMode="auto">
          <a:xfrm>
            <a:off x="4166977" y="4602310"/>
            <a:ext cx="185421" cy="190639"/>
            <a:chOff x="3172" y="2740"/>
            <a:chExt cx="161" cy="170"/>
          </a:xfrm>
          <a:solidFill>
            <a:srgbClr val="00B050"/>
          </a:solidFill>
        </p:grpSpPr>
        <p:sp>
          <p:nvSpPr>
            <p:cNvPr id="253" name="Freeform 767">
              <a:extLst>
                <a:ext uri="{FF2B5EF4-FFF2-40B4-BE49-F238E27FC236}">
                  <a16:creationId xmlns:a16="http://schemas.microsoft.com/office/drawing/2014/main" id="{BB015216-6946-4F91-A441-9A7C82F9FFDE}"/>
                </a:ext>
              </a:extLst>
            </p:cNvPr>
            <p:cNvSpPr>
              <a:spLocks/>
            </p:cNvSpPr>
            <p:nvPr/>
          </p:nvSpPr>
          <p:spPr bwMode="auto">
            <a:xfrm>
              <a:off x="3172" y="2740"/>
              <a:ext cx="161" cy="151"/>
            </a:xfrm>
            <a:custGeom>
              <a:avLst/>
              <a:gdLst>
                <a:gd name="T0" fmla="*/ 0 w 161"/>
                <a:gd name="T1" fmla="*/ 37 h 151"/>
                <a:gd name="T2" fmla="*/ 0 w 161"/>
                <a:gd name="T3" fmla="*/ 37 h 151"/>
                <a:gd name="T4" fmla="*/ 4 w 161"/>
                <a:gd name="T5" fmla="*/ 20 h 151"/>
                <a:gd name="T6" fmla="*/ 23 w 161"/>
                <a:gd name="T7" fmla="*/ 11 h 151"/>
                <a:gd name="T8" fmla="*/ 31 w 161"/>
                <a:gd name="T9" fmla="*/ 19 h 151"/>
                <a:gd name="T10" fmla="*/ 50 w 161"/>
                <a:gd name="T11" fmla="*/ 4 h 151"/>
                <a:gd name="T12" fmla="*/ 72 w 161"/>
                <a:gd name="T13" fmla="*/ 0 h 151"/>
                <a:gd name="T14" fmla="*/ 95 w 161"/>
                <a:gd name="T15" fmla="*/ 10 h 151"/>
                <a:gd name="T16" fmla="*/ 95 w 161"/>
                <a:gd name="T17" fmla="*/ 27 h 151"/>
                <a:gd name="T18" fmla="*/ 76 w 161"/>
                <a:gd name="T19" fmla="*/ 29 h 151"/>
                <a:gd name="T20" fmla="*/ 78 w 161"/>
                <a:gd name="T21" fmla="*/ 50 h 151"/>
                <a:gd name="T22" fmla="*/ 108 w 161"/>
                <a:gd name="T23" fmla="*/ 83 h 151"/>
                <a:gd name="T24" fmla="*/ 127 w 161"/>
                <a:gd name="T25" fmla="*/ 86 h 151"/>
                <a:gd name="T26" fmla="*/ 126 w 161"/>
                <a:gd name="T27" fmla="*/ 93 h 151"/>
                <a:gd name="T28" fmla="*/ 160 w 161"/>
                <a:gd name="T29" fmla="*/ 115 h 151"/>
                <a:gd name="T30" fmla="*/ 136 w 161"/>
                <a:gd name="T31" fmla="*/ 112 h 151"/>
                <a:gd name="T32" fmla="*/ 141 w 161"/>
                <a:gd name="T33" fmla="*/ 133 h 151"/>
                <a:gd name="T34" fmla="*/ 127 w 161"/>
                <a:gd name="T35" fmla="*/ 150 h 151"/>
                <a:gd name="T36" fmla="*/ 121 w 161"/>
                <a:gd name="T37" fmla="*/ 116 h 151"/>
                <a:gd name="T38" fmla="*/ 61 w 161"/>
                <a:gd name="T39" fmla="*/ 78 h 151"/>
                <a:gd name="T40" fmla="*/ 47 w 161"/>
                <a:gd name="T41" fmla="*/ 53 h 151"/>
                <a:gd name="T42" fmla="*/ 28 w 161"/>
                <a:gd name="T43" fmla="*/ 45 h 151"/>
                <a:gd name="T44" fmla="*/ 10 w 161"/>
                <a:gd name="T45" fmla="*/ 55 h 151"/>
                <a:gd name="T46" fmla="*/ 0 w 161"/>
                <a:gd name="T47" fmla="*/ 37 h 151"/>
                <a:gd name="T48" fmla="*/ 0 w 161"/>
                <a:gd name="T49" fmla="*/ 37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1"/>
                <a:gd name="T76" fmla="*/ 0 h 151"/>
                <a:gd name="T77" fmla="*/ 161 w 161"/>
                <a:gd name="T78" fmla="*/ 151 h 1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1" h="151">
                  <a:moveTo>
                    <a:pt x="0" y="37"/>
                  </a:moveTo>
                  <a:lnTo>
                    <a:pt x="0" y="37"/>
                  </a:lnTo>
                  <a:lnTo>
                    <a:pt x="4" y="20"/>
                  </a:lnTo>
                  <a:lnTo>
                    <a:pt x="23" y="11"/>
                  </a:lnTo>
                  <a:lnTo>
                    <a:pt x="31" y="19"/>
                  </a:lnTo>
                  <a:lnTo>
                    <a:pt x="50" y="4"/>
                  </a:lnTo>
                  <a:lnTo>
                    <a:pt x="72" y="0"/>
                  </a:lnTo>
                  <a:lnTo>
                    <a:pt x="95" y="10"/>
                  </a:lnTo>
                  <a:lnTo>
                    <a:pt x="95" y="27"/>
                  </a:lnTo>
                  <a:lnTo>
                    <a:pt x="76" y="29"/>
                  </a:lnTo>
                  <a:lnTo>
                    <a:pt x="78" y="50"/>
                  </a:lnTo>
                  <a:lnTo>
                    <a:pt x="108" y="83"/>
                  </a:lnTo>
                  <a:lnTo>
                    <a:pt x="127" y="86"/>
                  </a:lnTo>
                  <a:lnTo>
                    <a:pt x="126" y="93"/>
                  </a:lnTo>
                  <a:lnTo>
                    <a:pt x="160" y="115"/>
                  </a:lnTo>
                  <a:lnTo>
                    <a:pt x="136" y="112"/>
                  </a:lnTo>
                  <a:lnTo>
                    <a:pt x="141" y="133"/>
                  </a:lnTo>
                  <a:lnTo>
                    <a:pt x="127" y="150"/>
                  </a:lnTo>
                  <a:lnTo>
                    <a:pt x="121" y="116"/>
                  </a:lnTo>
                  <a:lnTo>
                    <a:pt x="61" y="78"/>
                  </a:lnTo>
                  <a:lnTo>
                    <a:pt x="47" y="53"/>
                  </a:lnTo>
                  <a:lnTo>
                    <a:pt x="28" y="45"/>
                  </a:lnTo>
                  <a:lnTo>
                    <a:pt x="10" y="55"/>
                  </a:lnTo>
                  <a:lnTo>
                    <a:pt x="0" y="3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4" name="Freeform 768">
              <a:extLst>
                <a:ext uri="{FF2B5EF4-FFF2-40B4-BE49-F238E27FC236}">
                  <a16:creationId xmlns:a16="http://schemas.microsoft.com/office/drawing/2014/main" id="{6D16BABE-42DC-4409-AD87-E6921DA14DCC}"/>
                </a:ext>
              </a:extLst>
            </p:cNvPr>
            <p:cNvSpPr>
              <a:spLocks/>
            </p:cNvSpPr>
            <p:nvPr/>
          </p:nvSpPr>
          <p:spPr bwMode="auto">
            <a:xfrm>
              <a:off x="3192" y="2836"/>
              <a:ext cx="21" cy="38"/>
            </a:xfrm>
            <a:custGeom>
              <a:avLst/>
              <a:gdLst>
                <a:gd name="T0" fmla="*/ 0 w 21"/>
                <a:gd name="T1" fmla="*/ 6 h 38"/>
                <a:gd name="T2" fmla="*/ 0 w 21"/>
                <a:gd name="T3" fmla="*/ 6 h 38"/>
                <a:gd name="T4" fmla="*/ 4 w 21"/>
                <a:gd name="T5" fmla="*/ 34 h 38"/>
                <a:gd name="T6" fmla="*/ 12 w 21"/>
                <a:gd name="T7" fmla="*/ 37 h 38"/>
                <a:gd name="T8" fmla="*/ 20 w 21"/>
                <a:gd name="T9" fmla="*/ 15 h 38"/>
                <a:gd name="T10" fmla="*/ 13 w 21"/>
                <a:gd name="T11" fmla="*/ 0 h 38"/>
                <a:gd name="T12" fmla="*/ 0 w 21"/>
                <a:gd name="T13" fmla="*/ 6 h 38"/>
                <a:gd name="T14" fmla="*/ 0 w 21"/>
                <a:gd name="T15" fmla="*/ 6 h 38"/>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
                <a:gd name="T26" fmla="*/ 21 w 2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
                  <a:moveTo>
                    <a:pt x="0" y="6"/>
                  </a:moveTo>
                  <a:lnTo>
                    <a:pt x="0" y="6"/>
                  </a:lnTo>
                  <a:lnTo>
                    <a:pt x="4" y="34"/>
                  </a:lnTo>
                  <a:lnTo>
                    <a:pt x="12" y="37"/>
                  </a:lnTo>
                  <a:lnTo>
                    <a:pt x="20" y="15"/>
                  </a:lnTo>
                  <a:lnTo>
                    <a:pt x="13" y="0"/>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5" name="Freeform 769">
              <a:extLst>
                <a:ext uri="{FF2B5EF4-FFF2-40B4-BE49-F238E27FC236}">
                  <a16:creationId xmlns:a16="http://schemas.microsoft.com/office/drawing/2014/main" id="{884A3FEA-302A-4650-B628-684E3877AEB4}"/>
                </a:ext>
              </a:extLst>
            </p:cNvPr>
            <p:cNvSpPr>
              <a:spLocks/>
            </p:cNvSpPr>
            <p:nvPr/>
          </p:nvSpPr>
          <p:spPr bwMode="auto">
            <a:xfrm>
              <a:off x="3251" y="2885"/>
              <a:ext cx="43" cy="25"/>
            </a:xfrm>
            <a:custGeom>
              <a:avLst/>
              <a:gdLst>
                <a:gd name="T0" fmla="*/ 0 w 43"/>
                <a:gd name="T1" fmla="*/ 5 h 25"/>
                <a:gd name="T2" fmla="*/ 0 w 43"/>
                <a:gd name="T3" fmla="*/ 5 h 25"/>
                <a:gd name="T4" fmla="*/ 35 w 43"/>
                <a:gd name="T5" fmla="*/ 24 h 25"/>
                <a:gd name="T6" fmla="*/ 42 w 43"/>
                <a:gd name="T7" fmla="*/ 0 h 25"/>
                <a:gd name="T8" fmla="*/ 0 w 43"/>
                <a:gd name="T9" fmla="*/ 5 h 25"/>
                <a:gd name="T10" fmla="*/ 0 w 43"/>
                <a:gd name="T11" fmla="*/ 5 h 25"/>
                <a:gd name="T12" fmla="*/ 0 60000 65536"/>
                <a:gd name="T13" fmla="*/ 0 60000 65536"/>
                <a:gd name="T14" fmla="*/ 0 60000 65536"/>
                <a:gd name="T15" fmla="*/ 0 60000 65536"/>
                <a:gd name="T16" fmla="*/ 0 60000 65536"/>
                <a:gd name="T17" fmla="*/ 0 60000 65536"/>
                <a:gd name="T18" fmla="*/ 0 w 43"/>
                <a:gd name="T19" fmla="*/ 0 h 25"/>
                <a:gd name="T20" fmla="*/ 43 w 4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43" h="25">
                  <a:moveTo>
                    <a:pt x="0" y="5"/>
                  </a:moveTo>
                  <a:lnTo>
                    <a:pt x="0" y="5"/>
                  </a:lnTo>
                  <a:lnTo>
                    <a:pt x="35" y="24"/>
                  </a:lnTo>
                  <a:lnTo>
                    <a:pt x="42" y="0"/>
                  </a:lnTo>
                  <a:lnTo>
                    <a:pt x="0" y="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60" name="Freeform 770">
            <a:extLst>
              <a:ext uri="{FF2B5EF4-FFF2-40B4-BE49-F238E27FC236}">
                <a16:creationId xmlns:a16="http://schemas.microsoft.com/office/drawing/2014/main" id="{5C3FA1B3-B4AC-48D4-B714-2D1BA93D0790}"/>
              </a:ext>
            </a:extLst>
          </p:cNvPr>
          <p:cNvSpPr>
            <a:spLocks/>
          </p:cNvSpPr>
          <p:nvPr/>
        </p:nvSpPr>
        <p:spPr bwMode="auto">
          <a:xfrm>
            <a:off x="4150918" y="4542819"/>
            <a:ext cx="8760" cy="14872"/>
          </a:xfrm>
          <a:custGeom>
            <a:avLst/>
            <a:gdLst>
              <a:gd name="T0" fmla="*/ 0 w 8"/>
              <a:gd name="T1" fmla="*/ 19058317 h 12"/>
              <a:gd name="T2" fmla="*/ 0 w 8"/>
              <a:gd name="T3" fmla="*/ 19058317 h 12"/>
              <a:gd name="T4" fmla="*/ 7087790 w 8"/>
              <a:gd name="T5" fmla="*/ 0 h 12"/>
              <a:gd name="T6" fmla="*/ 9922669 w 8"/>
              <a:gd name="T7" fmla="*/ 23292851 h 12"/>
              <a:gd name="T8" fmla="*/ 0 w 8"/>
              <a:gd name="T9" fmla="*/ 19058317 h 12"/>
              <a:gd name="T10" fmla="*/ 0 w 8"/>
              <a:gd name="T11" fmla="*/ 19058317 h 12"/>
              <a:gd name="T12" fmla="*/ 0 60000 65536"/>
              <a:gd name="T13" fmla="*/ 0 60000 65536"/>
              <a:gd name="T14" fmla="*/ 0 60000 65536"/>
              <a:gd name="T15" fmla="*/ 0 60000 65536"/>
              <a:gd name="T16" fmla="*/ 0 60000 65536"/>
              <a:gd name="T17" fmla="*/ 0 60000 65536"/>
              <a:gd name="T18" fmla="*/ 0 w 8"/>
              <a:gd name="T19" fmla="*/ 0 h 12"/>
              <a:gd name="T20" fmla="*/ 8 w 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8" h="12">
                <a:moveTo>
                  <a:pt x="0" y="9"/>
                </a:moveTo>
                <a:lnTo>
                  <a:pt x="0" y="9"/>
                </a:lnTo>
                <a:lnTo>
                  <a:pt x="5" y="0"/>
                </a:lnTo>
                <a:lnTo>
                  <a:pt x="7" y="11"/>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1" name="Freeform 771">
            <a:extLst>
              <a:ext uri="{FF2B5EF4-FFF2-40B4-BE49-F238E27FC236}">
                <a16:creationId xmlns:a16="http://schemas.microsoft.com/office/drawing/2014/main" id="{541E197F-4044-4204-8FDA-395AE323CACE}"/>
              </a:ext>
            </a:extLst>
          </p:cNvPr>
          <p:cNvSpPr>
            <a:spLocks/>
          </p:cNvSpPr>
          <p:nvPr/>
        </p:nvSpPr>
        <p:spPr bwMode="auto">
          <a:xfrm>
            <a:off x="4117337" y="4479272"/>
            <a:ext cx="58401" cy="54083"/>
          </a:xfrm>
          <a:custGeom>
            <a:avLst/>
            <a:gdLst>
              <a:gd name="T0" fmla="*/ 0 w 50"/>
              <a:gd name="T1" fmla="*/ 62062469 h 47"/>
              <a:gd name="T2" fmla="*/ 0 w 50"/>
              <a:gd name="T3" fmla="*/ 62062469 h 47"/>
              <a:gd name="T4" fmla="*/ 30645101 w 50"/>
              <a:gd name="T5" fmla="*/ 52936036 h 47"/>
              <a:gd name="T6" fmla="*/ 14516101 w 50"/>
              <a:gd name="T7" fmla="*/ 41982954 h 47"/>
              <a:gd name="T8" fmla="*/ 29032201 w 50"/>
              <a:gd name="T9" fmla="*/ 12777012 h 47"/>
              <a:gd name="T10" fmla="*/ 41935407 w 50"/>
              <a:gd name="T11" fmla="*/ 32856521 h 47"/>
              <a:gd name="T12" fmla="*/ 41935407 w 50"/>
              <a:gd name="T13" fmla="*/ 0 h 47"/>
              <a:gd name="T14" fmla="*/ 79032096 w 50"/>
              <a:gd name="T15" fmla="*/ 0 h 47"/>
              <a:gd name="T16" fmla="*/ 75806297 w 50"/>
              <a:gd name="T17" fmla="*/ 32856521 h 47"/>
              <a:gd name="T18" fmla="*/ 53225704 w 50"/>
              <a:gd name="T19" fmla="*/ 43809592 h 47"/>
              <a:gd name="T20" fmla="*/ 53225704 w 50"/>
              <a:gd name="T21" fmla="*/ 83967260 h 47"/>
              <a:gd name="T22" fmla="*/ 32258000 w 50"/>
              <a:gd name="T23" fmla="*/ 60237182 h 47"/>
              <a:gd name="T24" fmla="*/ 0 w 50"/>
              <a:gd name="T25" fmla="*/ 62062469 h 47"/>
              <a:gd name="T26" fmla="*/ 0 w 50"/>
              <a:gd name="T27" fmla="*/ 6206246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47"/>
              <a:gd name="T44" fmla="*/ 50 w 50"/>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47">
                <a:moveTo>
                  <a:pt x="0" y="34"/>
                </a:moveTo>
                <a:lnTo>
                  <a:pt x="0" y="34"/>
                </a:lnTo>
                <a:lnTo>
                  <a:pt x="19" y="29"/>
                </a:lnTo>
                <a:lnTo>
                  <a:pt x="9" y="23"/>
                </a:lnTo>
                <a:lnTo>
                  <a:pt x="18" y="7"/>
                </a:lnTo>
                <a:lnTo>
                  <a:pt x="26" y="18"/>
                </a:lnTo>
                <a:lnTo>
                  <a:pt x="26" y="0"/>
                </a:lnTo>
                <a:lnTo>
                  <a:pt x="49" y="0"/>
                </a:lnTo>
                <a:lnTo>
                  <a:pt x="47" y="18"/>
                </a:lnTo>
                <a:lnTo>
                  <a:pt x="33" y="24"/>
                </a:lnTo>
                <a:lnTo>
                  <a:pt x="33" y="46"/>
                </a:lnTo>
                <a:lnTo>
                  <a:pt x="20" y="33"/>
                </a:lnTo>
                <a:lnTo>
                  <a:pt x="0" y="3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2" name="Freeform 772">
            <a:extLst>
              <a:ext uri="{FF2B5EF4-FFF2-40B4-BE49-F238E27FC236}">
                <a16:creationId xmlns:a16="http://schemas.microsoft.com/office/drawing/2014/main" id="{87E0E64E-A590-4A08-8106-4F02B5C7D002}"/>
              </a:ext>
            </a:extLst>
          </p:cNvPr>
          <p:cNvSpPr>
            <a:spLocks/>
          </p:cNvSpPr>
          <p:nvPr/>
        </p:nvSpPr>
        <p:spPr bwMode="auto">
          <a:xfrm>
            <a:off x="4139237" y="4061487"/>
            <a:ext cx="405884" cy="316381"/>
          </a:xfrm>
          <a:custGeom>
            <a:avLst/>
            <a:gdLst>
              <a:gd name="T0" fmla="*/ 0 w 354"/>
              <a:gd name="T1" fmla="*/ 360167831 h 285"/>
              <a:gd name="T2" fmla="*/ 51288450 w 354"/>
              <a:gd name="T3" fmla="*/ 366963865 h 285"/>
              <a:gd name="T4" fmla="*/ 1554611 w 354"/>
              <a:gd name="T5" fmla="*/ 389049022 h 285"/>
              <a:gd name="T6" fmla="*/ 9325172 w 354"/>
              <a:gd name="T7" fmla="*/ 423027891 h 285"/>
              <a:gd name="T8" fmla="*/ 6217197 w 354"/>
              <a:gd name="T9" fmla="*/ 436618657 h 285"/>
              <a:gd name="T10" fmla="*/ 13987759 w 354"/>
              <a:gd name="T11" fmla="*/ 468897865 h 285"/>
              <a:gd name="T12" fmla="*/ 108795341 w 354"/>
              <a:gd name="T13" fmla="*/ 451909083 h 285"/>
              <a:gd name="T14" fmla="*/ 130553653 w 354"/>
              <a:gd name="T15" fmla="*/ 451909083 h 285"/>
              <a:gd name="T16" fmla="*/ 150758602 w 354"/>
              <a:gd name="T17" fmla="*/ 385652309 h 285"/>
              <a:gd name="T18" fmla="*/ 150758602 w 354"/>
              <a:gd name="T19" fmla="*/ 358469474 h 285"/>
              <a:gd name="T20" fmla="*/ 191168538 w 354"/>
              <a:gd name="T21" fmla="*/ 273524176 h 285"/>
              <a:gd name="T22" fmla="*/ 202048317 w 354"/>
              <a:gd name="T23" fmla="*/ 200471367 h 285"/>
              <a:gd name="T24" fmla="*/ 245566189 w 354"/>
              <a:gd name="T25" fmla="*/ 130815232 h 285"/>
              <a:gd name="T26" fmla="*/ 279758891 w 354"/>
              <a:gd name="T27" fmla="*/ 105332058 h 285"/>
              <a:gd name="T28" fmla="*/ 320167542 w 354"/>
              <a:gd name="T29" fmla="*/ 83246880 h 285"/>
              <a:gd name="T30" fmla="*/ 345035153 w 354"/>
              <a:gd name="T31" fmla="*/ 71354472 h 285"/>
              <a:gd name="T32" fmla="*/ 413420557 w 354"/>
              <a:gd name="T33" fmla="*/ 98536023 h 285"/>
              <a:gd name="T34" fmla="*/ 446058649 w 354"/>
              <a:gd name="T35" fmla="*/ 52666029 h 285"/>
              <a:gd name="T36" fmla="*/ 509781469 w 354"/>
              <a:gd name="T37" fmla="*/ 56064046 h 285"/>
              <a:gd name="T38" fmla="*/ 547083392 w 354"/>
              <a:gd name="T39" fmla="*/ 52666029 h 285"/>
              <a:gd name="T40" fmla="*/ 526878443 w 354"/>
              <a:gd name="T41" fmla="*/ 50967672 h 285"/>
              <a:gd name="T42" fmla="*/ 548636756 w 354"/>
              <a:gd name="T43" fmla="*/ 27182845 h 285"/>
              <a:gd name="T44" fmla="*/ 484913936 w 354"/>
              <a:gd name="T45" fmla="*/ 27182845 h 285"/>
              <a:gd name="T46" fmla="*/ 477143377 w 354"/>
              <a:gd name="T47" fmla="*/ 0 h 285"/>
              <a:gd name="T48" fmla="*/ 458493039 w 354"/>
              <a:gd name="T49" fmla="*/ 28881201 h 285"/>
              <a:gd name="T50" fmla="*/ 422745726 w 354"/>
              <a:gd name="T51" fmla="*/ 44171637 h 285"/>
              <a:gd name="T52" fmla="*/ 422745726 w 354"/>
              <a:gd name="T53" fmla="*/ 5096375 h 285"/>
              <a:gd name="T54" fmla="*/ 349697737 w 354"/>
              <a:gd name="T55" fmla="*/ 32279219 h 285"/>
              <a:gd name="T56" fmla="*/ 345035153 w 354"/>
              <a:gd name="T57" fmla="*/ 44171637 h 285"/>
              <a:gd name="T58" fmla="*/ 323276762 w 354"/>
              <a:gd name="T59" fmla="*/ 49268012 h 285"/>
              <a:gd name="T60" fmla="*/ 298409229 w 354"/>
              <a:gd name="T61" fmla="*/ 54364386 h 285"/>
              <a:gd name="T62" fmla="*/ 276649670 w 354"/>
              <a:gd name="T63" fmla="*/ 67956455 h 285"/>
              <a:gd name="T64" fmla="*/ 244011578 w 354"/>
              <a:gd name="T65" fmla="*/ 107031718 h 285"/>
              <a:gd name="T66" fmla="*/ 223806630 w 354"/>
              <a:gd name="T67" fmla="*/ 122320840 h 285"/>
              <a:gd name="T68" fmla="*/ 230023825 w 354"/>
              <a:gd name="T69" fmla="*/ 142707640 h 285"/>
              <a:gd name="T70" fmla="*/ 155421186 w 354"/>
              <a:gd name="T71" fmla="*/ 232750576 h 285"/>
              <a:gd name="T72" fmla="*/ 108795341 w 354"/>
              <a:gd name="T73" fmla="*/ 293910976 h 285"/>
              <a:gd name="T74" fmla="*/ 76155983 w 354"/>
              <a:gd name="T75" fmla="*/ 299007350 h 285"/>
              <a:gd name="T76" fmla="*/ 51288450 w 354"/>
              <a:gd name="T77" fmla="*/ 329588201 h 285"/>
              <a:gd name="T78" fmla="*/ 31084738 w 354"/>
              <a:gd name="T79" fmla="*/ 344877405 h 285"/>
              <a:gd name="T80" fmla="*/ 29530127 w 354"/>
              <a:gd name="T81" fmla="*/ 351673440 h 285"/>
              <a:gd name="T82" fmla="*/ 0 w 354"/>
              <a:gd name="T83" fmla="*/ 360167831 h 2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4"/>
              <a:gd name="T127" fmla="*/ 0 h 285"/>
              <a:gd name="T128" fmla="*/ 354 w 354"/>
              <a:gd name="T129" fmla="*/ 285 h 2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4" h="285">
                <a:moveTo>
                  <a:pt x="0" y="212"/>
                </a:moveTo>
                <a:lnTo>
                  <a:pt x="0" y="212"/>
                </a:lnTo>
                <a:lnTo>
                  <a:pt x="1" y="224"/>
                </a:lnTo>
                <a:lnTo>
                  <a:pt x="33" y="216"/>
                </a:lnTo>
                <a:lnTo>
                  <a:pt x="34" y="221"/>
                </a:lnTo>
                <a:lnTo>
                  <a:pt x="1" y="229"/>
                </a:lnTo>
                <a:lnTo>
                  <a:pt x="9" y="234"/>
                </a:lnTo>
                <a:lnTo>
                  <a:pt x="6" y="249"/>
                </a:lnTo>
                <a:lnTo>
                  <a:pt x="28" y="236"/>
                </a:lnTo>
                <a:lnTo>
                  <a:pt x="4" y="257"/>
                </a:lnTo>
                <a:lnTo>
                  <a:pt x="18" y="257"/>
                </a:lnTo>
                <a:lnTo>
                  <a:pt x="9" y="276"/>
                </a:lnTo>
                <a:lnTo>
                  <a:pt x="43" y="284"/>
                </a:lnTo>
                <a:lnTo>
                  <a:pt x="70" y="266"/>
                </a:lnTo>
                <a:lnTo>
                  <a:pt x="76" y="249"/>
                </a:lnTo>
                <a:lnTo>
                  <a:pt x="84" y="266"/>
                </a:lnTo>
                <a:lnTo>
                  <a:pt x="100" y="245"/>
                </a:lnTo>
                <a:lnTo>
                  <a:pt x="97" y="227"/>
                </a:lnTo>
                <a:lnTo>
                  <a:pt x="104" y="220"/>
                </a:lnTo>
                <a:lnTo>
                  <a:pt x="97" y="211"/>
                </a:lnTo>
                <a:lnTo>
                  <a:pt x="98" y="171"/>
                </a:lnTo>
                <a:lnTo>
                  <a:pt x="123" y="161"/>
                </a:lnTo>
                <a:lnTo>
                  <a:pt x="118" y="149"/>
                </a:lnTo>
                <a:lnTo>
                  <a:pt x="130" y="118"/>
                </a:lnTo>
                <a:lnTo>
                  <a:pt x="153" y="95"/>
                </a:lnTo>
                <a:lnTo>
                  <a:pt x="158" y="77"/>
                </a:lnTo>
                <a:lnTo>
                  <a:pt x="175" y="73"/>
                </a:lnTo>
                <a:lnTo>
                  <a:pt x="180" y="62"/>
                </a:lnTo>
                <a:lnTo>
                  <a:pt x="205" y="64"/>
                </a:lnTo>
                <a:lnTo>
                  <a:pt x="206" y="49"/>
                </a:lnTo>
                <a:lnTo>
                  <a:pt x="212" y="49"/>
                </a:lnTo>
                <a:lnTo>
                  <a:pt x="222" y="42"/>
                </a:lnTo>
                <a:lnTo>
                  <a:pt x="237" y="56"/>
                </a:lnTo>
                <a:lnTo>
                  <a:pt x="266" y="58"/>
                </a:lnTo>
                <a:lnTo>
                  <a:pt x="282" y="50"/>
                </a:lnTo>
                <a:lnTo>
                  <a:pt x="287" y="31"/>
                </a:lnTo>
                <a:lnTo>
                  <a:pt x="314" y="26"/>
                </a:lnTo>
                <a:lnTo>
                  <a:pt x="328" y="33"/>
                </a:lnTo>
                <a:lnTo>
                  <a:pt x="326" y="49"/>
                </a:lnTo>
                <a:lnTo>
                  <a:pt x="352" y="31"/>
                </a:lnTo>
                <a:lnTo>
                  <a:pt x="335" y="34"/>
                </a:lnTo>
                <a:lnTo>
                  <a:pt x="339" y="30"/>
                </a:lnTo>
                <a:lnTo>
                  <a:pt x="322" y="25"/>
                </a:lnTo>
                <a:lnTo>
                  <a:pt x="353" y="16"/>
                </a:lnTo>
                <a:lnTo>
                  <a:pt x="328" y="5"/>
                </a:lnTo>
                <a:lnTo>
                  <a:pt x="312" y="16"/>
                </a:lnTo>
                <a:lnTo>
                  <a:pt x="320" y="2"/>
                </a:lnTo>
                <a:lnTo>
                  <a:pt x="307" y="0"/>
                </a:lnTo>
                <a:lnTo>
                  <a:pt x="299" y="16"/>
                </a:lnTo>
                <a:lnTo>
                  <a:pt x="295" y="17"/>
                </a:lnTo>
                <a:lnTo>
                  <a:pt x="295" y="4"/>
                </a:lnTo>
                <a:lnTo>
                  <a:pt x="272" y="26"/>
                </a:lnTo>
                <a:lnTo>
                  <a:pt x="284" y="6"/>
                </a:lnTo>
                <a:lnTo>
                  <a:pt x="272" y="3"/>
                </a:lnTo>
                <a:lnTo>
                  <a:pt x="248" y="27"/>
                </a:lnTo>
                <a:lnTo>
                  <a:pt x="225" y="19"/>
                </a:lnTo>
                <a:lnTo>
                  <a:pt x="231" y="33"/>
                </a:lnTo>
                <a:lnTo>
                  <a:pt x="222" y="26"/>
                </a:lnTo>
                <a:lnTo>
                  <a:pt x="206" y="43"/>
                </a:lnTo>
                <a:lnTo>
                  <a:pt x="208" y="29"/>
                </a:lnTo>
                <a:lnTo>
                  <a:pt x="199" y="41"/>
                </a:lnTo>
                <a:lnTo>
                  <a:pt x="192" y="32"/>
                </a:lnTo>
                <a:lnTo>
                  <a:pt x="197" y="45"/>
                </a:lnTo>
                <a:lnTo>
                  <a:pt x="178" y="40"/>
                </a:lnTo>
                <a:lnTo>
                  <a:pt x="173" y="56"/>
                </a:lnTo>
                <a:lnTo>
                  <a:pt x="157" y="63"/>
                </a:lnTo>
                <a:lnTo>
                  <a:pt x="172" y="64"/>
                </a:lnTo>
                <a:lnTo>
                  <a:pt x="144" y="72"/>
                </a:lnTo>
                <a:lnTo>
                  <a:pt x="139" y="84"/>
                </a:lnTo>
                <a:lnTo>
                  <a:pt x="148" y="84"/>
                </a:lnTo>
                <a:lnTo>
                  <a:pt x="113" y="104"/>
                </a:lnTo>
                <a:lnTo>
                  <a:pt x="100" y="137"/>
                </a:lnTo>
                <a:lnTo>
                  <a:pt x="63" y="166"/>
                </a:lnTo>
                <a:lnTo>
                  <a:pt x="70" y="173"/>
                </a:lnTo>
                <a:lnTo>
                  <a:pt x="86" y="168"/>
                </a:lnTo>
                <a:lnTo>
                  <a:pt x="49" y="176"/>
                </a:lnTo>
                <a:lnTo>
                  <a:pt x="28" y="188"/>
                </a:lnTo>
                <a:lnTo>
                  <a:pt x="33" y="194"/>
                </a:lnTo>
                <a:lnTo>
                  <a:pt x="19" y="194"/>
                </a:lnTo>
                <a:lnTo>
                  <a:pt x="20" y="203"/>
                </a:lnTo>
                <a:lnTo>
                  <a:pt x="2" y="203"/>
                </a:lnTo>
                <a:lnTo>
                  <a:pt x="19" y="207"/>
                </a:lnTo>
                <a:lnTo>
                  <a:pt x="0" y="2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3" name="Freeform 773">
            <a:extLst>
              <a:ext uri="{FF2B5EF4-FFF2-40B4-BE49-F238E27FC236}">
                <a16:creationId xmlns:a16="http://schemas.microsoft.com/office/drawing/2014/main" id="{71EA5F10-6A1F-4BE6-B877-E41B6C053DD0}"/>
              </a:ext>
            </a:extLst>
          </p:cNvPr>
          <p:cNvSpPr>
            <a:spLocks/>
          </p:cNvSpPr>
          <p:nvPr/>
        </p:nvSpPr>
        <p:spPr bwMode="auto">
          <a:xfrm>
            <a:off x="4282318" y="4449527"/>
            <a:ext cx="156221" cy="117629"/>
          </a:xfrm>
          <a:custGeom>
            <a:avLst/>
            <a:gdLst>
              <a:gd name="T0" fmla="*/ 0 w 137"/>
              <a:gd name="T1" fmla="*/ 32364034 h 103"/>
              <a:gd name="T2" fmla="*/ 0 w 137"/>
              <a:gd name="T3" fmla="*/ 32364034 h 103"/>
              <a:gd name="T4" fmla="*/ 12298256 w 137"/>
              <a:gd name="T5" fmla="*/ 129457475 h 103"/>
              <a:gd name="T6" fmla="*/ 122981312 w 137"/>
              <a:gd name="T7" fmla="*/ 178003552 h 103"/>
              <a:gd name="T8" fmla="*/ 175249229 w 137"/>
              <a:gd name="T9" fmla="*/ 183398003 h 103"/>
              <a:gd name="T10" fmla="*/ 209069110 w 137"/>
              <a:gd name="T11" fmla="*/ 134851926 h 103"/>
              <a:gd name="T12" fmla="*/ 192159789 w 137"/>
              <a:gd name="T13" fmla="*/ 79113269 h 103"/>
              <a:gd name="T14" fmla="*/ 204458040 w 137"/>
              <a:gd name="T15" fmla="*/ 66526217 h 103"/>
              <a:gd name="T16" fmla="*/ 196770858 w 137"/>
              <a:gd name="T17" fmla="*/ 23374623 h 103"/>
              <a:gd name="T18" fmla="*/ 116832806 w 137"/>
              <a:gd name="T19" fmla="*/ 8990754 h 103"/>
              <a:gd name="T20" fmla="*/ 66102345 w 137"/>
              <a:gd name="T21" fmla="*/ 0 h 103"/>
              <a:gd name="T22" fmla="*/ 0 w 137"/>
              <a:gd name="T23" fmla="*/ 32364034 h 103"/>
              <a:gd name="T24" fmla="*/ 0 w 137"/>
              <a:gd name="T25" fmla="*/ 32364034 h 1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7"/>
              <a:gd name="T40" fmla="*/ 0 h 103"/>
              <a:gd name="T41" fmla="*/ 137 w 137"/>
              <a:gd name="T42" fmla="*/ 103 h 1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7" h="103">
                <a:moveTo>
                  <a:pt x="0" y="18"/>
                </a:moveTo>
                <a:lnTo>
                  <a:pt x="0" y="18"/>
                </a:lnTo>
                <a:lnTo>
                  <a:pt x="8" y="72"/>
                </a:lnTo>
                <a:lnTo>
                  <a:pt x="80" y="99"/>
                </a:lnTo>
                <a:lnTo>
                  <a:pt x="114" y="102"/>
                </a:lnTo>
                <a:lnTo>
                  <a:pt x="136" y="75"/>
                </a:lnTo>
                <a:lnTo>
                  <a:pt x="125" y="44"/>
                </a:lnTo>
                <a:lnTo>
                  <a:pt x="133" y="37"/>
                </a:lnTo>
                <a:lnTo>
                  <a:pt x="128" y="13"/>
                </a:lnTo>
                <a:lnTo>
                  <a:pt x="76" y="5"/>
                </a:lnTo>
                <a:lnTo>
                  <a:pt x="43" y="0"/>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4" name="Freeform 774">
            <a:extLst>
              <a:ext uri="{FF2B5EF4-FFF2-40B4-BE49-F238E27FC236}">
                <a16:creationId xmlns:a16="http://schemas.microsoft.com/office/drawing/2014/main" id="{F0F68B0B-B377-4B7D-9268-E3F776C48BF9}"/>
              </a:ext>
            </a:extLst>
          </p:cNvPr>
          <p:cNvSpPr>
            <a:spLocks/>
          </p:cNvSpPr>
          <p:nvPr/>
        </p:nvSpPr>
        <p:spPr bwMode="auto">
          <a:xfrm>
            <a:off x="3918775" y="4699657"/>
            <a:ext cx="49641" cy="85178"/>
          </a:xfrm>
          <a:custGeom>
            <a:avLst/>
            <a:gdLst>
              <a:gd name="T0" fmla="*/ 0 w 44"/>
              <a:gd name="T1" fmla="*/ 82664452 h 77"/>
              <a:gd name="T2" fmla="*/ 0 w 44"/>
              <a:gd name="T3" fmla="*/ 82664452 h 77"/>
              <a:gd name="T4" fmla="*/ 10533713 w 44"/>
              <a:gd name="T5" fmla="*/ 0 h 77"/>
              <a:gd name="T6" fmla="*/ 64706208 w 44"/>
              <a:gd name="T7" fmla="*/ 5061646 h 77"/>
              <a:gd name="T8" fmla="*/ 40629686 w 44"/>
              <a:gd name="T9" fmla="*/ 59046043 h 77"/>
              <a:gd name="T10" fmla="*/ 40629686 w 44"/>
              <a:gd name="T11" fmla="*/ 124839645 h 77"/>
              <a:gd name="T12" fmla="*/ 9028545 w 44"/>
              <a:gd name="T13" fmla="*/ 128214075 h 77"/>
              <a:gd name="T14" fmla="*/ 13542818 w 44"/>
              <a:gd name="T15" fmla="*/ 87726116 h 77"/>
              <a:gd name="T16" fmla="*/ 0 w 44"/>
              <a:gd name="T17" fmla="*/ 82664452 h 77"/>
              <a:gd name="T18" fmla="*/ 0 w 44"/>
              <a:gd name="T19" fmla="*/ 8266445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77"/>
              <a:gd name="T32" fmla="*/ 44 w 44"/>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77">
                <a:moveTo>
                  <a:pt x="0" y="49"/>
                </a:moveTo>
                <a:lnTo>
                  <a:pt x="0" y="49"/>
                </a:lnTo>
                <a:lnTo>
                  <a:pt x="7" y="0"/>
                </a:lnTo>
                <a:lnTo>
                  <a:pt x="43" y="3"/>
                </a:lnTo>
                <a:lnTo>
                  <a:pt x="27" y="35"/>
                </a:lnTo>
                <a:lnTo>
                  <a:pt x="27" y="74"/>
                </a:lnTo>
                <a:lnTo>
                  <a:pt x="6" y="76"/>
                </a:lnTo>
                <a:lnTo>
                  <a:pt x="9" y="52"/>
                </a:lnTo>
                <a:lnTo>
                  <a:pt x="0" y="4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5" name="Freeform 775">
            <a:extLst>
              <a:ext uri="{FF2B5EF4-FFF2-40B4-BE49-F238E27FC236}">
                <a16:creationId xmlns:a16="http://schemas.microsoft.com/office/drawing/2014/main" id="{C5E2B2CD-FB89-4C8F-B686-E9E311344422}"/>
              </a:ext>
            </a:extLst>
          </p:cNvPr>
          <p:cNvSpPr>
            <a:spLocks/>
          </p:cNvSpPr>
          <p:nvPr/>
        </p:nvSpPr>
        <p:spPr bwMode="auto">
          <a:xfrm>
            <a:off x="4377219" y="4580676"/>
            <a:ext cx="148921" cy="85178"/>
          </a:xfrm>
          <a:custGeom>
            <a:avLst/>
            <a:gdLst>
              <a:gd name="T0" fmla="*/ 0 w 130"/>
              <a:gd name="T1" fmla="*/ 62420472 h 77"/>
              <a:gd name="T2" fmla="*/ 0 w 130"/>
              <a:gd name="T3" fmla="*/ 62420472 h 77"/>
              <a:gd name="T4" fmla="*/ 54300920 w 130"/>
              <a:gd name="T5" fmla="*/ 116404870 h 77"/>
              <a:gd name="T6" fmla="*/ 178417678 w 130"/>
              <a:gd name="T7" fmla="*/ 128214075 h 77"/>
              <a:gd name="T8" fmla="*/ 200138038 w 130"/>
              <a:gd name="T9" fmla="*/ 82664452 h 77"/>
              <a:gd name="T10" fmla="*/ 169109486 w 130"/>
              <a:gd name="T11" fmla="*/ 80977237 h 77"/>
              <a:gd name="T12" fmla="*/ 166006755 w 130"/>
              <a:gd name="T13" fmla="*/ 42175184 h 77"/>
              <a:gd name="T14" fmla="*/ 138079649 w 130"/>
              <a:gd name="T15" fmla="*/ 0 h 77"/>
              <a:gd name="T16" fmla="*/ 54300920 w 130"/>
              <a:gd name="T17" fmla="*/ 8434777 h 77"/>
              <a:gd name="T18" fmla="*/ 0 w 130"/>
              <a:gd name="T19" fmla="*/ 62420472 h 77"/>
              <a:gd name="T20" fmla="*/ 0 w 130"/>
              <a:gd name="T21" fmla="*/ 62420472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
              <a:gd name="T34" fmla="*/ 0 h 77"/>
              <a:gd name="T35" fmla="*/ 130 w 130"/>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 h="77">
                <a:moveTo>
                  <a:pt x="0" y="37"/>
                </a:moveTo>
                <a:lnTo>
                  <a:pt x="0" y="37"/>
                </a:lnTo>
                <a:lnTo>
                  <a:pt x="35" y="69"/>
                </a:lnTo>
                <a:lnTo>
                  <a:pt x="115" y="76"/>
                </a:lnTo>
                <a:lnTo>
                  <a:pt x="129" y="49"/>
                </a:lnTo>
                <a:lnTo>
                  <a:pt x="109" y="48"/>
                </a:lnTo>
                <a:lnTo>
                  <a:pt x="107" y="25"/>
                </a:lnTo>
                <a:lnTo>
                  <a:pt x="89" y="0"/>
                </a:lnTo>
                <a:lnTo>
                  <a:pt x="35" y="5"/>
                </a:lnTo>
                <a:lnTo>
                  <a:pt x="0" y="3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6" name="Freeform 776">
            <a:extLst>
              <a:ext uri="{FF2B5EF4-FFF2-40B4-BE49-F238E27FC236}">
                <a16:creationId xmlns:a16="http://schemas.microsoft.com/office/drawing/2014/main" id="{08CE1BAD-B909-4C15-B25E-0DB0122FF7B0}"/>
              </a:ext>
            </a:extLst>
          </p:cNvPr>
          <p:cNvSpPr>
            <a:spLocks/>
          </p:cNvSpPr>
          <p:nvPr/>
        </p:nvSpPr>
        <p:spPr bwMode="auto">
          <a:xfrm>
            <a:off x="3920236" y="4665855"/>
            <a:ext cx="192721" cy="135206"/>
          </a:xfrm>
          <a:custGeom>
            <a:avLst/>
            <a:gdLst>
              <a:gd name="T0" fmla="*/ 0 w 168"/>
              <a:gd name="T1" fmla="*/ 16931599 h 122"/>
              <a:gd name="T2" fmla="*/ 0 w 168"/>
              <a:gd name="T3" fmla="*/ 16931599 h 122"/>
              <a:gd name="T4" fmla="*/ 7779543 w 168"/>
              <a:gd name="T5" fmla="*/ 50796104 h 122"/>
              <a:gd name="T6" fmla="*/ 63788014 w 168"/>
              <a:gd name="T7" fmla="*/ 55876103 h 122"/>
              <a:gd name="T8" fmla="*/ 38895220 w 168"/>
              <a:gd name="T9" fmla="*/ 110058005 h 122"/>
              <a:gd name="T10" fmla="*/ 38895220 w 168"/>
              <a:gd name="T11" fmla="*/ 176092824 h 122"/>
              <a:gd name="T12" fmla="*/ 77790439 w 168"/>
              <a:gd name="T13" fmla="*/ 204877315 h 122"/>
              <a:gd name="T14" fmla="*/ 154025470 w 168"/>
              <a:gd name="T15" fmla="*/ 186251520 h 122"/>
              <a:gd name="T16" fmla="*/ 197588194 w 168"/>
              <a:gd name="T17" fmla="*/ 137149597 h 122"/>
              <a:gd name="T18" fmla="*/ 188253243 w 168"/>
              <a:gd name="T19" fmla="*/ 116830903 h 122"/>
              <a:gd name="T20" fmla="*/ 211590619 w 168"/>
              <a:gd name="T21" fmla="*/ 79580595 h 122"/>
              <a:gd name="T22" fmla="*/ 259820779 w 168"/>
              <a:gd name="T23" fmla="*/ 52489003 h 122"/>
              <a:gd name="T24" fmla="*/ 259820779 w 168"/>
              <a:gd name="T25" fmla="*/ 35557399 h 122"/>
              <a:gd name="T26" fmla="*/ 228703863 w 168"/>
              <a:gd name="T27" fmla="*/ 32170299 h 122"/>
              <a:gd name="T28" fmla="*/ 222480978 w 168"/>
              <a:gd name="T29" fmla="*/ 28784501 h 122"/>
              <a:gd name="T30" fmla="*/ 155580879 w 168"/>
              <a:gd name="T31" fmla="*/ 8465800 h 122"/>
              <a:gd name="T32" fmla="*/ 21780729 w 168"/>
              <a:gd name="T33" fmla="*/ 0 h 122"/>
              <a:gd name="T34" fmla="*/ 0 w 168"/>
              <a:gd name="T35" fmla="*/ 16931599 h 122"/>
              <a:gd name="T36" fmla="*/ 0 w 168"/>
              <a:gd name="T37" fmla="*/ 16931599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8"/>
              <a:gd name="T58" fmla="*/ 0 h 122"/>
              <a:gd name="T59" fmla="*/ 168 w 168"/>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8" h="122">
                <a:moveTo>
                  <a:pt x="0" y="10"/>
                </a:moveTo>
                <a:lnTo>
                  <a:pt x="0" y="10"/>
                </a:lnTo>
                <a:lnTo>
                  <a:pt x="5" y="30"/>
                </a:lnTo>
                <a:lnTo>
                  <a:pt x="41" y="33"/>
                </a:lnTo>
                <a:lnTo>
                  <a:pt x="25" y="65"/>
                </a:lnTo>
                <a:lnTo>
                  <a:pt x="25" y="104"/>
                </a:lnTo>
                <a:lnTo>
                  <a:pt x="50" y="121"/>
                </a:lnTo>
                <a:lnTo>
                  <a:pt x="99" y="110"/>
                </a:lnTo>
                <a:lnTo>
                  <a:pt x="127" y="81"/>
                </a:lnTo>
                <a:lnTo>
                  <a:pt x="121" y="69"/>
                </a:lnTo>
                <a:lnTo>
                  <a:pt x="136" y="47"/>
                </a:lnTo>
                <a:lnTo>
                  <a:pt x="167" y="31"/>
                </a:lnTo>
                <a:lnTo>
                  <a:pt x="167" y="21"/>
                </a:lnTo>
                <a:lnTo>
                  <a:pt x="147" y="19"/>
                </a:lnTo>
                <a:lnTo>
                  <a:pt x="143" y="17"/>
                </a:lnTo>
                <a:lnTo>
                  <a:pt x="100" y="5"/>
                </a:lnTo>
                <a:lnTo>
                  <a:pt x="14" y="0"/>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7" name="Freeform 777">
            <a:extLst>
              <a:ext uri="{FF2B5EF4-FFF2-40B4-BE49-F238E27FC236}">
                <a16:creationId xmlns:a16="http://schemas.microsoft.com/office/drawing/2014/main" id="{DA557A7B-858E-40EE-A7F1-8A77F519D6EA}"/>
              </a:ext>
            </a:extLst>
          </p:cNvPr>
          <p:cNvSpPr>
            <a:spLocks/>
          </p:cNvSpPr>
          <p:nvPr/>
        </p:nvSpPr>
        <p:spPr bwMode="auto">
          <a:xfrm>
            <a:off x="4237057" y="4115569"/>
            <a:ext cx="201481" cy="320437"/>
          </a:xfrm>
          <a:custGeom>
            <a:avLst/>
            <a:gdLst>
              <a:gd name="T0" fmla="*/ 0 w 176"/>
              <a:gd name="T1" fmla="*/ 367778835 h 289"/>
              <a:gd name="T2" fmla="*/ 0 w 176"/>
              <a:gd name="T3" fmla="*/ 367778835 h 289"/>
              <a:gd name="T4" fmla="*/ 10845458 w 176"/>
              <a:gd name="T5" fmla="*/ 423707939 h 289"/>
              <a:gd name="T6" fmla="*/ 34086076 w 176"/>
              <a:gd name="T7" fmla="*/ 449130614 h 289"/>
              <a:gd name="T8" fmla="*/ 32537615 w 176"/>
              <a:gd name="T9" fmla="*/ 488112135 h 289"/>
              <a:gd name="T10" fmla="*/ 99161316 w 176"/>
              <a:gd name="T11" fmla="*/ 462689460 h 289"/>
              <a:gd name="T12" fmla="*/ 116204349 w 176"/>
              <a:gd name="T13" fmla="*/ 384727719 h 289"/>
              <a:gd name="T14" fmla="*/ 102259483 w 176"/>
              <a:gd name="T15" fmla="*/ 383032700 h 289"/>
              <a:gd name="T16" fmla="*/ 151840122 w 176"/>
              <a:gd name="T17" fmla="*/ 359305044 h 289"/>
              <a:gd name="T18" fmla="*/ 105358896 w 176"/>
              <a:gd name="T19" fmla="*/ 352524970 h 289"/>
              <a:gd name="T20" fmla="*/ 140994668 w 176"/>
              <a:gd name="T21" fmla="*/ 359305044 h 289"/>
              <a:gd name="T22" fmla="*/ 159587408 w 176"/>
              <a:gd name="T23" fmla="*/ 338967344 h 289"/>
              <a:gd name="T24" fmla="*/ 131697676 w 176"/>
              <a:gd name="T25" fmla="*/ 313544669 h 289"/>
              <a:gd name="T26" fmla="*/ 103809190 w 176"/>
              <a:gd name="T27" fmla="*/ 330492251 h 289"/>
              <a:gd name="T28" fmla="*/ 127049803 w 176"/>
              <a:gd name="T29" fmla="*/ 315239687 h 289"/>
              <a:gd name="T30" fmla="*/ 127049803 w 176"/>
              <a:gd name="T31" fmla="*/ 245750435 h 289"/>
              <a:gd name="T32" fmla="*/ 218463833 w 176"/>
              <a:gd name="T33" fmla="*/ 177957503 h 289"/>
              <a:gd name="T34" fmla="*/ 212266253 w 176"/>
              <a:gd name="T35" fmla="*/ 164398616 h 289"/>
              <a:gd name="T36" fmla="*/ 227759580 w 176"/>
              <a:gd name="T37" fmla="*/ 130502150 h 289"/>
              <a:gd name="T38" fmla="*/ 271142639 w 176"/>
              <a:gd name="T39" fmla="*/ 120333341 h 289"/>
              <a:gd name="T40" fmla="*/ 260297185 w 176"/>
              <a:gd name="T41" fmla="*/ 40676550 h 289"/>
              <a:gd name="T42" fmla="*/ 198321387 w 176"/>
              <a:gd name="T43" fmla="*/ 0 h 289"/>
              <a:gd name="T44" fmla="*/ 189025640 w 176"/>
              <a:gd name="T45" fmla="*/ 0 h 289"/>
              <a:gd name="T46" fmla="*/ 187475934 w 176"/>
              <a:gd name="T47" fmla="*/ 25422685 h 289"/>
              <a:gd name="T48" fmla="*/ 148740710 w 176"/>
              <a:gd name="T49" fmla="*/ 22032648 h 289"/>
              <a:gd name="T50" fmla="*/ 140994668 w 176"/>
              <a:gd name="T51" fmla="*/ 40676550 h 289"/>
              <a:gd name="T52" fmla="*/ 114654643 w 176"/>
              <a:gd name="T53" fmla="*/ 47455333 h 289"/>
              <a:gd name="T54" fmla="*/ 106907357 w 176"/>
              <a:gd name="T55" fmla="*/ 77961762 h 289"/>
              <a:gd name="T56" fmla="*/ 71271565 w 176"/>
              <a:gd name="T57" fmla="*/ 116943304 h 289"/>
              <a:gd name="T58" fmla="*/ 52678825 w 176"/>
              <a:gd name="T59" fmla="*/ 169483672 h 289"/>
              <a:gd name="T60" fmla="*/ 60426111 w 176"/>
              <a:gd name="T61" fmla="*/ 189821332 h 289"/>
              <a:gd name="T62" fmla="*/ 21690917 w 176"/>
              <a:gd name="T63" fmla="*/ 206770215 h 289"/>
              <a:gd name="T64" fmla="*/ 20142450 w 176"/>
              <a:gd name="T65" fmla="*/ 274563147 h 289"/>
              <a:gd name="T66" fmla="*/ 30987909 w 176"/>
              <a:gd name="T67" fmla="*/ 289817012 h 289"/>
              <a:gd name="T68" fmla="*/ 20142450 w 176"/>
              <a:gd name="T69" fmla="*/ 301680841 h 289"/>
              <a:gd name="T70" fmla="*/ 24790329 w 176"/>
              <a:gd name="T71" fmla="*/ 332187269 h 289"/>
              <a:gd name="T72" fmla="*/ 0 w 176"/>
              <a:gd name="T73" fmla="*/ 367778835 h 289"/>
              <a:gd name="T74" fmla="*/ 0 w 176"/>
              <a:gd name="T75" fmla="*/ 367778835 h 2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
              <a:gd name="T115" fmla="*/ 0 h 289"/>
              <a:gd name="T116" fmla="*/ 176 w 176"/>
              <a:gd name="T117" fmla="*/ 289 h 2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 h="289">
                <a:moveTo>
                  <a:pt x="0" y="217"/>
                </a:moveTo>
                <a:lnTo>
                  <a:pt x="0" y="217"/>
                </a:lnTo>
                <a:lnTo>
                  <a:pt x="7" y="250"/>
                </a:lnTo>
                <a:lnTo>
                  <a:pt x="22" y="265"/>
                </a:lnTo>
                <a:lnTo>
                  <a:pt x="21" y="288"/>
                </a:lnTo>
                <a:lnTo>
                  <a:pt x="64" y="273"/>
                </a:lnTo>
                <a:lnTo>
                  <a:pt x="75" y="227"/>
                </a:lnTo>
                <a:lnTo>
                  <a:pt x="66" y="226"/>
                </a:lnTo>
                <a:lnTo>
                  <a:pt x="98" y="212"/>
                </a:lnTo>
                <a:lnTo>
                  <a:pt x="68" y="208"/>
                </a:lnTo>
                <a:lnTo>
                  <a:pt x="91" y="212"/>
                </a:lnTo>
                <a:lnTo>
                  <a:pt x="103" y="200"/>
                </a:lnTo>
                <a:lnTo>
                  <a:pt x="85" y="185"/>
                </a:lnTo>
                <a:lnTo>
                  <a:pt x="67" y="195"/>
                </a:lnTo>
                <a:lnTo>
                  <a:pt x="82" y="186"/>
                </a:lnTo>
                <a:lnTo>
                  <a:pt x="82" y="145"/>
                </a:lnTo>
                <a:lnTo>
                  <a:pt x="141" y="105"/>
                </a:lnTo>
                <a:lnTo>
                  <a:pt x="137" y="97"/>
                </a:lnTo>
                <a:lnTo>
                  <a:pt x="147" y="77"/>
                </a:lnTo>
                <a:lnTo>
                  <a:pt x="175" y="71"/>
                </a:lnTo>
                <a:lnTo>
                  <a:pt x="168" y="24"/>
                </a:lnTo>
                <a:lnTo>
                  <a:pt x="128" y="0"/>
                </a:lnTo>
                <a:lnTo>
                  <a:pt x="122" y="0"/>
                </a:lnTo>
                <a:lnTo>
                  <a:pt x="121" y="15"/>
                </a:lnTo>
                <a:lnTo>
                  <a:pt x="96" y="13"/>
                </a:lnTo>
                <a:lnTo>
                  <a:pt x="91" y="24"/>
                </a:lnTo>
                <a:lnTo>
                  <a:pt x="74" y="28"/>
                </a:lnTo>
                <a:lnTo>
                  <a:pt x="69" y="46"/>
                </a:lnTo>
                <a:lnTo>
                  <a:pt x="46" y="69"/>
                </a:lnTo>
                <a:lnTo>
                  <a:pt x="34" y="100"/>
                </a:lnTo>
                <a:lnTo>
                  <a:pt x="39" y="112"/>
                </a:lnTo>
                <a:lnTo>
                  <a:pt x="14" y="122"/>
                </a:lnTo>
                <a:lnTo>
                  <a:pt x="13" y="162"/>
                </a:lnTo>
                <a:lnTo>
                  <a:pt x="20" y="171"/>
                </a:lnTo>
                <a:lnTo>
                  <a:pt x="13" y="178"/>
                </a:lnTo>
                <a:lnTo>
                  <a:pt x="16" y="196"/>
                </a:lnTo>
                <a:lnTo>
                  <a:pt x="0" y="21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8" name="Freeform 778">
            <a:extLst>
              <a:ext uri="{FF2B5EF4-FFF2-40B4-BE49-F238E27FC236}">
                <a16:creationId xmlns:a16="http://schemas.microsoft.com/office/drawing/2014/main" id="{01515CE9-46BA-4B0A-951F-C33D9C9A402F}"/>
              </a:ext>
            </a:extLst>
          </p:cNvPr>
          <p:cNvSpPr>
            <a:spLocks/>
          </p:cNvSpPr>
          <p:nvPr/>
        </p:nvSpPr>
        <p:spPr bwMode="auto">
          <a:xfrm>
            <a:off x="4156757" y="4591493"/>
            <a:ext cx="70080" cy="35154"/>
          </a:xfrm>
          <a:custGeom>
            <a:avLst/>
            <a:gdLst>
              <a:gd name="T0" fmla="*/ 0 w 61"/>
              <a:gd name="T1" fmla="*/ 35455227 h 31"/>
              <a:gd name="T2" fmla="*/ 0 w 61"/>
              <a:gd name="T3" fmla="*/ 35455227 h 31"/>
              <a:gd name="T4" fmla="*/ 21846919 w 61"/>
              <a:gd name="T5" fmla="*/ 53183511 h 31"/>
              <a:gd name="T6" fmla="*/ 51494967 w 61"/>
              <a:gd name="T7" fmla="*/ 37227388 h 31"/>
              <a:gd name="T8" fmla="*/ 63978023 w 61"/>
              <a:gd name="T9" fmla="*/ 51410018 h 31"/>
              <a:gd name="T10" fmla="*/ 93627330 w 61"/>
              <a:gd name="T11" fmla="*/ 24818262 h 31"/>
              <a:gd name="T12" fmla="*/ 76462328 w 61"/>
              <a:gd name="T13" fmla="*/ 21272602 h 31"/>
              <a:gd name="T14" fmla="*/ 74902102 w 61"/>
              <a:gd name="T15" fmla="*/ 8863474 h 31"/>
              <a:gd name="T16" fmla="*/ 73340627 w 61"/>
              <a:gd name="T17" fmla="*/ 5317818 h 31"/>
              <a:gd name="T18" fmla="*/ 31209523 w 61"/>
              <a:gd name="T19" fmla="*/ 0 h 31"/>
              <a:gd name="T20" fmla="*/ 0 w 61"/>
              <a:gd name="T21" fmla="*/ 35455227 h 31"/>
              <a:gd name="T22" fmla="*/ 0 w 61"/>
              <a:gd name="T23" fmla="*/ 3545522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31"/>
              <a:gd name="T38" fmla="*/ 61 w 61"/>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31">
                <a:moveTo>
                  <a:pt x="0" y="20"/>
                </a:moveTo>
                <a:lnTo>
                  <a:pt x="0" y="20"/>
                </a:lnTo>
                <a:lnTo>
                  <a:pt x="14" y="30"/>
                </a:lnTo>
                <a:lnTo>
                  <a:pt x="33" y="21"/>
                </a:lnTo>
                <a:lnTo>
                  <a:pt x="41" y="29"/>
                </a:lnTo>
                <a:lnTo>
                  <a:pt x="60" y="14"/>
                </a:lnTo>
                <a:lnTo>
                  <a:pt x="49" y="12"/>
                </a:lnTo>
                <a:lnTo>
                  <a:pt x="48" y="5"/>
                </a:lnTo>
                <a:lnTo>
                  <a:pt x="47" y="3"/>
                </a:lnTo>
                <a:lnTo>
                  <a:pt x="20" y="0"/>
                </a:lnTo>
                <a:lnTo>
                  <a:pt x="0" y="2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9" name="Freeform 779">
            <a:extLst>
              <a:ext uri="{FF2B5EF4-FFF2-40B4-BE49-F238E27FC236}">
                <a16:creationId xmlns:a16="http://schemas.microsoft.com/office/drawing/2014/main" id="{3F8CDBC1-9629-45C2-A85E-CA02DB9041EA}"/>
              </a:ext>
            </a:extLst>
          </p:cNvPr>
          <p:cNvSpPr>
            <a:spLocks/>
          </p:cNvSpPr>
          <p:nvPr/>
        </p:nvSpPr>
        <p:spPr bwMode="auto">
          <a:xfrm>
            <a:off x="4470660" y="4699657"/>
            <a:ext cx="43801" cy="32449"/>
          </a:xfrm>
          <a:custGeom>
            <a:avLst/>
            <a:gdLst>
              <a:gd name="T0" fmla="*/ 0 w 39"/>
              <a:gd name="T1" fmla="*/ 30645102 h 30"/>
              <a:gd name="T2" fmla="*/ 0 w 39"/>
              <a:gd name="T3" fmla="*/ 30645102 h 30"/>
              <a:gd name="T4" fmla="*/ 7456365 w 39"/>
              <a:gd name="T5" fmla="*/ 1612900 h 30"/>
              <a:gd name="T6" fmla="*/ 38771629 w 39"/>
              <a:gd name="T7" fmla="*/ 0 h 30"/>
              <a:gd name="T8" fmla="*/ 56666420 w 39"/>
              <a:gd name="T9" fmla="*/ 22580604 h 30"/>
              <a:gd name="T10" fmla="*/ 31315267 w 39"/>
              <a:gd name="T11" fmla="*/ 22580604 h 30"/>
              <a:gd name="T12" fmla="*/ 2982058 w 39"/>
              <a:gd name="T13" fmla="*/ 46774108 h 30"/>
              <a:gd name="T14" fmla="*/ 14912730 w 39"/>
              <a:gd name="T15" fmla="*/ 32258002 h 30"/>
              <a:gd name="T16" fmla="*/ 0 w 39"/>
              <a:gd name="T17" fmla="*/ 30645102 h 30"/>
              <a:gd name="T18" fmla="*/ 0 w 39"/>
              <a:gd name="T19" fmla="*/ 3064510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0"/>
              <a:gd name="T32" fmla="*/ 39 w 39"/>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0">
                <a:moveTo>
                  <a:pt x="0" y="19"/>
                </a:moveTo>
                <a:lnTo>
                  <a:pt x="0" y="19"/>
                </a:lnTo>
                <a:lnTo>
                  <a:pt x="5" y="1"/>
                </a:lnTo>
                <a:lnTo>
                  <a:pt x="26" y="0"/>
                </a:lnTo>
                <a:lnTo>
                  <a:pt x="38" y="14"/>
                </a:lnTo>
                <a:lnTo>
                  <a:pt x="21" y="14"/>
                </a:lnTo>
                <a:lnTo>
                  <a:pt x="2" y="29"/>
                </a:lnTo>
                <a:lnTo>
                  <a:pt x="10" y="20"/>
                </a:lnTo>
                <a:lnTo>
                  <a:pt x="0" y="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70" name="Group 194">
            <a:extLst>
              <a:ext uri="{FF2B5EF4-FFF2-40B4-BE49-F238E27FC236}">
                <a16:creationId xmlns:a16="http://schemas.microsoft.com/office/drawing/2014/main" id="{80B637A0-BA7C-425C-A0AF-B3E80B4AEC83}"/>
              </a:ext>
            </a:extLst>
          </p:cNvPr>
          <p:cNvGrpSpPr>
            <a:grpSpLocks/>
          </p:cNvGrpSpPr>
          <p:nvPr/>
        </p:nvGrpSpPr>
        <p:grpSpPr bwMode="auto">
          <a:xfrm>
            <a:off x="3904207" y="4368361"/>
            <a:ext cx="186884" cy="178469"/>
            <a:chOff x="2942" y="2530"/>
            <a:chExt cx="163" cy="161"/>
          </a:xfrm>
          <a:solidFill>
            <a:srgbClr val="00B050"/>
          </a:solidFill>
        </p:grpSpPr>
        <p:sp>
          <p:nvSpPr>
            <p:cNvPr id="248" name="Freeform 781">
              <a:extLst>
                <a:ext uri="{FF2B5EF4-FFF2-40B4-BE49-F238E27FC236}">
                  <a16:creationId xmlns:a16="http://schemas.microsoft.com/office/drawing/2014/main" id="{FB4D28D9-4023-4A47-99FC-62C7EC792373}"/>
                </a:ext>
              </a:extLst>
            </p:cNvPr>
            <p:cNvSpPr>
              <a:spLocks/>
            </p:cNvSpPr>
            <p:nvPr/>
          </p:nvSpPr>
          <p:spPr bwMode="auto">
            <a:xfrm>
              <a:off x="2942" y="2596"/>
              <a:ext cx="57" cy="66"/>
            </a:xfrm>
            <a:custGeom>
              <a:avLst/>
              <a:gdLst>
                <a:gd name="T0" fmla="*/ 0 w 57"/>
                <a:gd name="T1" fmla="*/ 54 h 66"/>
                <a:gd name="T2" fmla="*/ 0 w 57"/>
                <a:gd name="T3" fmla="*/ 54 h 66"/>
                <a:gd name="T4" fmla="*/ 7 w 57"/>
                <a:gd name="T5" fmla="*/ 60 h 66"/>
                <a:gd name="T6" fmla="*/ 2 w 57"/>
                <a:gd name="T7" fmla="*/ 65 h 66"/>
                <a:gd name="T8" fmla="*/ 52 w 57"/>
                <a:gd name="T9" fmla="*/ 55 h 66"/>
                <a:gd name="T10" fmla="*/ 56 w 57"/>
                <a:gd name="T11" fmla="*/ 21 h 66"/>
                <a:gd name="T12" fmla="*/ 49 w 57"/>
                <a:gd name="T13" fmla="*/ 13 h 66"/>
                <a:gd name="T14" fmla="*/ 34 w 57"/>
                <a:gd name="T15" fmla="*/ 17 h 66"/>
                <a:gd name="T16" fmla="*/ 29 w 57"/>
                <a:gd name="T17" fmla="*/ 12 h 66"/>
                <a:gd name="T18" fmla="*/ 36 w 57"/>
                <a:gd name="T19" fmla="*/ 4 h 66"/>
                <a:gd name="T20" fmla="*/ 29 w 57"/>
                <a:gd name="T21" fmla="*/ 0 h 66"/>
                <a:gd name="T22" fmla="*/ 23 w 57"/>
                <a:gd name="T23" fmla="*/ 17 h 66"/>
                <a:gd name="T24" fmla="*/ 2 w 57"/>
                <a:gd name="T25" fmla="*/ 21 h 66"/>
                <a:gd name="T26" fmla="*/ 9 w 57"/>
                <a:gd name="T27" fmla="*/ 25 h 66"/>
                <a:gd name="T28" fmla="*/ 5 w 57"/>
                <a:gd name="T29" fmla="*/ 34 h 66"/>
                <a:gd name="T30" fmla="*/ 18 w 57"/>
                <a:gd name="T31" fmla="*/ 36 h 66"/>
                <a:gd name="T32" fmla="*/ 6 w 57"/>
                <a:gd name="T33" fmla="*/ 49 h 66"/>
                <a:gd name="T34" fmla="*/ 20 w 57"/>
                <a:gd name="T35" fmla="*/ 46 h 66"/>
                <a:gd name="T36" fmla="*/ 0 w 57"/>
                <a:gd name="T37" fmla="*/ 54 h 66"/>
                <a:gd name="T38" fmla="*/ 0 w 57"/>
                <a:gd name="T39" fmla="*/ 54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7"/>
                <a:gd name="T61" fmla="*/ 0 h 66"/>
                <a:gd name="T62" fmla="*/ 57 w 57"/>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7" h="66">
                  <a:moveTo>
                    <a:pt x="0" y="54"/>
                  </a:moveTo>
                  <a:lnTo>
                    <a:pt x="0" y="54"/>
                  </a:lnTo>
                  <a:lnTo>
                    <a:pt x="7" y="60"/>
                  </a:lnTo>
                  <a:lnTo>
                    <a:pt x="2" y="65"/>
                  </a:lnTo>
                  <a:lnTo>
                    <a:pt x="52" y="55"/>
                  </a:lnTo>
                  <a:lnTo>
                    <a:pt x="56" y="21"/>
                  </a:lnTo>
                  <a:lnTo>
                    <a:pt x="49" y="13"/>
                  </a:lnTo>
                  <a:lnTo>
                    <a:pt x="34" y="17"/>
                  </a:lnTo>
                  <a:lnTo>
                    <a:pt x="29" y="12"/>
                  </a:lnTo>
                  <a:lnTo>
                    <a:pt x="36" y="4"/>
                  </a:lnTo>
                  <a:lnTo>
                    <a:pt x="29" y="0"/>
                  </a:lnTo>
                  <a:lnTo>
                    <a:pt x="23" y="17"/>
                  </a:lnTo>
                  <a:lnTo>
                    <a:pt x="2" y="21"/>
                  </a:lnTo>
                  <a:lnTo>
                    <a:pt x="9" y="25"/>
                  </a:lnTo>
                  <a:lnTo>
                    <a:pt x="5" y="34"/>
                  </a:lnTo>
                  <a:lnTo>
                    <a:pt x="18" y="36"/>
                  </a:lnTo>
                  <a:lnTo>
                    <a:pt x="6" y="49"/>
                  </a:lnTo>
                  <a:lnTo>
                    <a:pt x="20" y="46"/>
                  </a:lnTo>
                  <a:lnTo>
                    <a:pt x="0" y="5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9" name="Freeform 782">
              <a:extLst>
                <a:ext uri="{FF2B5EF4-FFF2-40B4-BE49-F238E27FC236}">
                  <a16:creationId xmlns:a16="http://schemas.microsoft.com/office/drawing/2014/main" id="{B1394C94-FF2C-4788-8280-D38679147605}"/>
                </a:ext>
              </a:extLst>
            </p:cNvPr>
            <p:cNvSpPr>
              <a:spLocks/>
            </p:cNvSpPr>
            <p:nvPr/>
          </p:nvSpPr>
          <p:spPr bwMode="auto">
            <a:xfrm>
              <a:off x="2971" y="2592"/>
              <a:ext cx="36" cy="26"/>
            </a:xfrm>
            <a:custGeom>
              <a:avLst/>
              <a:gdLst>
                <a:gd name="T0" fmla="*/ 0 w 36"/>
                <a:gd name="T1" fmla="*/ 16 h 26"/>
                <a:gd name="T2" fmla="*/ 0 w 36"/>
                <a:gd name="T3" fmla="*/ 16 h 26"/>
                <a:gd name="T4" fmla="*/ 5 w 36"/>
                <a:gd name="T5" fmla="*/ 21 h 26"/>
                <a:gd name="T6" fmla="*/ 20 w 36"/>
                <a:gd name="T7" fmla="*/ 17 h 26"/>
                <a:gd name="T8" fmla="*/ 27 w 36"/>
                <a:gd name="T9" fmla="*/ 25 h 26"/>
                <a:gd name="T10" fmla="*/ 35 w 36"/>
                <a:gd name="T11" fmla="*/ 16 h 26"/>
                <a:gd name="T12" fmla="*/ 27 w 36"/>
                <a:gd name="T13" fmla="*/ 4 h 26"/>
                <a:gd name="T14" fmla="*/ 11 w 36"/>
                <a:gd name="T15" fmla="*/ 0 h 26"/>
                <a:gd name="T16" fmla="*/ 7 w 36"/>
                <a:gd name="T17" fmla="*/ 8 h 26"/>
                <a:gd name="T18" fmla="*/ 0 w 36"/>
                <a:gd name="T19" fmla="*/ 16 h 26"/>
                <a:gd name="T20" fmla="*/ 0 w 36"/>
                <a:gd name="T21" fmla="*/ 16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26"/>
                <a:gd name="T35" fmla="*/ 36 w 36"/>
                <a:gd name="T36" fmla="*/ 26 h 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26">
                  <a:moveTo>
                    <a:pt x="0" y="16"/>
                  </a:moveTo>
                  <a:lnTo>
                    <a:pt x="0" y="16"/>
                  </a:lnTo>
                  <a:lnTo>
                    <a:pt x="5" y="21"/>
                  </a:lnTo>
                  <a:lnTo>
                    <a:pt x="20" y="17"/>
                  </a:lnTo>
                  <a:lnTo>
                    <a:pt x="27" y="25"/>
                  </a:lnTo>
                  <a:lnTo>
                    <a:pt x="35" y="16"/>
                  </a:lnTo>
                  <a:lnTo>
                    <a:pt x="27" y="4"/>
                  </a:lnTo>
                  <a:lnTo>
                    <a:pt x="11" y="0"/>
                  </a:lnTo>
                  <a:lnTo>
                    <a:pt x="7" y="8"/>
                  </a:lnTo>
                  <a:lnTo>
                    <a:pt x="0" y="1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0" name="Freeform 783">
              <a:extLst>
                <a:ext uri="{FF2B5EF4-FFF2-40B4-BE49-F238E27FC236}">
                  <a16:creationId xmlns:a16="http://schemas.microsoft.com/office/drawing/2014/main" id="{816DF731-9397-45CC-9DE6-BB914CD9AA52}"/>
                </a:ext>
              </a:extLst>
            </p:cNvPr>
            <p:cNvSpPr>
              <a:spLocks/>
            </p:cNvSpPr>
            <p:nvPr/>
          </p:nvSpPr>
          <p:spPr bwMode="auto">
            <a:xfrm>
              <a:off x="2987" y="2535"/>
              <a:ext cx="10" cy="13"/>
            </a:xfrm>
            <a:custGeom>
              <a:avLst/>
              <a:gdLst>
                <a:gd name="T0" fmla="*/ 0 w 10"/>
                <a:gd name="T1" fmla="*/ 12 h 13"/>
                <a:gd name="T2" fmla="*/ 0 w 10"/>
                <a:gd name="T3" fmla="*/ 12 h 13"/>
                <a:gd name="T4" fmla="*/ 0 w 10"/>
                <a:gd name="T5" fmla="*/ 3 h 13"/>
                <a:gd name="T6" fmla="*/ 9 w 10"/>
                <a:gd name="T7" fmla="*/ 0 h 13"/>
                <a:gd name="T8" fmla="*/ 0 w 10"/>
                <a:gd name="T9" fmla="*/ 12 h 13"/>
                <a:gd name="T10" fmla="*/ 0 w 10"/>
                <a:gd name="T11" fmla="*/ 12 h 13"/>
                <a:gd name="T12" fmla="*/ 0 60000 65536"/>
                <a:gd name="T13" fmla="*/ 0 60000 65536"/>
                <a:gd name="T14" fmla="*/ 0 60000 65536"/>
                <a:gd name="T15" fmla="*/ 0 60000 65536"/>
                <a:gd name="T16" fmla="*/ 0 60000 65536"/>
                <a:gd name="T17" fmla="*/ 0 60000 65536"/>
                <a:gd name="T18" fmla="*/ 0 w 10"/>
                <a:gd name="T19" fmla="*/ 0 h 13"/>
                <a:gd name="T20" fmla="*/ 10 w 1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0" h="13">
                  <a:moveTo>
                    <a:pt x="0" y="12"/>
                  </a:moveTo>
                  <a:lnTo>
                    <a:pt x="0" y="12"/>
                  </a:lnTo>
                  <a:lnTo>
                    <a:pt x="0" y="3"/>
                  </a:lnTo>
                  <a:lnTo>
                    <a:pt x="9" y="0"/>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1" name="Freeform 784">
              <a:extLst>
                <a:ext uri="{FF2B5EF4-FFF2-40B4-BE49-F238E27FC236}">
                  <a16:creationId xmlns:a16="http://schemas.microsoft.com/office/drawing/2014/main" id="{E5AA8E9A-B1B5-4B37-8D2F-1CEA3595297D}"/>
                </a:ext>
              </a:extLst>
            </p:cNvPr>
            <p:cNvSpPr>
              <a:spLocks/>
            </p:cNvSpPr>
            <p:nvPr/>
          </p:nvSpPr>
          <p:spPr bwMode="auto">
            <a:xfrm>
              <a:off x="2991" y="2547"/>
              <a:ext cx="9" cy="8"/>
            </a:xfrm>
            <a:custGeom>
              <a:avLst/>
              <a:gdLst>
                <a:gd name="T0" fmla="*/ 0 w 9"/>
                <a:gd name="T1" fmla="*/ 6 h 8"/>
                <a:gd name="T2" fmla="*/ 0 w 9"/>
                <a:gd name="T3" fmla="*/ 6 h 8"/>
                <a:gd name="T4" fmla="*/ 4 w 9"/>
                <a:gd name="T5" fmla="*/ 0 h 8"/>
                <a:gd name="T6" fmla="*/ 8 w 9"/>
                <a:gd name="T7" fmla="*/ 7 h 8"/>
                <a:gd name="T8" fmla="*/ 0 w 9"/>
                <a:gd name="T9" fmla="*/ 6 h 8"/>
                <a:gd name="T10" fmla="*/ 0 w 9"/>
                <a:gd name="T11" fmla="*/ 6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6"/>
                  </a:moveTo>
                  <a:lnTo>
                    <a:pt x="0" y="6"/>
                  </a:lnTo>
                  <a:lnTo>
                    <a:pt x="4" y="0"/>
                  </a:lnTo>
                  <a:lnTo>
                    <a:pt x="8" y="7"/>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2" name="Freeform 785">
              <a:extLst>
                <a:ext uri="{FF2B5EF4-FFF2-40B4-BE49-F238E27FC236}">
                  <a16:creationId xmlns:a16="http://schemas.microsoft.com/office/drawing/2014/main" id="{0F32216C-9D5C-4ABD-BA85-DCF960936CA7}"/>
                </a:ext>
              </a:extLst>
            </p:cNvPr>
            <p:cNvSpPr>
              <a:spLocks/>
            </p:cNvSpPr>
            <p:nvPr/>
          </p:nvSpPr>
          <p:spPr bwMode="auto">
            <a:xfrm>
              <a:off x="2999" y="2530"/>
              <a:ext cx="106" cy="161"/>
            </a:xfrm>
            <a:custGeom>
              <a:avLst/>
              <a:gdLst>
                <a:gd name="T0" fmla="*/ 0 w 106"/>
                <a:gd name="T1" fmla="*/ 37 h 161"/>
                <a:gd name="T2" fmla="*/ 0 w 106"/>
                <a:gd name="T3" fmla="*/ 37 h 161"/>
                <a:gd name="T4" fmla="*/ 4 w 106"/>
                <a:gd name="T5" fmla="*/ 16 h 161"/>
                <a:gd name="T6" fmla="*/ 16 w 106"/>
                <a:gd name="T7" fmla="*/ 0 h 161"/>
                <a:gd name="T8" fmla="*/ 40 w 106"/>
                <a:gd name="T9" fmla="*/ 0 h 161"/>
                <a:gd name="T10" fmla="*/ 26 w 106"/>
                <a:gd name="T11" fmla="*/ 19 h 161"/>
                <a:gd name="T12" fmla="*/ 58 w 106"/>
                <a:gd name="T13" fmla="*/ 23 h 161"/>
                <a:gd name="T14" fmla="*/ 38 w 106"/>
                <a:gd name="T15" fmla="*/ 49 h 161"/>
                <a:gd name="T16" fmla="*/ 62 w 106"/>
                <a:gd name="T17" fmla="*/ 58 h 161"/>
                <a:gd name="T18" fmla="*/ 85 w 106"/>
                <a:gd name="T19" fmla="*/ 91 h 161"/>
                <a:gd name="T20" fmla="*/ 78 w 106"/>
                <a:gd name="T21" fmla="*/ 93 h 161"/>
                <a:gd name="T22" fmla="*/ 88 w 106"/>
                <a:gd name="T23" fmla="*/ 101 h 161"/>
                <a:gd name="T24" fmla="*/ 82 w 106"/>
                <a:gd name="T25" fmla="*/ 110 h 161"/>
                <a:gd name="T26" fmla="*/ 105 w 106"/>
                <a:gd name="T27" fmla="*/ 111 h 161"/>
                <a:gd name="T28" fmla="*/ 91 w 106"/>
                <a:gd name="T29" fmla="*/ 133 h 161"/>
                <a:gd name="T30" fmla="*/ 101 w 106"/>
                <a:gd name="T31" fmla="*/ 139 h 161"/>
                <a:gd name="T32" fmla="*/ 6 w 106"/>
                <a:gd name="T33" fmla="*/ 160 h 161"/>
                <a:gd name="T34" fmla="*/ 48 w 106"/>
                <a:gd name="T35" fmla="*/ 130 h 161"/>
                <a:gd name="T36" fmla="*/ 36 w 106"/>
                <a:gd name="T37" fmla="*/ 135 h 161"/>
                <a:gd name="T38" fmla="*/ 12 w 106"/>
                <a:gd name="T39" fmla="*/ 126 h 161"/>
                <a:gd name="T40" fmla="*/ 30 w 106"/>
                <a:gd name="T41" fmla="*/ 115 h 161"/>
                <a:gd name="T42" fmla="*/ 19 w 106"/>
                <a:gd name="T43" fmla="*/ 110 h 161"/>
                <a:gd name="T44" fmla="*/ 43 w 106"/>
                <a:gd name="T45" fmla="*/ 98 h 161"/>
                <a:gd name="T46" fmla="*/ 45 w 106"/>
                <a:gd name="T47" fmla="*/ 83 h 161"/>
                <a:gd name="T48" fmla="*/ 33 w 106"/>
                <a:gd name="T49" fmla="*/ 79 h 161"/>
                <a:gd name="T50" fmla="*/ 40 w 106"/>
                <a:gd name="T51" fmla="*/ 70 h 161"/>
                <a:gd name="T52" fmla="*/ 15 w 106"/>
                <a:gd name="T53" fmla="*/ 74 h 161"/>
                <a:gd name="T54" fmla="*/ 16 w 106"/>
                <a:gd name="T55" fmla="*/ 51 h 161"/>
                <a:gd name="T56" fmla="*/ 4 w 106"/>
                <a:gd name="T57" fmla="*/ 62 h 161"/>
                <a:gd name="T58" fmla="*/ 11 w 106"/>
                <a:gd name="T59" fmla="*/ 38 h 161"/>
                <a:gd name="T60" fmla="*/ 0 w 106"/>
                <a:gd name="T61" fmla="*/ 37 h 161"/>
                <a:gd name="T62" fmla="*/ 0 w 106"/>
                <a:gd name="T63" fmla="*/ 37 h 1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6"/>
                <a:gd name="T97" fmla="*/ 0 h 161"/>
                <a:gd name="T98" fmla="*/ 106 w 106"/>
                <a:gd name="T99" fmla="*/ 161 h 1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6" h="161">
                  <a:moveTo>
                    <a:pt x="0" y="37"/>
                  </a:moveTo>
                  <a:lnTo>
                    <a:pt x="0" y="37"/>
                  </a:lnTo>
                  <a:lnTo>
                    <a:pt x="4" y="16"/>
                  </a:lnTo>
                  <a:lnTo>
                    <a:pt x="16" y="0"/>
                  </a:lnTo>
                  <a:lnTo>
                    <a:pt x="40" y="0"/>
                  </a:lnTo>
                  <a:lnTo>
                    <a:pt x="26" y="19"/>
                  </a:lnTo>
                  <a:lnTo>
                    <a:pt x="58" y="23"/>
                  </a:lnTo>
                  <a:lnTo>
                    <a:pt x="38" y="49"/>
                  </a:lnTo>
                  <a:lnTo>
                    <a:pt x="62" y="58"/>
                  </a:lnTo>
                  <a:lnTo>
                    <a:pt x="85" y="91"/>
                  </a:lnTo>
                  <a:lnTo>
                    <a:pt x="78" y="93"/>
                  </a:lnTo>
                  <a:lnTo>
                    <a:pt x="88" y="101"/>
                  </a:lnTo>
                  <a:lnTo>
                    <a:pt x="82" y="110"/>
                  </a:lnTo>
                  <a:lnTo>
                    <a:pt x="105" y="111"/>
                  </a:lnTo>
                  <a:lnTo>
                    <a:pt x="91" y="133"/>
                  </a:lnTo>
                  <a:lnTo>
                    <a:pt x="101" y="139"/>
                  </a:lnTo>
                  <a:lnTo>
                    <a:pt x="6" y="160"/>
                  </a:lnTo>
                  <a:lnTo>
                    <a:pt x="48" y="130"/>
                  </a:lnTo>
                  <a:lnTo>
                    <a:pt x="36" y="135"/>
                  </a:lnTo>
                  <a:lnTo>
                    <a:pt x="12" y="126"/>
                  </a:lnTo>
                  <a:lnTo>
                    <a:pt x="30" y="115"/>
                  </a:lnTo>
                  <a:lnTo>
                    <a:pt x="19" y="110"/>
                  </a:lnTo>
                  <a:lnTo>
                    <a:pt x="43" y="98"/>
                  </a:lnTo>
                  <a:lnTo>
                    <a:pt x="45" y="83"/>
                  </a:lnTo>
                  <a:lnTo>
                    <a:pt x="33" y="79"/>
                  </a:lnTo>
                  <a:lnTo>
                    <a:pt x="40" y="70"/>
                  </a:lnTo>
                  <a:lnTo>
                    <a:pt x="15" y="74"/>
                  </a:lnTo>
                  <a:lnTo>
                    <a:pt x="16" y="51"/>
                  </a:lnTo>
                  <a:lnTo>
                    <a:pt x="4" y="62"/>
                  </a:lnTo>
                  <a:lnTo>
                    <a:pt x="11" y="38"/>
                  </a:lnTo>
                  <a:lnTo>
                    <a:pt x="0" y="3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71" name="Freeform 786">
            <a:extLst>
              <a:ext uri="{FF2B5EF4-FFF2-40B4-BE49-F238E27FC236}">
                <a16:creationId xmlns:a16="http://schemas.microsoft.com/office/drawing/2014/main" id="{963AD41B-26F5-4D47-AD53-8AC2972B2A93}"/>
              </a:ext>
            </a:extLst>
          </p:cNvPr>
          <p:cNvSpPr>
            <a:spLocks/>
          </p:cNvSpPr>
          <p:nvPr/>
        </p:nvSpPr>
        <p:spPr bwMode="auto">
          <a:xfrm>
            <a:off x="4426858" y="4427893"/>
            <a:ext cx="125561" cy="98700"/>
          </a:xfrm>
          <a:custGeom>
            <a:avLst/>
            <a:gdLst>
              <a:gd name="T0" fmla="*/ 54908105 w 109"/>
              <a:gd name="T1" fmla="*/ 8289855 h 90"/>
              <a:gd name="T2" fmla="*/ 64320812 w 109"/>
              <a:gd name="T3" fmla="*/ 4974170 h 90"/>
              <a:gd name="T4" fmla="*/ 76872341 w 109"/>
              <a:gd name="T5" fmla="*/ 0 h 90"/>
              <a:gd name="T6" fmla="*/ 105110482 w 109"/>
              <a:gd name="T7" fmla="*/ 21553883 h 90"/>
              <a:gd name="T8" fmla="*/ 130211035 w 109"/>
              <a:gd name="T9" fmla="*/ 24870854 h 90"/>
              <a:gd name="T10" fmla="*/ 141193153 w 109"/>
              <a:gd name="T11" fmla="*/ 41450558 h 90"/>
              <a:gd name="T12" fmla="*/ 150605860 w 109"/>
              <a:gd name="T13" fmla="*/ 64662927 h 90"/>
              <a:gd name="T14" fmla="*/ 153743429 w 109"/>
              <a:gd name="T15" fmla="*/ 72952779 h 90"/>
              <a:gd name="T16" fmla="*/ 163156136 w 109"/>
              <a:gd name="T17" fmla="*/ 81243919 h 90"/>
              <a:gd name="T18" fmla="*/ 169431313 w 109"/>
              <a:gd name="T19" fmla="*/ 87875306 h 90"/>
              <a:gd name="T20" fmla="*/ 169431313 w 109"/>
              <a:gd name="T21" fmla="*/ 96165158 h 90"/>
              <a:gd name="T22" fmla="*/ 158450409 w 109"/>
              <a:gd name="T23" fmla="*/ 96165158 h 90"/>
              <a:gd name="T24" fmla="*/ 142762563 w 109"/>
              <a:gd name="T25" fmla="*/ 96165158 h 90"/>
              <a:gd name="T26" fmla="*/ 150605860 w 109"/>
              <a:gd name="T27" fmla="*/ 104456297 h 90"/>
              <a:gd name="T28" fmla="*/ 155312840 w 109"/>
              <a:gd name="T29" fmla="*/ 111087664 h 90"/>
              <a:gd name="T30" fmla="*/ 158450409 w 109"/>
              <a:gd name="T31" fmla="*/ 122694487 h 90"/>
              <a:gd name="T32" fmla="*/ 150605860 w 109"/>
              <a:gd name="T33" fmla="*/ 127668656 h 90"/>
              <a:gd name="T34" fmla="*/ 138055584 w 109"/>
              <a:gd name="T35" fmla="*/ 127668656 h 90"/>
              <a:gd name="T36" fmla="*/ 134918014 w 109"/>
              <a:gd name="T37" fmla="*/ 127668656 h 90"/>
              <a:gd name="T38" fmla="*/ 130211035 w 109"/>
              <a:gd name="T39" fmla="*/ 134300023 h 90"/>
              <a:gd name="T40" fmla="*/ 130211035 w 109"/>
              <a:gd name="T41" fmla="*/ 144248360 h 90"/>
              <a:gd name="T42" fmla="*/ 120798327 w 109"/>
              <a:gd name="T43" fmla="*/ 147564044 h 90"/>
              <a:gd name="T44" fmla="*/ 111385620 w 109"/>
              <a:gd name="T45" fmla="*/ 142589875 h 90"/>
              <a:gd name="T46" fmla="*/ 98835344 w 109"/>
              <a:gd name="T47" fmla="*/ 139274191 h 90"/>
              <a:gd name="T48" fmla="*/ 86285068 w 109"/>
              <a:gd name="T49" fmla="*/ 134300023 h 90"/>
              <a:gd name="T50" fmla="*/ 75302930 w 109"/>
              <a:gd name="T51" fmla="*/ 135958508 h 90"/>
              <a:gd name="T52" fmla="*/ 39220249 w 109"/>
              <a:gd name="T53" fmla="*/ 122694487 h 90"/>
              <a:gd name="T54" fmla="*/ 25100562 w 109"/>
              <a:gd name="T55" fmla="*/ 126010170 h 90"/>
              <a:gd name="T56" fmla="*/ 14119692 w 109"/>
              <a:gd name="T57" fmla="*/ 122694487 h 90"/>
              <a:gd name="T58" fmla="*/ 7844551 w 109"/>
              <a:gd name="T59" fmla="*/ 134300023 h 90"/>
              <a:gd name="T60" fmla="*/ 0 w 109"/>
              <a:gd name="T61" fmla="*/ 109430466 h 90"/>
              <a:gd name="T62" fmla="*/ 9412710 w 109"/>
              <a:gd name="T63" fmla="*/ 96165158 h 90"/>
              <a:gd name="T64" fmla="*/ 7844551 w 109"/>
              <a:gd name="T65" fmla="*/ 66321412 h 90"/>
              <a:gd name="T66" fmla="*/ 23532404 w 109"/>
              <a:gd name="T67" fmla="*/ 24870854 h 90"/>
              <a:gd name="T68" fmla="*/ 37652091 w 109"/>
              <a:gd name="T69" fmla="*/ 19896680 h 90"/>
              <a:gd name="T70" fmla="*/ 45495397 w 109"/>
              <a:gd name="T71" fmla="*/ 8289855 h 90"/>
              <a:gd name="T72" fmla="*/ 54908105 w 109"/>
              <a:gd name="T73" fmla="*/ 8289855 h 90"/>
              <a:gd name="T74" fmla="*/ 54908105 w 109"/>
              <a:gd name="T75" fmla="*/ 8289855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9"/>
              <a:gd name="T115" fmla="*/ 0 h 90"/>
              <a:gd name="T116" fmla="*/ 109 w 109"/>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9" h="90">
                <a:moveTo>
                  <a:pt x="35" y="5"/>
                </a:moveTo>
                <a:lnTo>
                  <a:pt x="41" y="3"/>
                </a:lnTo>
                <a:lnTo>
                  <a:pt x="49" y="0"/>
                </a:lnTo>
                <a:lnTo>
                  <a:pt x="67" y="13"/>
                </a:lnTo>
                <a:lnTo>
                  <a:pt x="83" y="15"/>
                </a:lnTo>
                <a:lnTo>
                  <a:pt x="90" y="25"/>
                </a:lnTo>
                <a:lnTo>
                  <a:pt x="96" y="39"/>
                </a:lnTo>
                <a:lnTo>
                  <a:pt x="98" y="44"/>
                </a:lnTo>
                <a:lnTo>
                  <a:pt x="104" y="49"/>
                </a:lnTo>
                <a:lnTo>
                  <a:pt x="108" y="53"/>
                </a:lnTo>
                <a:lnTo>
                  <a:pt x="108" y="58"/>
                </a:lnTo>
                <a:lnTo>
                  <a:pt x="101" y="58"/>
                </a:lnTo>
                <a:lnTo>
                  <a:pt x="91" y="58"/>
                </a:lnTo>
                <a:lnTo>
                  <a:pt x="96" y="63"/>
                </a:lnTo>
                <a:lnTo>
                  <a:pt x="99" y="67"/>
                </a:lnTo>
                <a:lnTo>
                  <a:pt x="101" y="74"/>
                </a:lnTo>
                <a:lnTo>
                  <a:pt x="96" y="77"/>
                </a:lnTo>
                <a:lnTo>
                  <a:pt x="88" y="77"/>
                </a:lnTo>
                <a:lnTo>
                  <a:pt x="86" y="77"/>
                </a:lnTo>
                <a:lnTo>
                  <a:pt x="83" y="81"/>
                </a:lnTo>
                <a:lnTo>
                  <a:pt x="83" y="87"/>
                </a:lnTo>
                <a:lnTo>
                  <a:pt x="77" y="89"/>
                </a:lnTo>
                <a:lnTo>
                  <a:pt x="71" y="86"/>
                </a:lnTo>
                <a:lnTo>
                  <a:pt x="63" y="84"/>
                </a:lnTo>
                <a:lnTo>
                  <a:pt x="55" y="81"/>
                </a:lnTo>
                <a:lnTo>
                  <a:pt x="48" y="82"/>
                </a:lnTo>
                <a:lnTo>
                  <a:pt x="25" y="74"/>
                </a:lnTo>
                <a:lnTo>
                  <a:pt x="16" y="76"/>
                </a:lnTo>
                <a:lnTo>
                  <a:pt x="9" y="74"/>
                </a:lnTo>
                <a:lnTo>
                  <a:pt x="5" y="81"/>
                </a:lnTo>
                <a:lnTo>
                  <a:pt x="0" y="66"/>
                </a:lnTo>
                <a:lnTo>
                  <a:pt x="6" y="58"/>
                </a:lnTo>
                <a:lnTo>
                  <a:pt x="5" y="40"/>
                </a:lnTo>
                <a:lnTo>
                  <a:pt x="15" y="15"/>
                </a:lnTo>
                <a:lnTo>
                  <a:pt x="24" y="12"/>
                </a:lnTo>
                <a:lnTo>
                  <a:pt x="29" y="5"/>
                </a:lnTo>
                <a:lnTo>
                  <a:pt x="35" y="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2" name="Freeform 787">
            <a:extLst>
              <a:ext uri="{FF2B5EF4-FFF2-40B4-BE49-F238E27FC236}">
                <a16:creationId xmlns:a16="http://schemas.microsoft.com/office/drawing/2014/main" id="{A95BECF4-65E0-4E20-8E81-BF2D70CA24FA}"/>
              </a:ext>
            </a:extLst>
          </p:cNvPr>
          <p:cNvSpPr>
            <a:spLocks/>
          </p:cNvSpPr>
          <p:nvPr/>
        </p:nvSpPr>
        <p:spPr bwMode="auto">
          <a:xfrm>
            <a:off x="4409339" y="4498200"/>
            <a:ext cx="275943" cy="155487"/>
          </a:xfrm>
          <a:custGeom>
            <a:avLst/>
            <a:gdLst>
              <a:gd name="T0" fmla="*/ 190643677 w 241"/>
              <a:gd name="T1" fmla="*/ 8625115 h 139"/>
              <a:gd name="T2" fmla="*/ 207693550 w 241"/>
              <a:gd name="T3" fmla="*/ 0 h 139"/>
              <a:gd name="T4" fmla="*/ 230943376 w 241"/>
              <a:gd name="T5" fmla="*/ 15525734 h 139"/>
              <a:gd name="T6" fmla="*/ 240243307 w 241"/>
              <a:gd name="T7" fmla="*/ 34500462 h 139"/>
              <a:gd name="T8" fmla="*/ 266591866 w 241"/>
              <a:gd name="T9" fmla="*/ 51750698 h 139"/>
              <a:gd name="T10" fmla="*/ 302240355 w 241"/>
              <a:gd name="T11" fmla="*/ 77626037 h 139"/>
              <a:gd name="T12" fmla="*/ 325490182 w 241"/>
              <a:gd name="T13" fmla="*/ 77626037 h 139"/>
              <a:gd name="T14" fmla="*/ 361138749 w 241"/>
              <a:gd name="T15" fmla="*/ 87976981 h 139"/>
              <a:gd name="T16" fmla="*/ 351838818 w 241"/>
              <a:gd name="T17" fmla="*/ 129376735 h 139"/>
              <a:gd name="T18" fmla="*/ 320840216 w 241"/>
              <a:gd name="T19" fmla="*/ 165602997 h 139"/>
              <a:gd name="T20" fmla="*/ 272791819 w 241"/>
              <a:gd name="T21" fmla="*/ 194928685 h 139"/>
              <a:gd name="T22" fmla="*/ 274341808 w 241"/>
              <a:gd name="T23" fmla="*/ 210453100 h 139"/>
              <a:gd name="T24" fmla="*/ 251091981 w 241"/>
              <a:gd name="T25" fmla="*/ 238054249 h 139"/>
              <a:gd name="T26" fmla="*/ 246442016 w 241"/>
              <a:gd name="T27" fmla="*/ 191478377 h 139"/>
              <a:gd name="T28" fmla="*/ 206143561 w 241"/>
              <a:gd name="T29" fmla="*/ 186302258 h 139"/>
              <a:gd name="T30" fmla="*/ 206143561 w 241"/>
              <a:gd name="T31" fmla="*/ 170777802 h 139"/>
              <a:gd name="T32" fmla="*/ 158095125 w 241"/>
              <a:gd name="T33" fmla="*/ 210453100 h 139"/>
              <a:gd name="T34" fmla="*/ 141045253 w 241"/>
              <a:gd name="T35" fmla="*/ 188028069 h 139"/>
              <a:gd name="T36" fmla="*/ 154995149 w 241"/>
              <a:gd name="T37" fmla="*/ 174228151 h 139"/>
              <a:gd name="T38" fmla="*/ 164295118 w 241"/>
              <a:gd name="T39" fmla="*/ 160426878 h 139"/>
              <a:gd name="T40" fmla="*/ 145695218 w 241"/>
              <a:gd name="T41" fmla="*/ 136277350 h 139"/>
              <a:gd name="T42" fmla="*/ 113146705 w 241"/>
              <a:gd name="T43" fmla="*/ 122477432 h 139"/>
              <a:gd name="T44" fmla="*/ 55798359 w 241"/>
              <a:gd name="T45" fmla="*/ 129376735 h 139"/>
              <a:gd name="T46" fmla="*/ 13949901 w 241"/>
              <a:gd name="T47" fmla="*/ 132827043 h 139"/>
              <a:gd name="T48" fmla="*/ 9299933 w 241"/>
              <a:gd name="T49" fmla="*/ 98326591 h 139"/>
              <a:gd name="T50" fmla="*/ 40298464 w 241"/>
              <a:gd name="T51" fmla="*/ 53475195 h 139"/>
              <a:gd name="T52" fmla="*/ 32548522 w 241"/>
              <a:gd name="T53" fmla="*/ 20700539 h 139"/>
              <a:gd name="T54" fmla="*/ 49598405 w 241"/>
              <a:gd name="T55" fmla="*/ 18974728 h 139"/>
              <a:gd name="T56" fmla="*/ 80596929 w 241"/>
              <a:gd name="T57" fmla="*/ 22425041 h 139"/>
              <a:gd name="T58" fmla="*/ 110046729 w 241"/>
              <a:gd name="T59" fmla="*/ 25875349 h 139"/>
              <a:gd name="T60" fmla="*/ 134845299 w 241"/>
              <a:gd name="T61" fmla="*/ 36224959 h 139"/>
              <a:gd name="T62" fmla="*/ 153445160 w 241"/>
              <a:gd name="T63" fmla="*/ 37950770 h 139"/>
              <a:gd name="T64" fmla="*/ 158095125 w 241"/>
              <a:gd name="T65" fmla="*/ 20700539 h 139"/>
              <a:gd name="T66" fmla="*/ 178245014 w 241"/>
              <a:gd name="T67" fmla="*/ 18974728 h 139"/>
              <a:gd name="T68" fmla="*/ 184444968 w 241"/>
              <a:gd name="T69" fmla="*/ 12075426 h 1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1"/>
              <a:gd name="T106" fmla="*/ 0 h 139"/>
              <a:gd name="T107" fmla="*/ 241 w 241"/>
              <a:gd name="T108" fmla="*/ 139 h 1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1" h="139">
                <a:moveTo>
                  <a:pt x="119" y="7"/>
                </a:moveTo>
                <a:lnTo>
                  <a:pt x="123" y="5"/>
                </a:lnTo>
                <a:lnTo>
                  <a:pt x="129" y="2"/>
                </a:lnTo>
                <a:lnTo>
                  <a:pt x="134" y="0"/>
                </a:lnTo>
                <a:lnTo>
                  <a:pt x="145" y="2"/>
                </a:lnTo>
                <a:lnTo>
                  <a:pt x="149" y="9"/>
                </a:lnTo>
                <a:lnTo>
                  <a:pt x="151" y="17"/>
                </a:lnTo>
                <a:lnTo>
                  <a:pt x="155" y="20"/>
                </a:lnTo>
                <a:lnTo>
                  <a:pt x="160" y="18"/>
                </a:lnTo>
                <a:lnTo>
                  <a:pt x="172" y="30"/>
                </a:lnTo>
                <a:lnTo>
                  <a:pt x="178" y="39"/>
                </a:lnTo>
                <a:lnTo>
                  <a:pt x="195" y="45"/>
                </a:lnTo>
                <a:lnTo>
                  <a:pt x="205" y="47"/>
                </a:lnTo>
                <a:lnTo>
                  <a:pt x="210" y="45"/>
                </a:lnTo>
                <a:lnTo>
                  <a:pt x="221" y="49"/>
                </a:lnTo>
                <a:lnTo>
                  <a:pt x="233" y="51"/>
                </a:lnTo>
                <a:lnTo>
                  <a:pt x="240" y="72"/>
                </a:lnTo>
                <a:lnTo>
                  <a:pt x="227" y="75"/>
                </a:lnTo>
                <a:lnTo>
                  <a:pt x="225" y="85"/>
                </a:lnTo>
                <a:lnTo>
                  <a:pt x="207" y="96"/>
                </a:lnTo>
                <a:lnTo>
                  <a:pt x="179" y="103"/>
                </a:lnTo>
                <a:lnTo>
                  <a:pt x="176" y="113"/>
                </a:lnTo>
                <a:lnTo>
                  <a:pt x="164" y="109"/>
                </a:lnTo>
                <a:lnTo>
                  <a:pt x="177" y="122"/>
                </a:lnTo>
                <a:lnTo>
                  <a:pt x="193" y="124"/>
                </a:lnTo>
                <a:lnTo>
                  <a:pt x="162" y="138"/>
                </a:lnTo>
                <a:lnTo>
                  <a:pt x="143" y="122"/>
                </a:lnTo>
                <a:lnTo>
                  <a:pt x="159" y="111"/>
                </a:lnTo>
                <a:lnTo>
                  <a:pt x="143" y="108"/>
                </a:lnTo>
                <a:lnTo>
                  <a:pt x="133" y="108"/>
                </a:lnTo>
                <a:lnTo>
                  <a:pt x="136" y="98"/>
                </a:lnTo>
                <a:lnTo>
                  <a:pt x="133" y="99"/>
                </a:lnTo>
                <a:lnTo>
                  <a:pt x="110" y="104"/>
                </a:lnTo>
                <a:lnTo>
                  <a:pt x="102" y="122"/>
                </a:lnTo>
                <a:lnTo>
                  <a:pt x="87" y="121"/>
                </a:lnTo>
                <a:lnTo>
                  <a:pt x="91" y="109"/>
                </a:lnTo>
                <a:lnTo>
                  <a:pt x="92" y="103"/>
                </a:lnTo>
                <a:lnTo>
                  <a:pt x="100" y="101"/>
                </a:lnTo>
                <a:lnTo>
                  <a:pt x="105" y="97"/>
                </a:lnTo>
                <a:lnTo>
                  <a:pt x="106" y="93"/>
                </a:lnTo>
                <a:lnTo>
                  <a:pt x="100" y="92"/>
                </a:lnTo>
                <a:lnTo>
                  <a:pt x="94" y="79"/>
                </a:lnTo>
                <a:lnTo>
                  <a:pt x="85" y="71"/>
                </a:lnTo>
                <a:lnTo>
                  <a:pt x="73" y="71"/>
                </a:lnTo>
                <a:lnTo>
                  <a:pt x="58" y="74"/>
                </a:lnTo>
                <a:lnTo>
                  <a:pt x="36" y="75"/>
                </a:lnTo>
                <a:lnTo>
                  <a:pt x="25" y="77"/>
                </a:lnTo>
                <a:lnTo>
                  <a:pt x="9" y="77"/>
                </a:lnTo>
                <a:lnTo>
                  <a:pt x="0" y="70"/>
                </a:lnTo>
                <a:lnTo>
                  <a:pt x="6" y="57"/>
                </a:lnTo>
                <a:lnTo>
                  <a:pt x="15" y="44"/>
                </a:lnTo>
                <a:lnTo>
                  <a:pt x="26" y="31"/>
                </a:lnTo>
                <a:lnTo>
                  <a:pt x="21" y="15"/>
                </a:lnTo>
                <a:lnTo>
                  <a:pt x="21" y="12"/>
                </a:lnTo>
                <a:lnTo>
                  <a:pt x="25" y="9"/>
                </a:lnTo>
                <a:lnTo>
                  <a:pt x="32" y="11"/>
                </a:lnTo>
                <a:lnTo>
                  <a:pt x="41" y="9"/>
                </a:lnTo>
                <a:lnTo>
                  <a:pt x="52" y="13"/>
                </a:lnTo>
                <a:lnTo>
                  <a:pt x="63" y="17"/>
                </a:lnTo>
                <a:lnTo>
                  <a:pt x="71" y="15"/>
                </a:lnTo>
                <a:lnTo>
                  <a:pt x="79" y="19"/>
                </a:lnTo>
                <a:lnTo>
                  <a:pt x="87" y="21"/>
                </a:lnTo>
                <a:lnTo>
                  <a:pt x="93" y="24"/>
                </a:lnTo>
                <a:lnTo>
                  <a:pt x="99" y="22"/>
                </a:lnTo>
                <a:lnTo>
                  <a:pt x="99" y="16"/>
                </a:lnTo>
                <a:lnTo>
                  <a:pt x="102" y="12"/>
                </a:lnTo>
                <a:lnTo>
                  <a:pt x="112" y="12"/>
                </a:lnTo>
                <a:lnTo>
                  <a:pt x="115" y="11"/>
                </a:lnTo>
                <a:lnTo>
                  <a:pt x="119"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3" name="Freeform 788">
            <a:extLst>
              <a:ext uri="{FF2B5EF4-FFF2-40B4-BE49-F238E27FC236}">
                <a16:creationId xmlns:a16="http://schemas.microsoft.com/office/drawing/2014/main" id="{A82C2CB6-9C1B-463B-B201-2EDC9A84F804}"/>
              </a:ext>
            </a:extLst>
          </p:cNvPr>
          <p:cNvSpPr>
            <a:spLocks/>
          </p:cNvSpPr>
          <p:nvPr/>
        </p:nvSpPr>
        <p:spPr bwMode="auto">
          <a:xfrm>
            <a:off x="4479420" y="4577971"/>
            <a:ext cx="51101" cy="55434"/>
          </a:xfrm>
          <a:custGeom>
            <a:avLst/>
            <a:gdLst>
              <a:gd name="T0" fmla="*/ 15245252 w 45"/>
              <a:gd name="T1" fmla="*/ 21173698 h 51"/>
              <a:gd name="T2" fmla="*/ 22868498 w 45"/>
              <a:gd name="T3" fmla="*/ 34203856 h 51"/>
              <a:gd name="T4" fmla="*/ 27441949 w 45"/>
              <a:gd name="T5" fmla="*/ 42347396 h 51"/>
              <a:gd name="T6" fmla="*/ 32015399 w 45"/>
              <a:gd name="T7" fmla="*/ 79808144 h 51"/>
              <a:gd name="T8" fmla="*/ 38113745 w 45"/>
              <a:gd name="T9" fmla="*/ 81436595 h 51"/>
              <a:gd name="T10" fmla="*/ 44212101 w 45"/>
              <a:gd name="T11" fmla="*/ 61891357 h 51"/>
              <a:gd name="T12" fmla="*/ 45736996 w 45"/>
              <a:gd name="T13" fmla="*/ 52119377 h 51"/>
              <a:gd name="T14" fmla="*/ 64032034 w 45"/>
              <a:gd name="T15" fmla="*/ 45604298 h 51"/>
              <a:gd name="T16" fmla="*/ 67080589 w 45"/>
              <a:gd name="T17" fmla="*/ 37460758 h 51"/>
              <a:gd name="T18" fmla="*/ 59458583 w 45"/>
              <a:gd name="T19" fmla="*/ 34203856 h 51"/>
              <a:gd name="T20" fmla="*/ 50310447 w 45"/>
              <a:gd name="T21" fmla="*/ 13030163 h 51"/>
              <a:gd name="T22" fmla="*/ 35065190 w 45"/>
              <a:gd name="T23" fmla="*/ 0 h 51"/>
              <a:gd name="T24" fmla="*/ 16770147 w 45"/>
              <a:gd name="T25" fmla="*/ 0 h 51"/>
              <a:gd name="T26" fmla="*/ 0 w 45"/>
              <a:gd name="T27" fmla="*/ 1628451 h 51"/>
              <a:gd name="T28" fmla="*/ 15245252 w 45"/>
              <a:gd name="T29" fmla="*/ 21173698 h 51"/>
              <a:gd name="T30" fmla="*/ 15245252 w 45"/>
              <a:gd name="T31" fmla="*/ 21173698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51"/>
              <a:gd name="T50" fmla="*/ 45 w 45"/>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51">
                <a:moveTo>
                  <a:pt x="10" y="13"/>
                </a:moveTo>
                <a:lnTo>
                  <a:pt x="15" y="21"/>
                </a:lnTo>
                <a:lnTo>
                  <a:pt x="18" y="26"/>
                </a:lnTo>
                <a:lnTo>
                  <a:pt x="21" y="49"/>
                </a:lnTo>
                <a:lnTo>
                  <a:pt x="25" y="50"/>
                </a:lnTo>
                <a:lnTo>
                  <a:pt x="29" y="38"/>
                </a:lnTo>
                <a:lnTo>
                  <a:pt x="30" y="32"/>
                </a:lnTo>
                <a:lnTo>
                  <a:pt x="42" y="28"/>
                </a:lnTo>
                <a:lnTo>
                  <a:pt x="44" y="23"/>
                </a:lnTo>
                <a:lnTo>
                  <a:pt x="39" y="21"/>
                </a:lnTo>
                <a:lnTo>
                  <a:pt x="33" y="8"/>
                </a:lnTo>
                <a:lnTo>
                  <a:pt x="23" y="0"/>
                </a:lnTo>
                <a:lnTo>
                  <a:pt x="11" y="0"/>
                </a:lnTo>
                <a:lnTo>
                  <a:pt x="0" y="1"/>
                </a:lnTo>
                <a:lnTo>
                  <a:pt x="10"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4" name="Freeform 789">
            <a:extLst>
              <a:ext uri="{FF2B5EF4-FFF2-40B4-BE49-F238E27FC236}">
                <a16:creationId xmlns:a16="http://schemas.microsoft.com/office/drawing/2014/main" id="{F13E0817-830A-4419-9E5B-A121B77DA6DD}"/>
              </a:ext>
            </a:extLst>
          </p:cNvPr>
          <p:cNvSpPr>
            <a:spLocks/>
          </p:cNvSpPr>
          <p:nvPr/>
        </p:nvSpPr>
        <p:spPr bwMode="auto">
          <a:xfrm>
            <a:off x="4429779" y="4340011"/>
            <a:ext cx="80301" cy="52729"/>
          </a:xfrm>
          <a:custGeom>
            <a:avLst/>
            <a:gdLst>
              <a:gd name="T0" fmla="*/ 92873192 w 69"/>
              <a:gd name="T1" fmla="*/ 1811599 h 46"/>
              <a:gd name="T2" fmla="*/ 0 w 69"/>
              <a:gd name="T3" fmla="*/ 18114643 h 46"/>
              <a:gd name="T4" fmla="*/ 8006221 w 69"/>
              <a:gd name="T5" fmla="*/ 48910485 h 46"/>
              <a:gd name="T6" fmla="*/ 19215183 w 69"/>
              <a:gd name="T7" fmla="*/ 47098886 h 46"/>
              <a:gd name="T8" fmla="*/ 16012443 w 69"/>
              <a:gd name="T9" fmla="*/ 76081768 h 46"/>
              <a:gd name="T10" fmla="*/ 27221407 w 69"/>
              <a:gd name="T11" fmla="*/ 76081768 h 46"/>
              <a:gd name="T12" fmla="*/ 32024886 w 69"/>
              <a:gd name="T13" fmla="*/ 72459918 h 46"/>
              <a:gd name="T14" fmla="*/ 35227626 w 69"/>
              <a:gd name="T15" fmla="*/ 74270170 h 46"/>
              <a:gd name="T16" fmla="*/ 51240074 w 69"/>
              <a:gd name="T17" fmla="*/ 72459918 h 46"/>
              <a:gd name="T18" fmla="*/ 62449034 w 69"/>
              <a:gd name="T19" fmla="*/ 74270170 h 46"/>
              <a:gd name="T20" fmla="*/ 68853250 w 69"/>
              <a:gd name="T21" fmla="*/ 81516563 h 46"/>
              <a:gd name="T22" fmla="*/ 84865707 w 69"/>
              <a:gd name="T23" fmla="*/ 74270170 h 46"/>
              <a:gd name="T24" fmla="*/ 91271189 w 69"/>
              <a:gd name="T25" fmla="*/ 81516563 h 46"/>
              <a:gd name="T26" fmla="*/ 94473929 w 69"/>
              <a:gd name="T27" fmla="*/ 76081768 h 46"/>
              <a:gd name="T28" fmla="*/ 108885629 w 69"/>
              <a:gd name="T29" fmla="*/ 50722083 h 46"/>
              <a:gd name="T30" fmla="*/ 108885629 w 69"/>
              <a:gd name="T31" fmla="*/ 28984238 h 46"/>
              <a:gd name="T32" fmla="*/ 96074667 w 69"/>
              <a:gd name="T33" fmla="*/ 18114643 h 46"/>
              <a:gd name="T34" fmla="*/ 96074667 w 69"/>
              <a:gd name="T35" fmla="*/ 0 h 46"/>
              <a:gd name="T36" fmla="*/ 78461472 w 69"/>
              <a:gd name="T37" fmla="*/ 3623198 h 46"/>
              <a:gd name="T38" fmla="*/ 92873192 w 69"/>
              <a:gd name="T39" fmla="*/ 1811599 h 46"/>
              <a:gd name="T40" fmla="*/ 92873192 w 69"/>
              <a:gd name="T41" fmla="*/ 1811599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46"/>
              <a:gd name="T65" fmla="*/ 69 w 69"/>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46">
                <a:moveTo>
                  <a:pt x="58" y="1"/>
                </a:moveTo>
                <a:lnTo>
                  <a:pt x="0" y="10"/>
                </a:lnTo>
                <a:lnTo>
                  <a:pt x="5" y="27"/>
                </a:lnTo>
                <a:lnTo>
                  <a:pt x="12" y="26"/>
                </a:lnTo>
                <a:lnTo>
                  <a:pt x="10" y="42"/>
                </a:lnTo>
                <a:lnTo>
                  <a:pt x="17" y="42"/>
                </a:lnTo>
                <a:lnTo>
                  <a:pt x="20" y="40"/>
                </a:lnTo>
                <a:lnTo>
                  <a:pt x="22" y="41"/>
                </a:lnTo>
                <a:lnTo>
                  <a:pt x="32" y="40"/>
                </a:lnTo>
                <a:lnTo>
                  <a:pt x="39" y="41"/>
                </a:lnTo>
                <a:lnTo>
                  <a:pt x="43" y="45"/>
                </a:lnTo>
                <a:lnTo>
                  <a:pt x="53" y="41"/>
                </a:lnTo>
                <a:lnTo>
                  <a:pt x="57" y="45"/>
                </a:lnTo>
                <a:lnTo>
                  <a:pt x="59" y="42"/>
                </a:lnTo>
                <a:lnTo>
                  <a:pt x="68" y="28"/>
                </a:lnTo>
                <a:lnTo>
                  <a:pt x="68" y="16"/>
                </a:lnTo>
                <a:lnTo>
                  <a:pt x="60" y="10"/>
                </a:lnTo>
                <a:lnTo>
                  <a:pt x="60" y="0"/>
                </a:lnTo>
                <a:lnTo>
                  <a:pt x="49" y="2"/>
                </a:lnTo>
                <a:lnTo>
                  <a:pt x="58" y="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5" name="Freeform 790">
            <a:extLst>
              <a:ext uri="{FF2B5EF4-FFF2-40B4-BE49-F238E27FC236}">
                <a16:creationId xmlns:a16="http://schemas.microsoft.com/office/drawing/2014/main" id="{8E6C7D94-2CCA-4C44-B3CB-82E170208E8E}"/>
              </a:ext>
            </a:extLst>
          </p:cNvPr>
          <p:cNvSpPr>
            <a:spLocks/>
          </p:cNvSpPr>
          <p:nvPr/>
        </p:nvSpPr>
        <p:spPr bwMode="auto">
          <a:xfrm>
            <a:off x="4368459" y="4408965"/>
            <a:ext cx="125561" cy="62194"/>
          </a:xfrm>
          <a:custGeom>
            <a:avLst/>
            <a:gdLst>
              <a:gd name="T0" fmla="*/ 34514522 w 109"/>
              <a:gd name="T1" fmla="*/ 12801014 h 54"/>
              <a:gd name="T2" fmla="*/ 69027792 w 109"/>
              <a:gd name="T3" fmla="*/ 9144353 h 54"/>
              <a:gd name="T4" fmla="*/ 95697775 w 109"/>
              <a:gd name="T5" fmla="*/ 0 h 54"/>
              <a:gd name="T6" fmla="*/ 133348604 w 109"/>
              <a:gd name="T7" fmla="*/ 0 h 54"/>
              <a:gd name="T8" fmla="*/ 169431313 w 109"/>
              <a:gd name="T9" fmla="*/ 0 h 54"/>
              <a:gd name="T10" fmla="*/ 155312840 w 109"/>
              <a:gd name="T11" fmla="*/ 21945364 h 54"/>
              <a:gd name="T12" fmla="*/ 141193153 w 109"/>
              <a:gd name="T13" fmla="*/ 34746378 h 54"/>
              <a:gd name="T14" fmla="*/ 123935896 w 109"/>
              <a:gd name="T15" fmla="*/ 36574707 h 54"/>
              <a:gd name="T16" fmla="*/ 103542324 w 109"/>
              <a:gd name="T17" fmla="*/ 60348405 h 54"/>
              <a:gd name="T18" fmla="*/ 95697775 w 109"/>
              <a:gd name="T19" fmla="*/ 80465435 h 54"/>
              <a:gd name="T20" fmla="*/ 89422637 w 109"/>
              <a:gd name="T21" fmla="*/ 96924475 h 54"/>
              <a:gd name="T22" fmla="*/ 80009910 w 109"/>
              <a:gd name="T23" fmla="*/ 85951774 h 54"/>
              <a:gd name="T24" fmla="*/ 0 w 109"/>
              <a:gd name="T25" fmla="*/ 69492755 h 54"/>
              <a:gd name="T26" fmla="*/ 21962993 w 109"/>
              <a:gd name="T27" fmla="*/ 49377078 h 54"/>
              <a:gd name="T28" fmla="*/ 36082680 w 109"/>
              <a:gd name="T29" fmla="*/ 60348405 h 54"/>
              <a:gd name="T30" fmla="*/ 31375701 w 109"/>
              <a:gd name="T31" fmla="*/ 38404388 h 54"/>
              <a:gd name="T32" fmla="*/ 34514522 w 109"/>
              <a:gd name="T33" fmla="*/ 12801014 h 54"/>
              <a:gd name="T34" fmla="*/ 34514522 w 109"/>
              <a:gd name="T35" fmla="*/ 1280101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9"/>
              <a:gd name="T55" fmla="*/ 0 h 54"/>
              <a:gd name="T56" fmla="*/ 109 w 109"/>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9" h="54">
                <a:moveTo>
                  <a:pt x="22" y="7"/>
                </a:moveTo>
                <a:lnTo>
                  <a:pt x="44" y="5"/>
                </a:lnTo>
                <a:lnTo>
                  <a:pt x="61" y="0"/>
                </a:lnTo>
                <a:lnTo>
                  <a:pt x="85" y="0"/>
                </a:lnTo>
                <a:lnTo>
                  <a:pt x="108" y="0"/>
                </a:lnTo>
                <a:lnTo>
                  <a:pt x="99" y="12"/>
                </a:lnTo>
                <a:lnTo>
                  <a:pt x="90" y="19"/>
                </a:lnTo>
                <a:lnTo>
                  <a:pt x="79" y="20"/>
                </a:lnTo>
                <a:lnTo>
                  <a:pt x="66" y="33"/>
                </a:lnTo>
                <a:lnTo>
                  <a:pt x="61" y="44"/>
                </a:lnTo>
                <a:lnTo>
                  <a:pt x="57" y="53"/>
                </a:lnTo>
                <a:lnTo>
                  <a:pt x="51" y="47"/>
                </a:lnTo>
                <a:lnTo>
                  <a:pt x="0" y="38"/>
                </a:lnTo>
                <a:lnTo>
                  <a:pt x="14" y="27"/>
                </a:lnTo>
                <a:lnTo>
                  <a:pt x="23" y="33"/>
                </a:lnTo>
                <a:lnTo>
                  <a:pt x="20" y="21"/>
                </a:lnTo>
                <a:lnTo>
                  <a:pt x="22"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6" name="Freeform 791">
            <a:extLst>
              <a:ext uri="{FF2B5EF4-FFF2-40B4-BE49-F238E27FC236}">
                <a16:creationId xmlns:a16="http://schemas.microsoft.com/office/drawing/2014/main" id="{D658C2E5-253C-49B8-9139-B1A75693B43B}"/>
              </a:ext>
            </a:extLst>
          </p:cNvPr>
          <p:cNvSpPr>
            <a:spLocks/>
          </p:cNvSpPr>
          <p:nvPr/>
        </p:nvSpPr>
        <p:spPr bwMode="auto">
          <a:xfrm>
            <a:off x="4390358" y="4384627"/>
            <a:ext cx="108042" cy="43265"/>
          </a:xfrm>
          <a:custGeom>
            <a:avLst/>
            <a:gdLst>
              <a:gd name="T0" fmla="*/ 68810669 w 95"/>
              <a:gd name="T1" fmla="*/ 6786359 h 39"/>
              <a:gd name="T2" fmla="*/ 81044160 w 95"/>
              <a:gd name="T3" fmla="*/ 6786359 h 39"/>
              <a:gd name="T4" fmla="*/ 91747984 w 95"/>
              <a:gd name="T5" fmla="*/ 3393179 h 39"/>
              <a:gd name="T6" fmla="*/ 93276395 w 95"/>
              <a:gd name="T7" fmla="*/ 6786359 h 39"/>
              <a:gd name="T8" fmla="*/ 97864102 w 95"/>
              <a:gd name="T9" fmla="*/ 1697241 h 39"/>
              <a:gd name="T10" fmla="*/ 140679397 w 95"/>
              <a:gd name="T11" fmla="*/ 0 h 39"/>
              <a:gd name="T12" fmla="*/ 143737456 w 95"/>
              <a:gd name="T13" fmla="*/ 10179537 h 39"/>
              <a:gd name="T14" fmla="*/ 137621339 w 95"/>
              <a:gd name="T15" fmla="*/ 35630335 h 39"/>
              <a:gd name="T16" fmla="*/ 126917515 w 95"/>
              <a:gd name="T17" fmla="*/ 64473011 h 39"/>
              <a:gd name="T18" fmla="*/ 103980219 w 95"/>
              <a:gd name="T19" fmla="*/ 49203058 h 39"/>
              <a:gd name="T20" fmla="*/ 64222963 w 95"/>
              <a:gd name="T21" fmla="*/ 42416691 h 39"/>
              <a:gd name="T22" fmla="*/ 27523775 w 95"/>
              <a:gd name="T23" fmla="*/ 50900298 h 39"/>
              <a:gd name="T24" fmla="*/ 22937305 w 95"/>
              <a:gd name="T25" fmla="*/ 50900298 h 39"/>
              <a:gd name="T26" fmla="*/ 1529648 w 95"/>
              <a:gd name="T27" fmla="*/ 54293476 h 39"/>
              <a:gd name="T28" fmla="*/ 0 w 95"/>
              <a:gd name="T29" fmla="*/ 37326272 h 39"/>
              <a:gd name="T30" fmla="*/ 13761888 w 95"/>
              <a:gd name="T31" fmla="*/ 8483599 h 39"/>
              <a:gd name="T32" fmla="*/ 30583070 w 95"/>
              <a:gd name="T33" fmla="*/ 3393179 h 39"/>
              <a:gd name="T34" fmla="*/ 65752611 w 95"/>
              <a:gd name="T35" fmla="*/ 30539916 h 39"/>
              <a:gd name="T36" fmla="*/ 68810669 w 95"/>
              <a:gd name="T37" fmla="*/ 6786359 h 39"/>
              <a:gd name="T38" fmla="*/ 68810669 w 95"/>
              <a:gd name="T39" fmla="*/ 6786359 h 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5"/>
              <a:gd name="T61" fmla="*/ 0 h 39"/>
              <a:gd name="T62" fmla="*/ 95 w 95"/>
              <a:gd name="T63" fmla="*/ 39 h 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5" h="39">
                <a:moveTo>
                  <a:pt x="45" y="4"/>
                </a:moveTo>
                <a:lnTo>
                  <a:pt x="53" y="4"/>
                </a:lnTo>
                <a:lnTo>
                  <a:pt x="60" y="2"/>
                </a:lnTo>
                <a:lnTo>
                  <a:pt x="61" y="4"/>
                </a:lnTo>
                <a:lnTo>
                  <a:pt x="64" y="1"/>
                </a:lnTo>
                <a:lnTo>
                  <a:pt x="92" y="0"/>
                </a:lnTo>
                <a:lnTo>
                  <a:pt x="94" y="6"/>
                </a:lnTo>
                <a:lnTo>
                  <a:pt x="90" y="21"/>
                </a:lnTo>
                <a:lnTo>
                  <a:pt x="83" y="38"/>
                </a:lnTo>
                <a:lnTo>
                  <a:pt x="68" y="29"/>
                </a:lnTo>
                <a:lnTo>
                  <a:pt x="42" y="25"/>
                </a:lnTo>
                <a:lnTo>
                  <a:pt x="18" y="30"/>
                </a:lnTo>
                <a:lnTo>
                  <a:pt x="15" y="30"/>
                </a:lnTo>
                <a:lnTo>
                  <a:pt x="1" y="32"/>
                </a:lnTo>
                <a:lnTo>
                  <a:pt x="0" y="22"/>
                </a:lnTo>
                <a:lnTo>
                  <a:pt x="9" y="5"/>
                </a:lnTo>
                <a:lnTo>
                  <a:pt x="20" y="2"/>
                </a:lnTo>
                <a:lnTo>
                  <a:pt x="43" y="18"/>
                </a:lnTo>
                <a:lnTo>
                  <a:pt x="45" y="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7" name="Freeform 792">
            <a:extLst>
              <a:ext uri="{FF2B5EF4-FFF2-40B4-BE49-F238E27FC236}">
                <a16:creationId xmlns:a16="http://schemas.microsoft.com/office/drawing/2014/main" id="{59202752-5754-4DE6-B2D6-DF32F10E5DC8}"/>
              </a:ext>
            </a:extLst>
          </p:cNvPr>
          <p:cNvSpPr>
            <a:spLocks/>
          </p:cNvSpPr>
          <p:nvPr/>
        </p:nvSpPr>
        <p:spPr bwMode="auto">
          <a:xfrm>
            <a:off x="4276478" y="4605013"/>
            <a:ext cx="52561" cy="28393"/>
          </a:xfrm>
          <a:custGeom>
            <a:avLst/>
            <a:gdLst>
              <a:gd name="T0" fmla="*/ 0 w 47"/>
              <a:gd name="T1" fmla="*/ 42676691 h 25"/>
              <a:gd name="T2" fmla="*/ 0 w 47"/>
              <a:gd name="T3" fmla="*/ 42676691 h 25"/>
              <a:gd name="T4" fmla="*/ 0 w 47"/>
              <a:gd name="T5" fmla="*/ 12446704 h 25"/>
              <a:gd name="T6" fmla="*/ 47314124 w 47"/>
              <a:gd name="T7" fmla="*/ 0 h 25"/>
              <a:gd name="T8" fmla="*/ 59141738 w 47"/>
              <a:gd name="T9" fmla="*/ 8890311 h 25"/>
              <a:gd name="T10" fmla="*/ 68013361 w 47"/>
              <a:gd name="T11" fmla="*/ 17781956 h 25"/>
              <a:gd name="T12" fmla="*/ 48792728 w 47"/>
              <a:gd name="T13" fmla="*/ 24894741 h 25"/>
              <a:gd name="T14" fmla="*/ 28092265 w 47"/>
              <a:gd name="T15" fmla="*/ 37341439 h 25"/>
              <a:gd name="T16" fmla="*/ 10350231 w 47"/>
              <a:gd name="T17" fmla="*/ 37341439 h 25"/>
              <a:gd name="T18" fmla="*/ 0 w 47"/>
              <a:gd name="T19" fmla="*/ 42676691 h 25"/>
              <a:gd name="T20" fmla="*/ 0 w 47"/>
              <a:gd name="T21" fmla="*/ 42676691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25"/>
              <a:gd name="T35" fmla="*/ 47 w 47"/>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25">
                <a:moveTo>
                  <a:pt x="0" y="24"/>
                </a:moveTo>
                <a:lnTo>
                  <a:pt x="0" y="24"/>
                </a:lnTo>
                <a:lnTo>
                  <a:pt x="0" y="7"/>
                </a:lnTo>
                <a:lnTo>
                  <a:pt x="32" y="0"/>
                </a:lnTo>
                <a:lnTo>
                  <a:pt x="40" y="5"/>
                </a:lnTo>
                <a:lnTo>
                  <a:pt x="46" y="10"/>
                </a:lnTo>
                <a:lnTo>
                  <a:pt x="33" y="14"/>
                </a:lnTo>
                <a:lnTo>
                  <a:pt x="19" y="21"/>
                </a:lnTo>
                <a:lnTo>
                  <a:pt x="7" y="21"/>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8" name="Freeform 793">
            <a:extLst>
              <a:ext uri="{FF2B5EF4-FFF2-40B4-BE49-F238E27FC236}">
                <a16:creationId xmlns:a16="http://schemas.microsoft.com/office/drawing/2014/main" id="{7D1A9FB2-D060-4515-BD88-6FCAEAF225BE}"/>
              </a:ext>
            </a:extLst>
          </p:cNvPr>
          <p:cNvSpPr>
            <a:spLocks/>
          </p:cNvSpPr>
          <p:nvPr/>
        </p:nvSpPr>
        <p:spPr bwMode="auto">
          <a:xfrm>
            <a:off x="4385979" y="4695601"/>
            <a:ext cx="39420" cy="21633"/>
          </a:xfrm>
          <a:custGeom>
            <a:avLst/>
            <a:gdLst>
              <a:gd name="T0" fmla="*/ 0 w 32"/>
              <a:gd name="T1" fmla="*/ 12903200 h 20"/>
              <a:gd name="T2" fmla="*/ 10765308 w 32"/>
              <a:gd name="T3" fmla="*/ 30645098 h 20"/>
              <a:gd name="T4" fmla="*/ 55620095 w 32"/>
              <a:gd name="T5" fmla="*/ 17741898 h 20"/>
              <a:gd name="T6" fmla="*/ 46648337 w 32"/>
              <a:gd name="T7" fmla="*/ 0 h 20"/>
              <a:gd name="T8" fmla="*/ 3588436 w 32"/>
              <a:gd name="T9" fmla="*/ 14516099 h 20"/>
              <a:gd name="T10" fmla="*/ 0 w 32"/>
              <a:gd name="T11" fmla="*/ 12903200 h 20"/>
              <a:gd name="T12" fmla="*/ 0 w 32"/>
              <a:gd name="T13" fmla="*/ 12903200 h 20"/>
              <a:gd name="T14" fmla="*/ 0 60000 65536"/>
              <a:gd name="T15" fmla="*/ 0 60000 65536"/>
              <a:gd name="T16" fmla="*/ 0 60000 65536"/>
              <a:gd name="T17" fmla="*/ 0 60000 65536"/>
              <a:gd name="T18" fmla="*/ 0 60000 65536"/>
              <a:gd name="T19" fmla="*/ 0 60000 65536"/>
              <a:gd name="T20" fmla="*/ 0 60000 65536"/>
              <a:gd name="T21" fmla="*/ 0 w 32"/>
              <a:gd name="T22" fmla="*/ 0 h 20"/>
              <a:gd name="T23" fmla="*/ 32 w 32"/>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0">
                <a:moveTo>
                  <a:pt x="0" y="8"/>
                </a:moveTo>
                <a:lnTo>
                  <a:pt x="6" y="19"/>
                </a:lnTo>
                <a:lnTo>
                  <a:pt x="31" y="11"/>
                </a:lnTo>
                <a:lnTo>
                  <a:pt x="26" y="0"/>
                </a:lnTo>
                <a:lnTo>
                  <a:pt x="2" y="9"/>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9" name="Freeform 794">
            <a:extLst>
              <a:ext uri="{FF2B5EF4-FFF2-40B4-BE49-F238E27FC236}">
                <a16:creationId xmlns:a16="http://schemas.microsoft.com/office/drawing/2014/main" id="{A4200E5E-8CC9-48B5-AA45-0716870EB5D3}"/>
              </a:ext>
            </a:extLst>
          </p:cNvPr>
          <p:cNvSpPr>
            <a:spLocks/>
          </p:cNvSpPr>
          <p:nvPr/>
        </p:nvSpPr>
        <p:spPr bwMode="auto">
          <a:xfrm>
            <a:off x="4352399" y="4621237"/>
            <a:ext cx="67161" cy="86532"/>
          </a:xfrm>
          <a:custGeom>
            <a:avLst/>
            <a:gdLst>
              <a:gd name="T0" fmla="*/ 25363600 w 58"/>
              <a:gd name="T1" fmla="*/ 23155799 h 79"/>
              <a:gd name="T2" fmla="*/ 34874474 w 58"/>
              <a:gd name="T3" fmla="*/ 0 h 79"/>
              <a:gd name="T4" fmla="*/ 90357122 w 58"/>
              <a:gd name="T5" fmla="*/ 52927169 h 79"/>
              <a:gd name="T6" fmla="*/ 80846228 w 58"/>
              <a:gd name="T7" fmla="*/ 89315408 h 79"/>
              <a:gd name="T8" fmla="*/ 88771976 w 58"/>
              <a:gd name="T9" fmla="*/ 109163411 h 79"/>
              <a:gd name="T10" fmla="*/ 31704183 w 58"/>
              <a:gd name="T11" fmla="*/ 129011413 h 79"/>
              <a:gd name="T12" fmla="*/ 0 w 58"/>
              <a:gd name="T13" fmla="*/ 104201732 h 79"/>
              <a:gd name="T14" fmla="*/ 41215057 w 58"/>
              <a:gd name="T15" fmla="*/ 100893946 h 79"/>
              <a:gd name="T16" fmla="*/ 49142055 w 58"/>
              <a:gd name="T17" fmla="*/ 72775172 h 79"/>
              <a:gd name="T18" fmla="*/ 25363600 w 58"/>
              <a:gd name="T19" fmla="*/ 23155799 h 79"/>
              <a:gd name="T20" fmla="*/ 25363600 w 58"/>
              <a:gd name="T21" fmla="*/ 23155799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79"/>
              <a:gd name="T35" fmla="*/ 58 w 58"/>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79">
                <a:moveTo>
                  <a:pt x="16" y="14"/>
                </a:moveTo>
                <a:lnTo>
                  <a:pt x="22" y="0"/>
                </a:lnTo>
                <a:lnTo>
                  <a:pt x="57" y="32"/>
                </a:lnTo>
                <a:lnTo>
                  <a:pt x="51" y="54"/>
                </a:lnTo>
                <a:lnTo>
                  <a:pt x="56" y="66"/>
                </a:lnTo>
                <a:lnTo>
                  <a:pt x="20" y="78"/>
                </a:lnTo>
                <a:lnTo>
                  <a:pt x="0" y="63"/>
                </a:lnTo>
                <a:lnTo>
                  <a:pt x="26" y="61"/>
                </a:lnTo>
                <a:lnTo>
                  <a:pt x="31" y="44"/>
                </a:lnTo>
                <a:lnTo>
                  <a:pt x="16" y="1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0" name="Freeform 795">
            <a:extLst>
              <a:ext uri="{FF2B5EF4-FFF2-40B4-BE49-F238E27FC236}">
                <a16:creationId xmlns:a16="http://schemas.microsoft.com/office/drawing/2014/main" id="{88387600-1A81-43F5-A5F6-E595CC546449}"/>
              </a:ext>
            </a:extLst>
          </p:cNvPr>
          <p:cNvSpPr>
            <a:spLocks/>
          </p:cNvSpPr>
          <p:nvPr/>
        </p:nvSpPr>
        <p:spPr bwMode="auto">
          <a:xfrm>
            <a:off x="4273559" y="4615830"/>
            <a:ext cx="108042" cy="75715"/>
          </a:xfrm>
          <a:custGeom>
            <a:avLst/>
            <a:gdLst>
              <a:gd name="T0" fmla="*/ 4891812 w 92"/>
              <a:gd name="T1" fmla="*/ 24317568 h 65"/>
              <a:gd name="T2" fmla="*/ 35870734 w 92"/>
              <a:gd name="T3" fmla="*/ 18705924 h 65"/>
              <a:gd name="T4" fmla="*/ 58696640 w 92"/>
              <a:gd name="T5" fmla="*/ 1871003 h 65"/>
              <a:gd name="T6" fmla="*/ 78262605 w 92"/>
              <a:gd name="T7" fmla="*/ 0 h 65"/>
              <a:gd name="T8" fmla="*/ 99459194 w 92"/>
              <a:gd name="T9" fmla="*/ 18705924 h 65"/>
              <a:gd name="T10" fmla="*/ 148373469 w 92"/>
              <a:gd name="T11" fmla="*/ 7482644 h 65"/>
              <a:gd name="T12" fmla="*/ 130438108 w 92"/>
              <a:gd name="T13" fmla="*/ 54246776 h 65"/>
              <a:gd name="T14" fmla="*/ 83154416 w 92"/>
              <a:gd name="T15" fmla="*/ 57987413 h 65"/>
              <a:gd name="T16" fmla="*/ 99459194 w 92"/>
              <a:gd name="T17" fmla="*/ 93529637 h 65"/>
              <a:gd name="T18" fmla="*/ 99459194 w 92"/>
              <a:gd name="T19" fmla="*/ 119716830 h 65"/>
              <a:gd name="T20" fmla="*/ 55436709 w 92"/>
              <a:gd name="T21" fmla="*/ 87917977 h 65"/>
              <a:gd name="T22" fmla="*/ 17935367 w 92"/>
              <a:gd name="T23" fmla="*/ 41152485 h 65"/>
              <a:gd name="T24" fmla="*/ 0 w 92"/>
              <a:gd name="T25" fmla="*/ 44894500 h 65"/>
              <a:gd name="T26" fmla="*/ 4891812 w 92"/>
              <a:gd name="T27" fmla="*/ 24317568 h 65"/>
              <a:gd name="T28" fmla="*/ 4891812 w 92"/>
              <a:gd name="T29" fmla="*/ 24317568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65"/>
              <a:gd name="T47" fmla="*/ 92 w 92"/>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65">
                <a:moveTo>
                  <a:pt x="3" y="13"/>
                </a:moveTo>
                <a:lnTo>
                  <a:pt x="22" y="10"/>
                </a:lnTo>
                <a:lnTo>
                  <a:pt x="36" y="1"/>
                </a:lnTo>
                <a:lnTo>
                  <a:pt x="48" y="0"/>
                </a:lnTo>
                <a:lnTo>
                  <a:pt x="61" y="10"/>
                </a:lnTo>
                <a:lnTo>
                  <a:pt x="91" y="4"/>
                </a:lnTo>
                <a:lnTo>
                  <a:pt x="80" y="29"/>
                </a:lnTo>
                <a:lnTo>
                  <a:pt x="51" y="31"/>
                </a:lnTo>
                <a:lnTo>
                  <a:pt x="61" y="50"/>
                </a:lnTo>
                <a:lnTo>
                  <a:pt x="61" y="64"/>
                </a:lnTo>
                <a:lnTo>
                  <a:pt x="34" y="47"/>
                </a:lnTo>
                <a:lnTo>
                  <a:pt x="11" y="22"/>
                </a:lnTo>
                <a:lnTo>
                  <a:pt x="0" y="24"/>
                </a:lnTo>
                <a:lnTo>
                  <a:pt x="3"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1" name="Freeform 796">
            <a:extLst>
              <a:ext uri="{FF2B5EF4-FFF2-40B4-BE49-F238E27FC236}">
                <a16:creationId xmlns:a16="http://schemas.microsoft.com/office/drawing/2014/main" id="{992FA9DF-63EC-429A-BF35-AE164E2FF638}"/>
              </a:ext>
            </a:extLst>
          </p:cNvPr>
          <p:cNvSpPr>
            <a:spLocks/>
          </p:cNvSpPr>
          <p:nvPr/>
        </p:nvSpPr>
        <p:spPr bwMode="auto">
          <a:xfrm>
            <a:off x="3928435" y="4784959"/>
            <a:ext cx="318103" cy="295042"/>
          </a:xfrm>
          <a:custGeom>
            <a:avLst/>
            <a:gdLst>
              <a:gd name="T0" fmla="*/ 0 w 278"/>
              <a:gd name="T1" fmla="*/ 141 h 265"/>
              <a:gd name="T2" fmla="*/ 0 w 278"/>
              <a:gd name="T3" fmla="*/ 141 h 265"/>
              <a:gd name="T4" fmla="*/ 1 w 278"/>
              <a:gd name="T5" fmla="*/ 146 h 265"/>
              <a:gd name="T6" fmla="*/ 52 w 278"/>
              <a:gd name="T7" fmla="*/ 179 h 265"/>
              <a:gd name="T8" fmla="*/ 161 w 278"/>
              <a:gd name="T9" fmla="*/ 251 h 265"/>
              <a:gd name="T10" fmla="*/ 162 w 278"/>
              <a:gd name="T11" fmla="*/ 264 h 265"/>
              <a:gd name="T12" fmla="*/ 173 w 278"/>
              <a:gd name="T13" fmla="*/ 262 h 265"/>
              <a:gd name="T14" fmla="*/ 194 w 278"/>
              <a:gd name="T15" fmla="*/ 257 h 265"/>
              <a:gd name="T16" fmla="*/ 277 w 278"/>
              <a:gd name="T17" fmla="*/ 200 h 265"/>
              <a:gd name="T18" fmla="*/ 245 w 278"/>
              <a:gd name="T19" fmla="*/ 162 h 265"/>
              <a:gd name="T20" fmla="*/ 245 w 278"/>
              <a:gd name="T21" fmla="*/ 101 h 265"/>
              <a:gd name="T22" fmla="*/ 241 w 278"/>
              <a:gd name="T23" fmla="*/ 74 h 265"/>
              <a:gd name="T24" fmla="*/ 218 w 278"/>
              <a:gd name="T25" fmla="*/ 46 h 265"/>
              <a:gd name="T26" fmla="*/ 230 w 278"/>
              <a:gd name="T27" fmla="*/ 37 h 265"/>
              <a:gd name="T28" fmla="*/ 236 w 278"/>
              <a:gd name="T29" fmla="*/ 0 h 265"/>
              <a:gd name="T30" fmla="*/ 138 w 278"/>
              <a:gd name="T31" fmla="*/ 6 h 265"/>
              <a:gd name="T32" fmla="*/ 88 w 278"/>
              <a:gd name="T33" fmla="*/ 28 h 265"/>
              <a:gd name="T34" fmla="*/ 100 w 278"/>
              <a:gd name="T35" fmla="*/ 73 h 265"/>
              <a:gd name="T36" fmla="*/ 79 w 278"/>
              <a:gd name="T37" fmla="*/ 74 h 265"/>
              <a:gd name="T38" fmla="*/ 67 w 278"/>
              <a:gd name="T39" fmla="*/ 79 h 265"/>
              <a:gd name="T40" fmla="*/ 69 w 278"/>
              <a:gd name="T41" fmla="*/ 91 h 265"/>
              <a:gd name="T42" fmla="*/ 7 w 278"/>
              <a:gd name="T43" fmla="*/ 118 h 265"/>
              <a:gd name="T44" fmla="*/ 0 w 278"/>
              <a:gd name="T45" fmla="*/ 141 h 265"/>
              <a:gd name="T46" fmla="*/ 0 w 278"/>
              <a:gd name="T47" fmla="*/ 141 h 2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8"/>
              <a:gd name="T73" fmla="*/ 0 h 265"/>
              <a:gd name="T74" fmla="*/ 278 w 278"/>
              <a:gd name="T75" fmla="*/ 265 h 2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8" h="265">
                <a:moveTo>
                  <a:pt x="0" y="141"/>
                </a:moveTo>
                <a:lnTo>
                  <a:pt x="0" y="141"/>
                </a:lnTo>
                <a:lnTo>
                  <a:pt x="1" y="146"/>
                </a:lnTo>
                <a:lnTo>
                  <a:pt x="52" y="179"/>
                </a:lnTo>
                <a:lnTo>
                  <a:pt x="161" y="251"/>
                </a:lnTo>
                <a:lnTo>
                  <a:pt x="162" y="264"/>
                </a:lnTo>
                <a:lnTo>
                  <a:pt x="173" y="262"/>
                </a:lnTo>
                <a:lnTo>
                  <a:pt x="194" y="257"/>
                </a:lnTo>
                <a:lnTo>
                  <a:pt x="277" y="200"/>
                </a:lnTo>
                <a:lnTo>
                  <a:pt x="245" y="162"/>
                </a:lnTo>
                <a:lnTo>
                  <a:pt x="245" y="101"/>
                </a:lnTo>
                <a:lnTo>
                  <a:pt x="241" y="74"/>
                </a:lnTo>
                <a:lnTo>
                  <a:pt x="218" y="46"/>
                </a:lnTo>
                <a:lnTo>
                  <a:pt x="230" y="37"/>
                </a:lnTo>
                <a:lnTo>
                  <a:pt x="236" y="0"/>
                </a:lnTo>
                <a:lnTo>
                  <a:pt x="138" y="6"/>
                </a:lnTo>
                <a:lnTo>
                  <a:pt x="88" y="28"/>
                </a:lnTo>
                <a:lnTo>
                  <a:pt x="100" y="73"/>
                </a:lnTo>
                <a:lnTo>
                  <a:pt x="79" y="74"/>
                </a:lnTo>
                <a:lnTo>
                  <a:pt x="67" y="79"/>
                </a:lnTo>
                <a:lnTo>
                  <a:pt x="69" y="91"/>
                </a:lnTo>
                <a:lnTo>
                  <a:pt x="7" y="118"/>
                </a:lnTo>
                <a:lnTo>
                  <a:pt x="0" y="14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2" name="Freeform 797">
            <a:extLst>
              <a:ext uri="{FF2B5EF4-FFF2-40B4-BE49-F238E27FC236}">
                <a16:creationId xmlns:a16="http://schemas.microsoft.com/office/drawing/2014/main" id="{92554E69-034D-4A5C-9380-796DF5D21CBE}"/>
              </a:ext>
            </a:extLst>
          </p:cNvPr>
          <p:cNvSpPr>
            <a:spLocks/>
          </p:cNvSpPr>
          <p:nvPr/>
        </p:nvSpPr>
        <p:spPr bwMode="auto">
          <a:xfrm>
            <a:off x="4666480" y="4779393"/>
            <a:ext cx="155619" cy="139171"/>
          </a:xfrm>
          <a:custGeom>
            <a:avLst/>
            <a:gdLst>
              <a:gd name="T0" fmla="*/ 0 w 136"/>
              <a:gd name="T1" fmla="*/ 60 h 125"/>
              <a:gd name="T2" fmla="*/ 0 w 136"/>
              <a:gd name="T3" fmla="*/ 60 h 125"/>
              <a:gd name="T4" fmla="*/ 6 w 136"/>
              <a:gd name="T5" fmla="*/ 78 h 125"/>
              <a:gd name="T6" fmla="*/ 68 w 136"/>
              <a:gd name="T7" fmla="*/ 105 h 125"/>
              <a:gd name="T8" fmla="*/ 68 w 136"/>
              <a:gd name="T9" fmla="*/ 115 h 125"/>
              <a:gd name="T10" fmla="*/ 83 w 136"/>
              <a:gd name="T11" fmla="*/ 122 h 125"/>
              <a:gd name="T12" fmla="*/ 108 w 136"/>
              <a:gd name="T13" fmla="*/ 124 h 125"/>
              <a:gd name="T14" fmla="*/ 128 w 136"/>
              <a:gd name="T15" fmla="*/ 111 h 125"/>
              <a:gd name="T16" fmla="*/ 135 w 136"/>
              <a:gd name="T17" fmla="*/ 110 h 125"/>
              <a:gd name="T18" fmla="*/ 117 w 136"/>
              <a:gd name="T19" fmla="*/ 75 h 125"/>
              <a:gd name="T20" fmla="*/ 92 w 136"/>
              <a:gd name="T21" fmla="*/ 54 h 125"/>
              <a:gd name="T22" fmla="*/ 104 w 136"/>
              <a:gd name="T23" fmla="*/ 22 h 125"/>
              <a:gd name="T24" fmla="*/ 93 w 136"/>
              <a:gd name="T25" fmla="*/ 18 h 125"/>
              <a:gd name="T26" fmla="*/ 83 w 136"/>
              <a:gd name="T27" fmla="*/ 0 h 125"/>
              <a:gd name="T28" fmla="*/ 53 w 136"/>
              <a:gd name="T29" fmla="*/ 2 h 125"/>
              <a:gd name="T30" fmla="*/ 38 w 136"/>
              <a:gd name="T31" fmla="*/ 13 h 125"/>
              <a:gd name="T32" fmla="*/ 33 w 136"/>
              <a:gd name="T33" fmla="*/ 42 h 125"/>
              <a:gd name="T34" fmla="*/ 0 w 136"/>
              <a:gd name="T35" fmla="*/ 60 h 125"/>
              <a:gd name="T36" fmla="*/ 0 w 136"/>
              <a:gd name="T37" fmla="*/ 6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6"/>
              <a:gd name="T58" fmla="*/ 0 h 125"/>
              <a:gd name="T59" fmla="*/ 136 w 136"/>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6" h="125">
                <a:moveTo>
                  <a:pt x="0" y="60"/>
                </a:moveTo>
                <a:lnTo>
                  <a:pt x="0" y="60"/>
                </a:lnTo>
                <a:lnTo>
                  <a:pt x="6" y="78"/>
                </a:lnTo>
                <a:lnTo>
                  <a:pt x="68" y="105"/>
                </a:lnTo>
                <a:lnTo>
                  <a:pt x="68" y="115"/>
                </a:lnTo>
                <a:lnTo>
                  <a:pt x="83" y="122"/>
                </a:lnTo>
                <a:lnTo>
                  <a:pt x="108" y="124"/>
                </a:lnTo>
                <a:lnTo>
                  <a:pt x="128" y="111"/>
                </a:lnTo>
                <a:lnTo>
                  <a:pt x="135" y="110"/>
                </a:lnTo>
                <a:lnTo>
                  <a:pt x="117" y="75"/>
                </a:lnTo>
                <a:lnTo>
                  <a:pt x="92" y="54"/>
                </a:lnTo>
                <a:lnTo>
                  <a:pt x="104" y="22"/>
                </a:lnTo>
                <a:lnTo>
                  <a:pt x="93" y="18"/>
                </a:lnTo>
                <a:lnTo>
                  <a:pt x="83" y="0"/>
                </a:lnTo>
                <a:lnTo>
                  <a:pt x="53" y="2"/>
                </a:lnTo>
                <a:lnTo>
                  <a:pt x="38" y="13"/>
                </a:lnTo>
                <a:lnTo>
                  <a:pt x="33" y="42"/>
                </a:lnTo>
                <a:lnTo>
                  <a:pt x="0" y="6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3" name="Freeform 798">
            <a:extLst>
              <a:ext uri="{FF2B5EF4-FFF2-40B4-BE49-F238E27FC236}">
                <a16:creationId xmlns:a16="http://schemas.microsoft.com/office/drawing/2014/main" id="{D33F1956-7744-4394-A0B6-5DC6187179A1}"/>
              </a:ext>
            </a:extLst>
          </p:cNvPr>
          <p:cNvSpPr>
            <a:spLocks/>
          </p:cNvSpPr>
          <p:nvPr/>
        </p:nvSpPr>
        <p:spPr bwMode="auto">
          <a:xfrm>
            <a:off x="4603546" y="4866236"/>
            <a:ext cx="329546" cy="267209"/>
          </a:xfrm>
          <a:custGeom>
            <a:avLst/>
            <a:gdLst>
              <a:gd name="T0" fmla="*/ 0 w 288"/>
              <a:gd name="T1" fmla="*/ 62 h 240"/>
              <a:gd name="T2" fmla="*/ 0 w 288"/>
              <a:gd name="T3" fmla="*/ 62 h 240"/>
              <a:gd name="T4" fmla="*/ 4 w 288"/>
              <a:gd name="T5" fmla="*/ 41 h 240"/>
              <a:gd name="T6" fmla="*/ 19 w 288"/>
              <a:gd name="T7" fmla="*/ 46 h 240"/>
              <a:gd name="T8" fmla="*/ 38 w 288"/>
              <a:gd name="T9" fmla="*/ 33 h 240"/>
              <a:gd name="T10" fmla="*/ 46 w 288"/>
              <a:gd name="T11" fmla="*/ 24 h 240"/>
              <a:gd name="T12" fmla="*/ 30 w 288"/>
              <a:gd name="T13" fmla="*/ 10 h 240"/>
              <a:gd name="T14" fmla="*/ 61 w 288"/>
              <a:gd name="T15" fmla="*/ 0 h 240"/>
              <a:gd name="T16" fmla="*/ 123 w 288"/>
              <a:gd name="T17" fmla="*/ 27 h 240"/>
              <a:gd name="T18" fmla="*/ 123 w 288"/>
              <a:gd name="T19" fmla="*/ 37 h 240"/>
              <a:gd name="T20" fmla="*/ 138 w 288"/>
              <a:gd name="T21" fmla="*/ 44 h 240"/>
              <a:gd name="T22" fmla="*/ 151 w 288"/>
              <a:gd name="T23" fmla="*/ 51 h 240"/>
              <a:gd name="T24" fmla="*/ 163 w 288"/>
              <a:gd name="T25" fmla="*/ 46 h 240"/>
              <a:gd name="T26" fmla="*/ 187 w 288"/>
              <a:gd name="T27" fmla="*/ 54 h 240"/>
              <a:gd name="T28" fmla="*/ 220 w 288"/>
              <a:gd name="T29" fmla="*/ 108 h 240"/>
              <a:gd name="T30" fmla="*/ 224 w 288"/>
              <a:gd name="T31" fmla="*/ 112 h 240"/>
              <a:gd name="T32" fmla="*/ 237 w 288"/>
              <a:gd name="T33" fmla="*/ 133 h 240"/>
              <a:gd name="T34" fmla="*/ 280 w 288"/>
              <a:gd name="T35" fmla="*/ 139 h 240"/>
              <a:gd name="T36" fmla="*/ 287 w 288"/>
              <a:gd name="T37" fmla="*/ 149 h 240"/>
              <a:gd name="T38" fmla="*/ 277 w 288"/>
              <a:gd name="T39" fmla="*/ 177 h 240"/>
              <a:gd name="T40" fmla="*/ 237 w 288"/>
              <a:gd name="T41" fmla="*/ 191 h 240"/>
              <a:gd name="T42" fmla="*/ 193 w 288"/>
              <a:gd name="T43" fmla="*/ 200 h 240"/>
              <a:gd name="T44" fmla="*/ 159 w 288"/>
              <a:gd name="T45" fmla="*/ 239 h 240"/>
              <a:gd name="T46" fmla="*/ 159 w 288"/>
              <a:gd name="T47" fmla="*/ 224 h 240"/>
              <a:gd name="T48" fmla="*/ 134 w 288"/>
              <a:gd name="T49" fmla="*/ 214 h 240"/>
              <a:gd name="T50" fmla="*/ 109 w 288"/>
              <a:gd name="T51" fmla="*/ 227 h 240"/>
              <a:gd name="T52" fmla="*/ 84 w 288"/>
              <a:gd name="T53" fmla="*/ 184 h 240"/>
              <a:gd name="T54" fmla="*/ 64 w 288"/>
              <a:gd name="T55" fmla="*/ 167 h 240"/>
              <a:gd name="T56" fmla="*/ 51 w 288"/>
              <a:gd name="T57" fmla="*/ 122 h 240"/>
              <a:gd name="T58" fmla="*/ 0 w 288"/>
              <a:gd name="T59" fmla="*/ 62 h 240"/>
              <a:gd name="T60" fmla="*/ 0 w 288"/>
              <a:gd name="T61" fmla="*/ 62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8"/>
              <a:gd name="T94" fmla="*/ 0 h 240"/>
              <a:gd name="T95" fmla="*/ 288 w 288"/>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8" h="240">
                <a:moveTo>
                  <a:pt x="0" y="62"/>
                </a:moveTo>
                <a:lnTo>
                  <a:pt x="0" y="62"/>
                </a:lnTo>
                <a:lnTo>
                  <a:pt x="4" y="41"/>
                </a:lnTo>
                <a:lnTo>
                  <a:pt x="19" y="46"/>
                </a:lnTo>
                <a:lnTo>
                  <a:pt x="38" y="33"/>
                </a:lnTo>
                <a:lnTo>
                  <a:pt x="46" y="24"/>
                </a:lnTo>
                <a:lnTo>
                  <a:pt x="30" y="10"/>
                </a:lnTo>
                <a:lnTo>
                  <a:pt x="61" y="0"/>
                </a:lnTo>
                <a:lnTo>
                  <a:pt x="123" y="27"/>
                </a:lnTo>
                <a:lnTo>
                  <a:pt x="123" y="37"/>
                </a:lnTo>
                <a:lnTo>
                  <a:pt x="138" y="44"/>
                </a:lnTo>
                <a:lnTo>
                  <a:pt x="151" y="51"/>
                </a:lnTo>
                <a:lnTo>
                  <a:pt x="163" y="46"/>
                </a:lnTo>
                <a:lnTo>
                  <a:pt x="187" y="54"/>
                </a:lnTo>
                <a:lnTo>
                  <a:pt x="220" y="108"/>
                </a:lnTo>
                <a:lnTo>
                  <a:pt x="224" y="112"/>
                </a:lnTo>
                <a:lnTo>
                  <a:pt x="237" y="133"/>
                </a:lnTo>
                <a:lnTo>
                  <a:pt x="280" y="139"/>
                </a:lnTo>
                <a:lnTo>
                  <a:pt x="287" y="149"/>
                </a:lnTo>
                <a:lnTo>
                  <a:pt x="277" y="177"/>
                </a:lnTo>
                <a:lnTo>
                  <a:pt x="237" y="191"/>
                </a:lnTo>
                <a:lnTo>
                  <a:pt x="193" y="200"/>
                </a:lnTo>
                <a:lnTo>
                  <a:pt x="159" y="239"/>
                </a:lnTo>
                <a:lnTo>
                  <a:pt x="159" y="224"/>
                </a:lnTo>
                <a:lnTo>
                  <a:pt x="134" y="214"/>
                </a:lnTo>
                <a:lnTo>
                  <a:pt x="109" y="227"/>
                </a:lnTo>
                <a:lnTo>
                  <a:pt x="84" y="184"/>
                </a:lnTo>
                <a:lnTo>
                  <a:pt x="64" y="167"/>
                </a:lnTo>
                <a:lnTo>
                  <a:pt x="51" y="122"/>
                </a:lnTo>
                <a:lnTo>
                  <a:pt x="0" y="6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4" name="Freeform 799">
            <a:extLst>
              <a:ext uri="{FF2B5EF4-FFF2-40B4-BE49-F238E27FC236}">
                <a16:creationId xmlns:a16="http://schemas.microsoft.com/office/drawing/2014/main" id="{C4D285CB-4C4F-400C-B984-87DC8A9E1D18}"/>
              </a:ext>
            </a:extLst>
          </p:cNvPr>
          <p:cNvSpPr>
            <a:spLocks/>
          </p:cNvSpPr>
          <p:nvPr/>
        </p:nvSpPr>
        <p:spPr bwMode="auto">
          <a:xfrm>
            <a:off x="4616133" y="4781620"/>
            <a:ext cx="112137" cy="83502"/>
          </a:xfrm>
          <a:custGeom>
            <a:avLst/>
            <a:gdLst>
              <a:gd name="T0" fmla="*/ 0 w 98"/>
              <a:gd name="T1" fmla="*/ 68 h 75"/>
              <a:gd name="T2" fmla="*/ 0 w 98"/>
              <a:gd name="T3" fmla="*/ 68 h 75"/>
              <a:gd name="T4" fmla="*/ 1 w 98"/>
              <a:gd name="T5" fmla="*/ 61 h 75"/>
              <a:gd name="T6" fmla="*/ 15 w 98"/>
              <a:gd name="T7" fmla="*/ 45 h 75"/>
              <a:gd name="T8" fmla="*/ 8 w 98"/>
              <a:gd name="T9" fmla="*/ 38 h 75"/>
              <a:gd name="T10" fmla="*/ 7 w 98"/>
              <a:gd name="T11" fmla="*/ 19 h 75"/>
              <a:gd name="T12" fmla="*/ 15 w 98"/>
              <a:gd name="T13" fmla="*/ 3 h 75"/>
              <a:gd name="T14" fmla="*/ 97 w 98"/>
              <a:gd name="T15" fmla="*/ 0 h 75"/>
              <a:gd name="T16" fmla="*/ 82 w 98"/>
              <a:gd name="T17" fmla="*/ 11 h 75"/>
              <a:gd name="T18" fmla="*/ 77 w 98"/>
              <a:gd name="T19" fmla="*/ 40 h 75"/>
              <a:gd name="T20" fmla="*/ 44 w 98"/>
              <a:gd name="T21" fmla="*/ 58 h 75"/>
              <a:gd name="T22" fmla="*/ 14 w 98"/>
              <a:gd name="T23" fmla="*/ 74 h 75"/>
              <a:gd name="T24" fmla="*/ 0 w 98"/>
              <a:gd name="T25" fmla="*/ 68 h 75"/>
              <a:gd name="T26" fmla="*/ 0 w 98"/>
              <a:gd name="T27" fmla="*/ 68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5"/>
              <a:gd name="T44" fmla="*/ 98 w 98"/>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5">
                <a:moveTo>
                  <a:pt x="0" y="68"/>
                </a:moveTo>
                <a:lnTo>
                  <a:pt x="0" y="68"/>
                </a:lnTo>
                <a:lnTo>
                  <a:pt x="1" y="61"/>
                </a:lnTo>
                <a:lnTo>
                  <a:pt x="15" y="45"/>
                </a:lnTo>
                <a:lnTo>
                  <a:pt x="8" y="38"/>
                </a:lnTo>
                <a:lnTo>
                  <a:pt x="7" y="19"/>
                </a:lnTo>
                <a:lnTo>
                  <a:pt x="15" y="3"/>
                </a:lnTo>
                <a:lnTo>
                  <a:pt x="97" y="0"/>
                </a:lnTo>
                <a:lnTo>
                  <a:pt x="82" y="11"/>
                </a:lnTo>
                <a:lnTo>
                  <a:pt x="77" y="40"/>
                </a:lnTo>
                <a:lnTo>
                  <a:pt x="44" y="58"/>
                </a:lnTo>
                <a:lnTo>
                  <a:pt x="14" y="74"/>
                </a:lnTo>
                <a:lnTo>
                  <a:pt x="0" y="6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5" name="Freeform 800">
            <a:extLst>
              <a:ext uri="{FF2B5EF4-FFF2-40B4-BE49-F238E27FC236}">
                <a16:creationId xmlns:a16="http://schemas.microsoft.com/office/drawing/2014/main" id="{2BE5A517-FA3C-44CF-972A-C5B15864EF7F}"/>
              </a:ext>
            </a:extLst>
          </p:cNvPr>
          <p:cNvSpPr>
            <a:spLocks/>
          </p:cNvSpPr>
          <p:nvPr/>
        </p:nvSpPr>
        <p:spPr bwMode="auto">
          <a:xfrm>
            <a:off x="4859859" y="4966439"/>
            <a:ext cx="82387" cy="55669"/>
          </a:xfrm>
          <a:custGeom>
            <a:avLst/>
            <a:gdLst>
              <a:gd name="T0" fmla="*/ 0 w 72"/>
              <a:gd name="T1" fmla="*/ 22 h 50"/>
              <a:gd name="T2" fmla="*/ 0 w 72"/>
              <a:gd name="T3" fmla="*/ 22 h 50"/>
              <a:gd name="T4" fmla="*/ 4 w 72"/>
              <a:gd name="T5" fmla="*/ 21 h 50"/>
              <a:gd name="T6" fmla="*/ 10 w 72"/>
              <a:gd name="T7" fmla="*/ 29 h 50"/>
              <a:gd name="T8" fmla="*/ 40 w 72"/>
              <a:gd name="T9" fmla="*/ 28 h 50"/>
              <a:gd name="T10" fmla="*/ 67 w 72"/>
              <a:gd name="T11" fmla="*/ 0 h 50"/>
              <a:gd name="T12" fmla="*/ 71 w 72"/>
              <a:gd name="T13" fmla="*/ 17 h 50"/>
              <a:gd name="T14" fmla="*/ 63 w 72"/>
              <a:gd name="T15" fmla="*/ 18 h 50"/>
              <a:gd name="T16" fmla="*/ 67 w 72"/>
              <a:gd name="T17" fmla="*/ 28 h 50"/>
              <a:gd name="T18" fmla="*/ 56 w 72"/>
              <a:gd name="T19" fmla="*/ 49 h 50"/>
              <a:gd name="T20" fmla="*/ 13 w 72"/>
              <a:gd name="T21" fmla="*/ 43 h 50"/>
              <a:gd name="T22" fmla="*/ 0 w 72"/>
              <a:gd name="T23" fmla="*/ 22 h 50"/>
              <a:gd name="T24" fmla="*/ 0 w 72"/>
              <a:gd name="T25" fmla="*/ 22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50"/>
              <a:gd name="T41" fmla="*/ 72 w 72"/>
              <a:gd name="T42" fmla="*/ 50 h 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50">
                <a:moveTo>
                  <a:pt x="0" y="22"/>
                </a:moveTo>
                <a:lnTo>
                  <a:pt x="0" y="22"/>
                </a:lnTo>
                <a:lnTo>
                  <a:pt x="4" y="21"/>
                </a:lnTo>
                <a:lnTo>
                  <a:pt x="10" y="29"/>
                </a:lnTo>
                <a:lnTo>
                  <a:pt x="40" y="28"/>
                </a:lnTo>
                <a:lnTo>
                  <a:pt x="67" y="0"/>
                </a:lnTo>
                <a:lnTo>
                  <a:pt x="71" y="17"/>
                </a:lnTo>
                <a:lnTo>
                  <a:pt x="63" y="18"/>
                </a:lnTo>
                <a:lnTo>
                  <a:pt x="67" y="28"/>
                </a:lnTo>
                <a:lnTo>
                  <a:pt x="56" y="49"/>
                </a:lnTo>
                <a:lnTo>
                  <a:pt x="13" y="43"/>
                </a:lnTo>
                <a:lnTo>
                  <a:pt x="0" y="2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6" name="Freeform 801">
            <a:extLst>
              <a:ext uri="{FF2B5EF4-FFF2-40B4-BE49-F238E27FC236}">
                <a16:creationId xmlns:a16="http://schemas.microsoft.com/office/drawing/2014/main" id="{2AF56B3E-A4A0-4E78-9F27-6E1F86480A6E}"/>
              </a:ext>
            </a:extLst>
          </p:cNvPr>
          <p:cNvSpPr>
            <a:spLocks/>
          </p:cNvSpPr>
          <p:nvPr/>
        </p:nvSpPr>
        <p:spPr bwMode="auto">
          <a:xfrm>
            <a:off x="4740857" y="5078889"/>
            <a:ext cx="151042" cy="99090"/>
          </a:xfrm>
          <a:custGeom>
            <a:avLst/>
            <a:gdLst>
              <a:gd name="T0" fmla="*/ 0 w 132"/>
              <a:gd name="T1" fmla="*/ 88 h 89"/>
              <a:gd name="T2" fmla="*/ 0 w 132"/>
              <a:gd name="T3" fmla="*/ 88 h 89"/>
              <a:gd name="T4" fmla="*/ 35 w 132"/>
              <a:gd name="T5" fmla="*/ 68 h 89"/>
              <a:gd name="T6" fmla="*/ 29 w 132"/>
              <a:gd name="T7" fmla="*/ 59 h 89"/>
              <a:gd name="T8" fmla="*/ 39 w 132"/>
              <a:gd name="T9" fmla="*/ 48 h 89"/>
              <a:gd name="T10" fmla="*/ 73 w 132"/>
              <a:gd name="T11" fmla="*/ 9 h 89"/>
              <a:gd name="T12" fmla="*/ 117 w 132"/>
              <a:gd name="T13" fmla="*/ 0 h 89"/>
              <a:gd name="T14" fmla="*/ 131 w 132"/>
              <a:gd name="T15" fmla="*/ 34 h 89"/>
              <a:gd name="T16" fmla="*/ 120 w 132"/>
              <a:gd name="T17" fmla="*/ 48 h 89"/>
              <a:gd name="T18" fmla="*/ 70 w 132"/>
              <a:gd name="T19" fmla="*/ 71 h 89"/>
              <a:gd name="T20" fmla="*/ 0 w 132"/>
              <a:gd name="T21" fmla="*/ 88 h 89"/>
              <a:gd name="T22" fmla="*/ 0 w 132"/>
              <a:gd name="T23" fmla="*/ 88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2"/>
              <a:gd name="T37" fmla="*/ 0 h 89"/>
              <a:gd name="T38" fmla="*/ 132 w 132"/>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2" h="89">
                <a:moveTo>
                  <a:pt x="0" y="88"/>
                </a:moveTo>
                <a:lnTo>
                  <a:pt x="0" y="88"/>
                </a:lnTo>
                <a:lnTo>
                  <a:pt x="35" y="68"/>
                </a:lnTo>
                <a:lnTo>
                  <a:pt x="29" y="59"/>
                </a:lnTo>
                <a:lnTo>
                  <a:pt x="39" y="48"/>
                </a:lnTo>
                <a:lnTo>
                  <a:pt x="73" y="9"/>
                </a:lnTo>
                <a:lnTo>
                  <a:pt x="117" y="0"/>
                </a:lnTo>
                <a:lnTo>
                  <a:pt x="131" y="34"/>
                </a:lnTo>
                <a:lnTo>
                  <a:pt x="120" y="48"/>
                </a:lnTo>
                <a:lnTo>
                  <a:pt x="70" y="71"/>
                </a:lnTo>
                <a:lnTo>
                  <a:pt x="0" y="8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7" name="Freeform 802">
            <a:extLst>
              <a:ext uri="{FF2B5EF4-FFF2-40B4-BE49-F238E27FC236}">
                <a16:creationId xmlns:a16="http://schemas.microsoft.com/office/drawing/2014/main" id="{65BAB392-D000-4FDD-8FB1-AE51D60AF3F4}"/>
              </a:ext>
            </a:extLst>
          </p:cNvPr>
          <p:cNvSpPr>
            <a:spLocks/>
          </p:cNvSpPr>
          <p:nvPr/>
        </p:nvSpPr>
        <p:spPr bwMode="auto">
          <a:xfrm>
            <a:off x="4728270" y="5104496"/>
            <a:ext cx="58357" cy="73483"/>
          </a:xfrm>
          <a:custGeom>
            <a:avLst/>
            <a:gdLst>
              <a:gd name="T0" fmla="*/ 0 w 51"/>
              <a:gd name="T1" fmla="*/ 13 h 66"/>
              <a:gd name="T2" fmla="*/ 0 w 51"/>
              <a:gd name="T3" fmla="*/ 13 h 66"/>
              <a:gd name="T4" fmla="*/ 11 w 51"/>
              <a:gd name="T5" fmla="*/ 65 h 66"/>
              <a:gd name="T6" fmla="*/ 46 w 51"/>
              <a:gd name="T7" fmla="*/ 45 h 66"/>
              <a:gd name="T8" fmla="*/ 40 w 51"/>
              <a:gd name="T9" fmla="*/ 36 h 66"/>
              <a:gd name="T10" fmla="*/ 50 w 51"/>
              <a:gd name="T11" fmla="*/ 25 h 66"/>
              <a:gd name="T12" fmla="*/ 50 w 51"/>
              <a:gd name="T13" fmla="*/ 10 h 66"/>
              <a:gd name="T14" fmla="*/ 25 w 51"/>
              <a:gd name="T15" fmla="*/ 0 h 66"/>
              <a:gd name="T16" fmla="*/ 0 w 51"/>
              <a:gd name="T17" fmla="*/ 13 h 66"/>
              <a:gd name="T18" fmla="*/ 0 w 51"/>
              <a:gd name="T19" fmla="*/ 1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66"/>
              <a:gd name="T32" fmla="*/ 51 w 51"/>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66">
                <a:moveTo>
                  <a:pt x="0" y="13"/>
                </a:moveTo>
                <a:lnTo>
                  <a:pt x="0" y="13"/>
                </a:lnTo>
                <a:lnTo>
                  <a:pt x="11" y="65"/>
                </a:lnTo>
                <a:lnTo>
                  <a:pt x="46" y="45"/>
                </a:lnTo>
                <a:lnTo>
                  <a:pt x="40" y="36"/>
                </a:lnTo>
                <a:lnTo>
                  <a:pt x="50" y="25"/>
                </a:lnTo>
                <a:lnTo>
                  <a:pt x="50" y="10"/>
                </a:lnTo>
                <a:lnTo>
                  <a:pt x="25" y="0"/>
                </a:lnTo>
                <a:lnTo>
                  <a:pt x="0"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8" name="Freeform 803">
            <a:extLst>
              <a:ext uri="{FF2B5EF4-FFF2-40B4-BE49-F238E27FC236}">
                <a16:creationId xmlns:a16="http://schemas.microsoft.com/office/drawing/2014/main" id="{D02BDEA7-490D-491D-ADE1-354D74062D97}"/>
              </a:ext>
            </a:extLst>
          </p:cNvPr>
          <p:cNvSpPr>
            <a:spLocks/>
          </p:cNvSpPr>
          <p:nvPr/>
        </p:nvSpPr>
        <p:spPr bwMode="auto">
          <a:xfrm>
            <a:off x="4243106" y="5455207"/>
            <a:ext cx="199100" cy="189272"/>
          </a:xfrm>
          <a:custGeom>
            <a:avLst/>
            <a:gdLst>
              <a:gd name="T0" fmla="*/ 0 w 174"/>
              <a:gd name="T1" fmla="*/ 159 h 170"/>
              <a:gd name="T2" fmla="*/ 0 w 174"/>
              <a:gd name="T3" fmla="*/ 159 h 170"/>
              <a:gd name="T4" fmla="*/ 23 w 174"/>
              <a:gd name="T5" fmla="*/ 153 h 170"/>
              <a:gd name="T6" fmla="*/ 134 w 174"/>
              <a:gd name="T7" fmla="*/ 169 h 170"/>
              <a:gd name="T8" fmla="*/ 159 w 174"/>
              <a:gd name="T9" fmla="*/ 162 h 170"/>
              <a:gd name="T10" fmla="*/ 142 w 174"/>
              <a:gd name="T11" fmla="*/ 149 h 170"/>
              <a:gd name="T12" fmla="*/ 142 w 174"/>
              <a:gd name="T13" fmla="*/ 98 h 170"/>
              <a:gd name="T14" fmla="*/ 173 w 174"/>
              <a:gd name="T15" fmla="*/ 98 h 170"/>
              <a:gd name="T16" fmla="*/ 170 w 174"/>
              <a:gd name="T17" fmla="*/ 70 h 170"/>
              <a:gd name="T18" fmla="*/ 142 w 174"/>
              <a:gd name="T19" fmla="*/ 73 h 170"/>
              <a:gd name="T20" fmla="*/ 139 w 174"/>
              <a:gd name="T21" fmla="*/ 24 h 170"/>
              <a:gd name="T22" fmla="*/ 127 w 174"/>
              <a:gd name="T23" fmla="*/ 15 h 170"/>
              <a:gd name="T24" fmla="*/ 109 w 174"/>
              <a:gd name="T25" fmla="*/ 16 h 170"/>
              <a:gd name="T26" fmla="*/ 105 w 174"/>
              <a:gd name="T27" fmla="*/ 30 h 170"/>
              <a:gd name="T28" fmla="*/ 86 w 174"/>
              <a:gd name="T29" fmla="*/ 32 h 170"/>
              <a:gd name="T30" fmla="*/ 63 w 174"/>
              <a:gd name="T31" fmla="*/ 0 h 170"/>
              <a:gd name="T32" fmla="*/ 11 w 174"/>
              <a:gd name="T33" fmla="*/ 7 h 170"/>
              <a:gd name="T34" fmla="*/ 30 w 174"/>
              <a:gd name="T35" fmla="*/ 71 h 170"/>
              <a:gd name="T36" fmla="*/ 0 w 174"/>
              <a:gd name="T37" fmla="*/ 159 h 170"/>
              <a:gd name="T38" fmla="*/ 0 w 174"/>
              <a:gd name="T39" fmla="*/ 159 h 1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4"/>
              <a:gd name="T61" fmla="*/ 0 h 170"/>
              <a:gd name="T62" fmla="*/ 174 w 174"/>
              <a:gd name="T63" fmla="*/ 170 h 1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4" h="170">
                <a:moveTo>
                  <a:pt x="0" y="159"/>
                </a:moveTo>
                <a:lnTo>
                  <a:pt x="0" y="159"/>
                </a:lnTo>
                <a:lnTo>
                  <a:pt x="23" y="153"/>
                </a:lnTo>
                <a:lnTo>
                  <a:pt x="134" y="169"/>
                </a:lnTo>
                <a:lnTo>
                  <a:pt x="159" y="162"/>
                </a:lnTo>
                <a:lnTo>
                  <a:pt x="142" y="149"/>
                </a:lnTo>
                <a:lnTo>
                  <a:pt x="142" y="98"/>
                </a:lnTo>
                <a:lnTo>
                  <a:pt x="173" y="98"/>
                </a:lnTo>
                <a:lnTo>
                  <a:pt x="170" y="70"/>
                </a:lnTo>
                <a:lnTo>
                  <a:pt x="142" y="73"/>
                </a:lnTo>
                <a:lnTo>
                  <a:pt x="139" y="24"/>
                </a:lnTo>
                <a:lnTo>
                  <a:pt x="127" y="15"/>
                </a:lnTo>
                <a:lnTo>
                  <a:pt x="109" y="16"/>
                </a:lnTo>
                <a:lnTo>
                  <a:pt x="105" y="30"/>
                </a:lnTo>
                <a:lnTo>
                  <a:pt x="86" y="32"/>
                </a:lnTo>
                <a:lnTo>
                  <a:pt x="63" y="0"/>
                </a:lnTo>
                <a:lnTo>
                  <a:pt x="11" y="7"/>
                </a:lnTo>
                <a:lnTo>
                  <a:pt x="30" y="71"/>
                </a:lnTo>
                <a:lnTo>
                  <a:pt x="0" y="15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9" name="Freeform 804">
            <a:extLst>
              <a:ext uri="{FF2B5EF4-FFF2-40B4-BE49-F238E27FC236}">
                <a16:creationId xmlns:a16="http://schemas.microsoft.com/office/drawing/2014/main" id="{E6CC3D2F-DB61-47E2-8F82-35A70A7033D1}"/>
              </a:ext>
            </a:extLst>
          </p:cNvPr>
          <p:cNvSpPr>
            <a:spLocks/>
          </p:cNvSpPr>
          <p:nvPr/>
        </p:nvSpPr>
        <p:spPr bwMode="auto">
          <a:xfrm>
            <a:off x="4248827" y="5439620"/>
            <a:ext cx="17164" cy="16700"/>
          </a:xfrm>
          <a:custGeom>
            <a:avLst/>
            <a:gdLst>
              <a:gd name="T0" fmla="*/ 0 w 15"/>
              <a:gd name="T1" fmla="*/ 4 h 15"/>
              <a:gd name="T2" fmla="*/ 0 w 15"/>
              <a:gd name="T3" fmla="*/ 4 h 15"/>
              <a:gd name="T4" fmla="*/ 5 w 15"/>
              <a:gd name="T5" fmla="*/ 14 h 15"/>
              <a:gd name="T6" fmla="*/ 14 w 15"/>
              <a:gd name="T7" fmla="*/ 0 h 15"/>
              <a:gd name="T8" fmla="*/ 0 w 15"/>
              <a:gd name="T9" fmla="*/ 4 h 15"/>
              <a:gd name="T10" fmla="*/ 0 w 15"/>
              <a:gd name="T11" fmla="*/ 4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0" y="4"/>
                </a:moveTo>
                <a:lnTo>
                  <a:pt x="0" y="4"/>
                </a:lnTo>
                <a:lnTo>
                  <a:pt x="5" y="14"/>
                </a:lnTo>
                <a:lnTo>
                  <a:pt x="14" y="0"/>
                </a:lnTo>
                <a:lnTo>
                  <a:pt x="0" y="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0" name="Freeform 805">
            <a:extLst>
              <a:ext uri="{FF2B5EF4-FFF2-40B4-BE49-F238E27FC236}">
                <a16:creationId xmlns:a16="http://schemas.microsoft.com/office/drawing/2014/main" id="{A13D6358-E032-4D42-8B3A-BB647533A52A}"/>
              </a:ext>
            </a:extLst>
          </p:cNvPr>
          <p:cNvSpPr>
            <a:spLocks/>
          </p:cNvSpPr>
          <p:nvPr/>
        </p:nvSpPr>
        <p:spPr bwMode="auto">
          <a:xfrm>
            <a:off x="4373551" y="5638913"/>
            <a:ext cx="146465" cy="142511"/>
          </a:xfrm>
          <a:custGeom>
            <a:avLst/>
            <a:gdLst>
              <a:gd name="T0" fmla="*/ 0 w 128"/>
              <a:gd name="T1" fmla="*/ 98 h 128"/>
              <a:gd name="T2" fmla="*/ 0 w 128"/>
              <a:gd name="T3" fmla="*/ 98 h 128"/>
              <a:gd name="T4" fmla="*/ 0 w 128"/>
              <a:gd name="T5" fmla="*/ 59 h 128"/>
              <a:gd name="T6" fmla="*/ 14 w 128"/>
              <a:gd name="T7" fmla="*/ 59 h 128"/>
              <a:gd name="T8" fmla="*/ 14 w 128"/>
              <a:gd name="T9" fmla="*/ 10 h 128"/>
              <a:gd name="T10" fmla="*/ 40 w 128"/>
              <a:gd name="T11" fmla="*/ 4 h 128"/>
              <a:gd name="T12" fmla="*/ 48 w 128"/>
              <a:gd name="T13" fmla="*/ 13 h 128"/>
              <a:gd name="T14" fmla="*/ 71 w 128"/>
              <a:gd name="T15" fmla="*/ 0 h 128"/>
              <a:gd name="T16" fmla="*/ 109 w 128"/>
              <a:gd name="T17" fmla="*/ 53 h 128"/>
              <a:gd name="T18" fmla="*/ 127 w 128"/>
              <a:gd name="T19" fmla="*/ 62 h 128"/>
              <a:gd name="T20" fmla="*/ 76 w 128"/>
              <a:gd name="T21" fmla="*/ 109 h 128"/>
              <a:gd name="T22" fmla="*/ 46 w 128"/>
              <a:gd name="T23" fmla="*/ 109 h 128"/>
              <a:gd name="T24" fmla="*/ 30 w 128"/>
              <a:gd name="T25" fmla="*/ 126 h 128"/>
              <a:gd name="T26" fmla="*/ 11 w 128"/>
              <a:gd name="T27" fmla="*/ 127 h 128"/>
              <a:gd name="T28" fmla="*/ 11 w 128"/>
              <a:gd name="T29" fmla="*/ 112 h 128"/>
              <a:gd name="T30" fmla="*/ 0 w 128"/>
              <a:gd name="T31" fmla="*/ 98 h 128"/>
              <a:gd name="T32" fmla="*/ 0 w 128"/>
              <a:gd name="T33" fmla="*/ 98 h 1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28"/>
              <a:gd name="T53" fmla="*/ 128 w 128"/>
              <a:gd name="T54" fmla="*/ 128 h 1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28">
                <a:moveTo>
                  <a:pt x="0" y="98"/>
                </a:moveTo>
                <a:lnTo>
                  <a:pt x="0" y="98"/>
                </a:lnTo>
                <a:lnTo>
                  <a:pt x="0" y="59"/>
                </a:lnTo>
                <a:lnTo>
                  <a:pt x="14" y="59"/>
                </a:lnTo>
                <a:lnTo>
                  <a:pt x="14" y="10"/>
                </a:lnTo>
                <a:lnTo>
                  <a:pt x="40" y="4"/>
                </a:lnTo>
                <a:lnTo>
                  <a:pt x="48" y="13"/>
                </a:lnTo>
                <a:lnTo>
                  <a:pt x="71" y="0"/>
                </a:lnTo>
                <a:lnTo>
                  <a:pt x="109" y="53"/>
                </a:lnTo>
                <a:lnTo>
                  <a:pt x="127" y="62"/>
                </a:lnTo>
                <a:lnTo>
                  <a:pt x="76" y="109"/>
                </a:lnTo>
                <a:lnTo>
                  <a:pt x="46" y="109"/>
                </a:lnTo>
                <a:lnTo>
                  <a:pt x="30" y="126"/>
                </a:lnTo>
                <a:lnTo>
                  <a:pt x="11" y="127"/>
                </a:lnTo>
                <a:lnTo>
                  <a:pt x="11" y="112"/>
                </a:lnTo>
                <a:lnTo>
                  <a:pt x="0" y="9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1" name="Freeform 806">
            <a:extLst>
              <a:ext uri="{FF2B5EF4-FFF2-40B4-BE49-F238E27FC236}">
                <a16:creationId xmlns:a16="http://schemas.microsoft.com/office/drawing/2014/main" id="{2B54C7EB-4521-4D8E-8CC8-3C3AFB6C9D5D}"/>
              </a:ext>
            </a:extLst>
          </p:cNvPr>
          <p:cNvSpPr>
            <a:spLocks/>
          </p:cNvSpPr>
          <p:nvPr/>
        </p:nvSpPr>
        <p:spPr bwMode="auto">
          <a:xfrm>
            <a:off x="4516583" y="5403992"/>
            <a:ext cx="28607" cy="31174"/>
          </a:xfrm>
          <a:custGeom>
            <a:avLst/>
            <a:gdLst>
              <a:gd name="T0" fmla="*/ 0 w 25"/>
              <a:gd name="T1" fmla="*/ 4 h 28"/>
              <a:gd name="T2" fmla="*/ 0 w 25"/>
              <a:gd name="T3" fmla="*/ 4 h 28"/>
              <a:gd name="T4" fmla="*/ 3 w 25"/>
              <a:gd name="T5" fmla="*/ 14 h 28"/>
              <a:gd name="T6" fmla="*/ 9 w 25"/>
              <a:gd name="T7" fmla="*/ 27 h 28"/>
              <a:gd name="T8" fmla="*/ 24 w 25"/>
              <a:gd name="T9" fmla="*/ 11 h 28"/>
              <a:gd name="T10" fmla="*/ 23 w 25"/>
              <a:gd name="T11" fmla="*/ 0 h 28"/>
              <a:gd name="T12" fmla="*/ 0 w 25"/>
              <a:gd name="T13" fmla="*/ 4 h 28"/>
              <a:gd name="T14" fmla="*/ 0 w 25"/>
              <a:gd name="T15" fmla="*/ 4 h 28"/>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8"/>
              <a:gd name="T26" fmla="*/ 25 w 25"/>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8">
                <a:moveTo>
                  <a:pt x="0" y="4"/>
                </a:moveTo>
                <a:lnTo>
                  <a:pt x="0" y="4"/>
                </a:lnTo>
                <a:lnTo>
                  <a:pt x="3" y="14"/>
                </a:lnTo>
                <a:lnTo>
                  <a:pt x="9" y="27"/>
                </a:lnTo>
                <a:lnTo>
                  <a:pt x="24" y="11"/>
                </a:lnTo>
                <a:lnTo>
                  <a:pt x="23" y="0"/>
                </a:lnTo>
                <a:lnTo>
                  <a:pt x="0" y="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2" name="Freeform 807">
            <a:extLst>
              <a:ext uri="{FF2B5EF4-FFF2-40B4-BE49-F238E27FC236}">
                <a16:creationId xmlns:a16="http://schemas.microsoft.com/office/drawing/2014/main" id="{56F9B48F-62FA-48FD-A47B-AEF05EC56DEE}"/>
              </a:ext>
            </a:extLst>
          </p:cNvPr>
          <p:cNvSpPr>
            <a:spLocks/>
          </p:cNvSpPr>
          <p:nvPr/>
        </p:nvSpPr>
        <p:spPr bwMode="auto">
          <a:xfrm>
            <a:off x="4193903" y="5175752"/>
            <a:ext cx="121291" cy="170345"/>
          </a:xfrm>
          <a:custGeom>
            <a:avLst/>
            <a:gdLst>
              <a:gd name="T0" fmla="*/ 0 w 106"/>
              <a:gd name="T1" fmla="*/ 109 h 153"/>
              <a:gd name="T2" fmla="*/ 0 w 106"/>
              <a:gd name="T3" fmla="*/ 109 h 153"/>
              <a:gd name="T4" fmla="*/ 14 w 106"/>
              <a:gd name="T5" fmla="*/ 80 h 153"/>
              <a:gd name="T6" fmla="*/ 40 w 106"/>
              <a:gd name="T7" fmla="*/ 84 h 153"/>
              <a:gd name="T8" fmla="*/ 68 w 106"/>
              <a:gd name="T9" fmla="*/ 25 h 153"/>
              <a:gd name="T10" fmla="*/ 82 w 106"/>
              <a:gd name="T11" fmla="*/ 14 h 153"/>
              <a:gd name="T12" fmla="*/ 77 w 106"/>
              <a:gd name="T13" fmla="*/ 2 h 153"/>
              <a:gd name="T14" fmla="*/ 84 w 106"/>
              <a:gd name="T15" fmla="*/ 0 h 153"/>
              <a:gd name="T16" fmla="*/ 94 w 106"/>
              <a:gd name="T17" fmla="*/ 37 h 153"/>
              <a:gd name="T18" fmla="*/ 77 w 106"/>
              <a:gd name="T19" fmla="*/ 44 h 153"/>
              <a:gd name="T20" fmla="*/ 96 w 106"/>
              <a:gd name="T21" fmla="*/ 73 h 153"/>
              <a:gd name="T22" fmla="*/ 84 w 106"/>
              <a:gd name="T23" fmla="*/ 107 h 153"/>
              <a:gd name="T24" fmla="*/ 105 w 106"/>
              <a:gd name="T25" fmla="*/ 134 h 153"/>
              <a:gd name="T26" fmla="*/ 103 w 106"/>
              <a:gd name="T27" fmla="*/ 152 h 153"/>
              <a:gd name="T28" fmla="*/ 67 w 106"/>
              <a:gd name="T29" fmla="*/ 144 h 153"/>
              <a:gd name="T30" fmla="*/ 39 w 106"/>
              <a:gd name="T31" fmla="*/ 143 h 153"/>
              <a:gd name="T32" fmla="*/ 17 w 106"/>
              <a:gd name="T33" fmla="*/ 144 h 153"/>
              <a:gd name="T34" fmla="*/ 16 w 106"/>
              <a:gd name="T35" fmla="*/ 119 h 153"/>
              <a:gd name="T36" fmla="*/ 0 w 106"/>
              <a:gd name="T37" fmla="*/ 109 h 153"/>
              <a:gd name="T38" fmla="*/ 0 w 106"/>
              <a:gd name="T39" fmla="*/ 109 h 1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6"/>
              <a:gd name="T61" fmla="*/ 0 h 153"/>
              <a:gd name="T62" fmla="*/ 106 w 106"/>
              <a:gd name="T63" fmla="*/ 153 h 1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6" h="153">
                <a:moveTo>
                  <a:pt x="0" y="109"/>
                </a:moveTo>
                <a:lnTo>
                  <a:pt x="0" y="109"/>
                </a:lnTo>
                <a:lnTo>
                  <a:pt x="14" y="80"/>
                </a:lnTo>
                <a:lnTo>
                  <a:pt x="40" y="84"/>
                </a:lnTo>
                <a:lnTo>
                  <a:pt x="68" y="25"/>
                </a:lnTo>
                <a:lnTo>
                  <a:pt x="82" y="14"/>
                </a:lnTo>
                <a:lnTo>
                  <a:pt x="77" y="2"/>
                </a:lnTo>
                <a:lnTo>
                  <a:pt x="84" y="0"/>
                </a:lnTo>
                <a:lnTo>
                  <a:pt x="94" y="37"/>
                </a:lnTo>
                <a:lnTo>
                  <a:pt x="77" y="44"/>
                </a:lnTo>
                <a:lnTo>
                  <a:pt x="96" y="73"/>
                </a:lnTo>
                <a:lnTo>
                  <a:pt x="84" y="107"/>
                </a:lnTo>
                <a:lnTo>
                  <a:pt x="105" y="134"/>
                </a:lnTo>
                <a:lnTo>
                  <a:pt x="103" y="152"/>
                </a:lnTo>
                <a:lnTo>
                  <a:pt x="67" y="144"/>
                </a:lnTo>
                <a:lnTo>
                  <a:pt x="39" y="143"/>
                </a:lnTo>
                <a:lnTo>
                  <a:pt x="17" y="144"/>
                </a:lnTo>
                <a:lnTo>
                  <a:pt x="16" y="119"/>
                </a:lnTo>
                <a:lnTo>
                  <a:pt x="0" y="109"/>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3" name="Freeform 808">
            <a:extLst>
              <a:ext uri="{FF2B5EF4-FFF2-40B4-BE49-F238E27FC236}">
                <a16:creationId xmlns:a16="http://schemas.microsoft.com/office/drawing/2014/main" id="{4462D747-86EA-41CA-8F26-DE6608A116F0}"/>
              </a:ext>
            </a:extLst>
          </p:cNvPr>
          <p:cNvSpPr>
            <a:spLocks/>
          </p:cNvSpPr>
          <p:nvPr/>
        </p:nvSpPr>
        <p:spPr bwMode="auto">
          <a:xfrm>
            <a:off x="4290020" y="5202473"/>
            <a:ext cx="203678" cy="123584"/>
          </a:xfrm>
          <a:custGeom>
            <a:avLst/>
            <a:gdLst>
              <a:gd name="T0" fmla="*/ 0 w 178"/>
              <a:gd name="T1" fmla="*/ 83 h 111"/>
              <a:gd name="T2" fmla="*/ 0 w 178"/>
              <a:gd name="T3" fmla="*/ 83 h 111"/>
              <a:gd name="T4" fmla="*/ 12 w 178"/>
              <a:gd name="T5" fmla="*/ 49 h 111"/>
              <a:gd name="T6" fmla="*/ 56 w 178"/>
              <a:gd name="T7" fmla="*/ 40 h 111"/>
              <a:gd name="T8" fmla="*/ 61 w 178"/>
              <a:gd name="T9" fmla="*/ 29 h 111"/>
              <a:gd name="T10" fmla="*/ 81 w 178"/>
              <a:gd name="T11" fmla="*/ 25 h 111"/>
              <a:gd name="T12" fmla="*/ 111 w 178"/>
              <a:gd name="T13" fmla="*/ 0 h 111"/>
              <a:gd name="T14" fmla="*/ 121 w 178"/>
              <a:gd name="T15" fmla="*/ 29 h 111"/>
              <a:gd name="T16" fmla="*/ 144 w 178"/>
              <a:gd name="T17" fmla="*/ 40 h 111"/>
              <a:gd name="T18" fmla="*/ 177 w 178"/>
              <a:gd name="T19" fmla="*/ 80 h 111"/>
              <a:gd name="T20" fmla="*/ 95 w 178"/>
              <a:gd name="T21" fmla="*/ 91 h 111"/>
              <a:gd name="T22" fmla="*/ 68 w 178"/>
              <a:gd name="T23" fmla="*/ 80 h 111"/>
              <a:gd name="T24" fmla="*/ 56 w 178"/>
              <a:gd name="T25" fmla="*/ 99 h 111"/>
              <a:gd name="T26" fmla="*/ 33 w 178"/>
              <a:gd name="T27" fmla="*/ 99 h 111"/>
              <a:gd name="T28" fmla="*/ 21 w 178"/>
              <a:gd name="T29" fmla="*/ 110 h 111"/>
              <a:gd name="T30" fmla="*/ 0 w 178"/>
              <a:gd name="T31" fmla="*/ 83 h 111"/>
              <a:gd name="T32" fmla="*/ 0 w 178"/>
              <a:gd name="T33" fmla="*/ 83 h 1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
              <a:gd name="T52" fmla="*/ 0 h 111"/>
              <a:gd name="T53" fmla="*/ 178 w 178"/>
              <a:gd name="T54" fmla="*/ 111 h 1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 h="111">
                <a:moveTo>
                  <a:pt x="0" y="83"/>
                </a:moveTo>
                <a:lnTo>
                  <a:pt x="0" y="83"/>
                </a:lnTo>
                <a:lnTo>
                  <a:pt x="12" y="49"/>
                </a:lnTo>
                <a:lnTo>
                  <a:pt x="56" y="40"/>
                </a:lnTo>
                <a:lnTo>
                  <a:pt x="61" y="29"/>
                </a:lnTo>
                <a:lnTo>
                  <a:pt x="81" y="25"/>
                </a:lnTo>
                <a:lnTo>
                  <a:pt x="111" y="0"/>
                </a:lnTo>
                <a:lnTo>
                  <a:pt x="121" y="29"/>
                </a:lnTo>
                <a:lnTo>
                  <a:pt x="144" y="40"/>
                </a:lnTo>
                <a:lnTo>
                  <a:pt x="177" y="80"/>
                </a:lnTo>
                <a:lnTo>
                  <a:pt x="95" y="91"/>
                </a:lnTo>
                <a:lnTo>
                  <a:pt x="68" y="80"/>
                </a:lnTo>
                <a:lnTo>
                  <a:pt x="56" y="99"/>
                </a:lnTo>
                <a:lnTo>
                  <a:pt x="33" y="99"/>
                </a:lnTo>
                <a:lnTo>
                  <a:pt x="21" y="110"/>
                </a:lnTo>
                <a:lnTo>
                  <a:pt x="0" y="83"/>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4" name="Freeform 809">
            <a:extLst>
              <a:ext uri="{FF2B5EF4-FFF2-40B4-BE49-F238E27FC236}">
                <a16:creationId xmlns:a16="http://schemas.microsoft.com/office/drawing/2014/main" id="{DBBD5777-1E56-4ABE-BA16-5C74CE9A0EA7}"/>
              </a:ext>
            </a:extLst>
          </p:cNvPr>
          <p:cNvSpPr>
            <a:spLocks/>
          </p:cNvSpPr>
          <p:nvPr/>
        </p:nvSpPr>
        <p:spPr bwMode="auto">
          <a:xfrm>
            <a:off x="4271712" y="5008747"/>
            <a:ext cx="168205" cy="249395"/>
          </a:xfrm>
          <a:custGeom>
            <a:avLst/>
            <a:gdLst>
              <a:gd name="T0" fmla="*/ 0 w 147"/>
              <a:gd name="T1" fmla="*/ 128 h 224"/>
              <a:gd name="T2" fmla="*/ 0 w 147"/>
              <a:gd name="T3" fmla="*/ 128 h 224"/>
              <a:gd name="T4" fmla="*/ 21 w 147"/>
              <a:gd name="T5" fmla="*/ 139 h 224"/>
              <a:gd name="T6" fmla="*/ 16 w 147"/>
              <a:gd name="T7" fmla="*/ 150 h 224"/>
              <a:gd name="T8" fmla="*/ 26 w 147"/>
              <a:gd name="T9" fmla="*/ 187 h 224"/>
              <a:gd name="T10" fmla="*/ 9 w 147"/>
              <a:gd name="T11" fmla="*/ 194 h 224"/>
              <a:gd name="T12" fmla="*/ 28 w 147"/>
              <a:gd name="T13" fmla="*/ 223 h 224"/>
              <a:gd name="T14" fmla="*/ 72 w 147"/>
              <a:gd name="T15" fmla="*/ 214 h 224"/>
              <a:gd name="T16" fmla="*/ 77 w 147"/>
              <a:gd name="T17" fmla="*/ 203 h 224"/>
              <a:gd name="T18" fmla="*/ 97 w 147"/>
              <a:gd name="T19" fmla="*/ 199 h 224"/>
              <a:gd name="T20" fmla="*/ 127 w 147"/>
              <a:gd name="T21" fmla="*/ 174 h 224"/>
              <a:gd name="T22" fmla="*/ 117 w 147"/>
              <a:gd name="T23" fmla="*/ 147 h 224"/>
              <a:gd name="T24" fmla="*/ 131 w 147"/>
              <a:gd name="T25" fmla="*/ 111 h 224"/>
              <a:gd name="T26" fmla="*/ 145 w 147"/>
              <a:gd name="T27" fmla="*/ 108 h 224"/>
              <a:gd name="T28" fmla="*/ 146 w 147"/>
              <a:gd name="T29" fmla="*/ 56 h 224"/>
              <a:gd name="T30" fmla="*/ 36 w 147"/>
              <a:gd name="T31" fmla="*/ 0 h 224"/>
              <a:gd name="T32" fmla="*/ 22 w 147"/>
              <a:gd name="T33" fmla="*/ 5 h 224"/>
              <a:gd name="T34" fmla="*/ 22 w 147"/>
              <a:gd name="T35" fmla="*/ 27 h 224"/>
              <a:gd name="T36" fmla="*/ 36 w 147"/>
              <a:gd name="T37" fmla="*/ 43 h 224"/>
              <a:gd name="T38" fmla="*/ 28 w 147"/>
              <a:gd name="T39" fmla="*/ 92 h 224"/>
              <a:gd name="T40" fmla="*/ 0 w 147"/>
              <a:gd name="T41" fmla="*/ 128 h 224"/>
              <a:gd name="T42" fmla="*/ 0 w 147"/>
              <a:gd name="T43" fmla="*/ 128 h 2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7"/>
              <a:gd name="T67" fmla="*/ 0 h 224"/>
              <a:gd name="T68" fmla="*/ 147 w 147"/>
              <a:gd name="T69" fmla="*/ 224 h 2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7" h="224">
                <a:moveTo>
                  <a:pt x="0" y="128"/>
                </a:moveTo>
                <a:lnTo>
                  <a:pt x="0" y="128"/>
                </a:lnTo>
                <a:lnTo>
                  <a:pt x="21" y="139"/>
                </a:lnTo>
                <a:lnTo>
                  <a:pt x="16" y="150"/>
                </a:lnTo>
                <a:lnTo>
                  <a:pt x="26" y="187"/>
                </a:lnTo>
                <a:lnTo>
                  <a:pt x="9" y="194"/>
                </a:lnTo>
                <a:lnTo>
                  <a:pt x="28" y="223"/>
                </a:lnTo>
                <a:lnTo>
                  <a:pt x="72" y="214"/>
                </a:lnTo>
                <a:lnTo>
                  <a:pt x="77" y="203"/>
                </a:lnTo>
                <a:lnTo>
                  <a:pt x="97" y="199"/>
                </a:lnTo>
                <a:lnTo>
                  <a:pt x="127" y="174"/>
                </a:lnTo>
                <a:lnTo>
                  <a:pt x="117" y="147"/>
                </a:lnTo>
                <a:lnTo>
                  <a:pt x="131" y="111"/>
                </a:lnTo>
                <a:lnTo>
                  <a:pt x="145" y="108"/>
                </a:lnTo>
                <a:lnTo>
                  <a:pt x="146" y="56"/>
                </a:lnTo>
                <a:lnTo>
                  <a:pt x="36" y="0"/>
                </a:lnTo>
                <a:lnTo>
                  <a:pt x="22" y="5"/>
                </a:lnTo>
                <a:lnTo>
                  <a:pt x="22" y="27"/>
                </a:lnTo>
                <a:lnTo>
                  <a:pt x="36" y="43"/>
                </a:lnTo>
                <a:lnTo>
                  <a:pt x="28" y="92"/>
                </a:lnTo>
                <a:lnTo>
                  <a:pt x="0" y="128"/>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5" name="Freeform 810">
            <a:extLst>
              <a:ext uri="{FF2B5EF4-FFF2-40B4-BE49-F238E27FC236}">
                <a16:creationId xmlns:a16="http://schemas.microsoft.com/office/drawing/2014/main" id="{7D7286B1-9422-4310-B4C2-615AF19EAACA}"/>
              </a:ext>
            </a:extLst>
          </p:cNvPr>
          <p:cNvSpPr>
            <a:spLocks/>
          </p:cNvSpPr>
          <p:nvPr/>
        </p:nvSpPr>
        <p:spPr bwMode="auto">
          <a:xfrm>
            <a:off x="4236240" y="5312696"/>
            <a:ext cx="119002" cy="132491"/>
          </a:xfrm>
          <a:custGeom>
            <a:avLst/>
            <a:gdLst>
              <a:gd name="T0" fmla="*/ 0 w 104"/>
              <a:gd name="T1" fmla="*/ 104 h 119"/>
              <a:gd name="T2" fmla="*/ 0 w 104"/>
              <a:gd name="T3" fmla="*/ 104 h 119"/>
              <a:gd name="T4" fmla="*/ 11 w 104"/>
              <a:gd name="T5" fmla="*/ 118 h 119"/>
              <a:gd name="T6" fmla="*/ 25 w 104"/>
              <a:gd name="T7" fmla="*/ 114 h 119"/>
              <a:gd name="T8" fmla="*/ 46 w 104"/>
              <a:gd name="T9" fmla="*/ 115 h 119"/>
              <a:gd name="T10" fmla="*/ 65 w 104"/>
              <a:gd name="T11" fmla="*/ 103 h 119"/>
              <a:gd name="T12" fmla="*/ 70 w 104"/>
              <a:gd name="T13" fmla="*/ 79 h 119"/>
              <a:gd name="T14" fmla="*/ 90 w 104"/>
              <a:gd name="T15" fmla="*/ 59 h 119"/>
              <a:gd name="T16" fmla="*/ 103 w 104"/>
              <a:gd name="T17" fmla="*/ 0 h 119"/>
              <a:gd name="T18" fmla="*/ 80 w 104"/>
              <a:gd name="T19" fmla="*/ 0 h 119"/>
              <a:gd name="T20" fmla="*/ 68 w 104"/>
              <a:gd name="T21" fmla="*/ 11 h 119"/>
              <a:gd name="T22" fmla="*/ 66 w 104"/>
              <a:gd name="T23" fmla="*/ 29 h 119"/>
              <a:gd name="T24" fmla="*/ 30 w 104"/>
              <a:gd name="T25" fmla="*/ 21 h 119"/>
              <a:gd name="T26" fmla="*/ 29 w 104"/>
              <a:gd name="T27" fmla="*/ 33 h 119"/>
              <a:gd name="T28" fmla="*/ 43 w 104"/>
              <a:gd name="T29" fmla="*/ 35 h 119"/>
              <a:gd name="T30" fmla="*/ 39 w 104"/>
              <a:gd name="T31" fmla="*/ 81 h 119"/>
              <a:gd name="T32" fmla="*/ 21 w 104"/>
              <a:gd name="T33" fmla="*/ 76 h 119"/>
              <a:gd name="T34" fmla="*/ 0 w 104"/>
              <a:gd name="T35" fmla="*/ 104 h 119"/>
              <a:gd name="T36" fmla="*/ 0 w 104"/>
              <a:gd name="T37" fmla="*/ 104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119"/>
              <a:gd name="T59" fmla="*/ 104 w 104"/>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119">
                <a:moveTo>
                  <a:pt x="0" y="104"/>
                </a:moveTo>
                <a:lnTo>
                  <a:pt x="0" y="104"/>
                </a:lnTo>
                <a:lnTo>
                  <a:pt x="11" y="118"/>
                </a:lnTo>
                <a:lnTo>
                  <a:pt x="25" y="114"/>
                </a:lnTo>
                <a:lnTo>
                  <a:pt x="46" y="115"/>
                </a:lnTo>
                <a:lnTo>
                  <a:pt x="65" y="103"/>
                </a:lnTo>
                <a:lnTo>
                  <a:pt x="70" y="79"/>
                </a:lnTo>
                <a:lnTo>
                  <a:pt x="90" y="59"/>
                </a:lnTo>
                <a:lnTo>
                  <a:pt x="103" y="0"/>
                </a:lnTo>
                <a:lnTo>
                  <a:pt x="80" y="0"/>
                </a:lnTo>
                <a:lnTo>
                  <a:pt x="68" y="11"/>
                </a:lnTo>
                <a:lnTo>
                  <a:pt x="66" y="29"/>
                </a:lnTo>
                <a:lnTo>
                  <a:pt x="30" y="21"/>
                </a:lnTo>
                <a:lnTo>
                  <a:pt x="29" y="33"/>
                </a:lnTo>
                <a:lnTo>
                  <a:pt x="43" y="35"/>
                </a:lnTo>
                <a:lnTo>
                  <a:pt x="39" y="81"/>
                </a:lnTo>
                <a:lnTo>
                  <a:pt x="21" y="76"/>
                </a:lnTo>
                <a:lnTo>
                  <a:pt x="0" y="10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6" name="Freeform 811">
            <a:extLst>
              <a:ext uri="{FF2B5EF4-FFF2-40B4-BE49-F238E27FC236}">
                <a16:creationId xmlns:a16="http://schemas.microsoft.com/office/drawing/2014/main" id="{D40F5B22-E2AA-4258-9265-F1FF9ED960F4}"/>
              </a:ext>
            </a:extLst>
          </p:cNvPr>
          <p:cNvSpPr>
            <a:spLocks/>
          </p:cNvSpPr>
          <p:nvPr/>
        </p:nvSpPr>
        <p:spPr bwMode="auto">
          <a:xfrm>
            <a:off x="4254548" y="5291543"/>
            <a:ext cx="297506" cy="278342"/>
          </a:xfrm>
          <a:custGeom>
            <a:avLst/>
            <a:gdLst>
              <a:gd name="T0" fmla="*/ 0 w 260"/>
              <a:gd name="T1" fmla="*/ 147 h 250"/>
              <a:gd name="T2" fmla="*/ 0 w 260"/>
              <a:gd name="T3" fmla="*/ 147 h 250"/>
              <a:gd name="T4" fmla="*/ 1 w 260"/>
              <a:gd name="T5" fmla="*/ 154 h 250"/>
              <a:gd name="T6" fmla="*/ 53 w 260"/>
              <a:gd name="T7" fmla="*/ 147 h 250"/>
              <a:gd name="T8" fmla="*/ 76 w 260"/>
              <a:gd name="T9" fmla="*/ 179 h 250"/>
              <a:gd name="T10" fmla="*/ 95 w 260"/>
              <a:gd name="T11" fmla="*/ 177 h 250"/>
              <a:gd name="T12" fmla="*/ 99 w 260"/>
              <a:gd name="T13" fmla="*/ 163 h 250"/>
              <a:gd name="T14" fmla="*/ 117 w 260"/>
              <a:gd name="T15" fmla="*/ 162 h 250"/>
              <a:gd name="T16" fmla="*/ 129 w 260"/>
              <a:gd name="T17" fmla="*/ 171 h 250"/>
              <a:gd name="T18" fmla="*/ 132 w 260"/>
              <a:gd name="T19" fmla="*/ 220 h 250"/>
              <a:gd name="T20" fmla="*/ 160 w 260"/>
              <a:gd name="T21" fmla="*/ 217 h 250"/>
              <a:gd name="T22" fmla="*/ 238 w 260"/>
              <a:gd name="T23" fmla="*/ 249 h 250"/>
              <a:gd name="T24" fmla="*/ 238 w 260"/>
              <a:gd name="T25" fmla="*/ 235 h 250"/>
              <a:gd name="T26" fmla="*/ 222 w 260"/>
              <a:gd name="T27" fmla="*/ 228 h 250"/>
              <a:gd name="T28" fmla="*/ 225 w 260"/>
              <a:gd name="T29" fmla="*/ 192 h 250"/>
              <a:gd name="T30" fmla="*/ 250 w 260"/>
              <a:gd name="T31" fmla="*/ 180 h 250"/>
              <a:gd name="T32" fmla="*/ 234 w 260"/>
              <a:gd name="T33" fmla="*/ 156 h 250"/>
              <a:gd name="T34" fmla="*/ 232 w 260"/>
              <a:gd name="T35" fmla="*/ 115 h 250"/>
              <a:gd name="T36" fmla="*/ 229 w 260"/>
              <a:gd name="T37" fmla="*/ 105 h 250"/>
              <a:gd name="T38" fmla="*/ 238 w 260"/>
              <a:gd name="T39" fmla="*/ 87 h 250"/>
              <a:gd name="T40" fmla="*/ 250 w 260"/>
              <a:gd name="T41" fmla="*/ 52 h 250"/>
              <a:gd name="T42" fmla="*/ 259 w 260"/>
              <a:gd name="T43" fmla="*/ 39 h 250"/>
              <a:gd name="T44" fmla="*/ 254 w 260"/>
              <a:gd name="T45" fmla="*/ 20 h 250"/>
              <a:gd name="T46" fmla="*/ 208 w 260"/>
              <a:gd name="T47" fmla="*/ 0 h 250"/>
              <a:gd name="T48" fmla="*/ 126 w 260"/>
              <a:gd name="T49" fmla="*/ 11 h 250"/>
              <a:gd name="T50" fmla="*/ 99 w 260"/>
              <a:gd name="T51" fmla="*/ 0 h 250"/>
              <a:gd name="T52" fmla="*/ 87 w 260"/>
              <a:gd name="T53" fmla="*/ 19 h 250"/>
              <a:gd name="T54" fmla="*/ 74 w 260"/>
              <a:gd name="T55" fmla="*/ 78 h 250"/>
              <a:gd name="T56" fmla="*/ 54 w 260"/>
              <a:gd name="T57" fmla="*/ 98 h 250"/>
              <a:gd name="T58" fmla="*/ 49 w 260"/>
              <a:gd name="T59" fmla="*/ 122 h 250"/>
              <a:gd name="T60" fmla="*/ 30 w 260"/>
              <a:gd name="T61" fmla="*/ 134 h 250"/>
              <a:gd name="T62" fmla="*/ 9 w 260"/>
              <a:gd name="T63" fmla="*/ 133 h 250"/>
              <a:gd name="T64" fmla="*/ 0 w 260"/>
              <a:gd name="T65" fmla="*/ 147 h 250"/>
              <a:gd name="T66" fmla="*/ 0 w 260"/>
              <a:gd name="T67" fmla="*/ 147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50"/>
              <a:gd name="T104" fmla="*/ 260 w 260"/>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50">
                <a:moveTo>
                  <a:pt x="0" y="147"/>
                </a:moveTo>
                <a:lnTo>
                  <a:pt x="0" y="147"/>
                </a:lnTo>
                <a:lnTo>
                  <a:pt x="1" y="154"/>
                </a:lnTo>
                <a:lnTo>
                  <a:pt x="53" y="147"/>
                </a:lnTo>
                <a:lnTo>
                  <a:pt x="76" y="179"/>
                </a:lnTo>
                <a:lnTo>
                  <a:pt x="95" y="177"/>
                </a:lnTo>
                <a:lnTo>
                  <a:pt x="99" y="163"/>
                </a:lnTo>
                <a:lnTo>
                  <a:pt x="117" y="162"/>
                </a:lnTo>
                <a:lnTo>
                  <a:pt x="129" y="171"/>
                </a:lnTo>
                <a:lnTo>
                  <a:pt x="132" y="220"/>
                </a:lnTo>
                <a:lnTo>
                  <a:pt x="160" y="217"/>
                </a:lnTo>
                <a:lnTo>
                  <a:pt x="238" y="249"/>
                </a:lnTo>
                <a:lnTo>
                  <a:pt x="238" y="235"/>
                </a:lnTo>
                <a:lnTo>
                  <a:pt x="222" y="228"/>
                </a:lnTo>
                <a:lnTo>
                  <a:pt x="225" y="192"/>
                </a:lnTo>
                <a:lnTo>
                  <a:pt x="250" y="180"/>
                </a:lnTo>
                <a:lnTo>
                  <a:pt x="234" y="156"/>
                </a:lnTo>
                <a:lnTo>
                  <a:pt x="232" y="115"/>
                </a:lnTo>
                <a:lnTo>
                  <a:pt x="229" y="105"/>
                </a:lnTo>
                <a:lnTo>
                  <a:pt x="238" y="87"/>
                </a:lnTo>
                <a:lnTo>
                  <a:pt x="250" y="52"/>
                </a:lnTo>
                <a:lnTo>
                  <a:pt x="259" y="39"/>
                </a:lnTo>
                <a:lnTo>
                  <a:pt x="254" y="20"/>
                </a:lnTo>
                <a:lnTo>
                  <a:pt x="208" y="0"/>
                </a:lnTo>
                <a:lnTo>
                  <a:pt x="126" y="11"/>
                </a:lnTo>
                <a:lnTo>
                  <a:pt x="99" y="0"/>
                </a:lnTo>
                <a:lnTo>
                  <a:pt x="87" y="19"/>
                </a:lnTo>
                <a:lnTo>
                  <a:pt x="74" y="78"/>
                </a:lnTo>
                <a:lnTo>
                  <a:pt x="54" y="98"/>
                </a:lnTo>
                <a:lnTo>
                  <a:pt x="49" y="122"/>
                </a:lnTo>
                <a:lnTo>
                  <a:pt x="30" y="134"/>
                </a:lnTo>
                <a:lnTo>
                  <a:pt x="9" y="133"/>
                </a:lnTo>
                <a:lnTo>
                  <a:pt x="0" y="147"/>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7" name="Freeform 812">
            <a:extLst>
              <a:ext uri="{FF2B5EF4-FFF2-40B4-BE49-F238E27FC236}">
                <a16:creationId xmlns:a16="http://schemas.microsoft.com/office/drawing/2014/main" id="{AD4D240B-D50A-4D70-8C0B-977F83984D3A}"/>
              </a:ext>
            </a:extLst>
          </p:cNvPr>
          <p:cNvSpPr>
            <a:spLocks/>
          </p:cNvSpPr>
          <p:nvPr/>
        </p:nvSpPr>
        <p:spPr bwMode="auto">
          <a:xfrm>
            <a:off x="4568074" y="4807227"/>
            <a:ext cx="37760" cy="20041"/>
          </a:xfrm>
          <a:custGeom>
            <a:avLst/>
            <a:gdLst>
              <a:gd name="T0" fmla="*/ 0 w 33"/>
              <a:gd name="T1" fmla="*/ 9 h 18"/>
              <a:gd name="T2" fmla="*/ 0 w 33"/>
              <a:gd name="T3" fmla="*/ 9 h 18"/>
              <a:gd name="T4" fmla="*/ 11 w 33"/>
              <a:gd name="T5" fmla="*/ 17 h 18"/>
              <a:gd name="T6" fmla="*/ 32 w 33"/>
              <a:gd name="T7" fmla="*/ 0 h 18"/>
              <a:gd name="T8" fmla="*/ 0 w 33"/>
              <a:gd name="T9" fmla="*/ 9 h 18"/>
              <a:gd name="T10" fmla="*/ 0 w 33"/>
              <a:gd name="T11" fmla="*/ 9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0" y="9"/>
                </a:moveTo>
                <a:lnTo>
                  <a:pt x="0" y="9"/>
                </a:lnTo>
                <a:lnTo>
                  <a:pt x="11" y="17"/>
                </a:lnTo>
                <a:lnTo>
                  <a:pt x="32" y="0"/>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8" name="Freeform 813">
            <a:extLst>
              <a:ext uri="{FF2B5EF4-FFF2-40B4-BE49-F238E27FC236}">
                <a16:creationId xmlns:a16="http://schemas.microsoft.com/office/drawing/2014/main" id="{6CE44318-CD7E-445D-B758-E7779777C82F}"/>
              </a:ext>
            </a:extLst>
          </p:cNvPr>
          <p:cNvSpPr>
            <a:spLocks/>
          </p:cNvSpPr>
          <p:nvPr/>
        </p:nvSpPr>
        <p:spPr bwMode="auto">
          <a:xfrm>
            <a:off x="4077188" y="5180206"/>
            <a:ext cx="43481" cy="94637"/>
          </a:xfrm>
          <a:custGeom>
            <a:avLst/>
            <a:gdLst>
              <a:gd name="T0" fmla="*/ 0 w 38"/>
              <a:gd name="T1" fmla="*/ 21 h 85"/>
              <a:gd name="T2" fmla="*/ 0 w 38"/>
              <a:gd name="T3" fmla="*/ 21 h 85"/>
              <a:gd name="T4" fmla="*/ 14 w 38"/>
              <a:gd name="T5" fmla="*/ 84 h 85"/>
              <a:gd name="T6" fmla="*/ 26 w 38"/>
              <a:gd name="T7" fmla="*/ 83 h 85"/>
              <a:gd name="T8" fmla="*/ 37 w 38"/>
              <a:gd name="T9" fmla="*/ 10 h 85"/>
              <a:gd name="T10" fmla="*/ 26 w 38"/>
              <a:gd name="T11" fmla="*/ 0 h 85"/>
              <a:gd name="T12" fmla="*/ 19 w 38"/>
              <a:gd name="T13" fmla="*/ 7 h 85"/>
              <a:gd name="T14" fmla="*/ 0 w 38"/>
              <a:gd name="T15" fmla="*/ 21 h 85"/>
              <a:gd name="T16" fmla="*/ 0 w 38"/>
              <a:gd name="T17" fmla="*/ 21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85"/>
              <a:gd name="T29" fmla="*/ 38 w 38"/>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85">
                <a:moveTo>
                  <a:pt x="0" y="21"/>
                </a:moveTo>
                <a:lnTo>
                  <a:pt x="0" y="21"/>
                </a:lnTo>
                <a:lnTo>
                  <a:pt x="14" y="84"/>
                </a:lnTo>
                <a:lnTo>
                  <a:pt x="26" y="83"/>
                </a:lnTo>
                <a:lnTo>
                  <a:pt x="37" y="10"/>
                </a:lnTo>
                <a:lnTo>
                  <a:pt x="26" y="0"/>
                </a:lnTo>
                <a:lnTo>
                  <a:pt x="19" y="7"/>
                </a:lnTo>
                <a:lnTo>
                  <a:pt x="0" y="2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9" name="Freeform 814">
            <a:extLst>
              <a:ext uri="{FF2B5EF4-FFF2-40B4-BE49-F238E27FC236}">
                <a16:creationId xmlns:a16="http://schemas.microsoft.com/office/drawing/2014/main" id="{1F0F724B-E44F-41E4-8A14-AE2C600D3B37}"/>
              </a:ext>
            </a:extLst>
          </p:cNvPr>
          <p:cNvSpPr>
            <a:spLocks/>
          </p:cNvSpPr>
          <p:nvPr/>
        </p:nvSpPr>
        <p:spPr bwMode="auto">
          <a:xfrm>
            <a:off x="4209922" y="5334964"/>
            <a:ext cx="29751" cy="20041"/>
          </a:xfrm>
          <a:custGeom>
            <a:avLst/>
            <a:gdLst>
              <a:gd name="T0" fmla="*/ 0 w 26"/>
              <a:gd name="T1" fmla="*/ 17 h 18"/>
              <a:gd name="T2" fmla="*/ 0 w 26"/>
              <a:gd name="T3" fmla="*/ 17 h 18"/>
              <a:gd name="T4" fmla="*/ 3 w 26"/>
              <a:gd name="T5" fmla="*/ 1 h 18"/>
              <a:gd name="T6" fmla="*/ 25 w 26"/>
              <a:gd name="T7" fmla="*/ 0 h 18"/>
              <a:gd name="T8" fmla="*/ 25 w 26"/>
              <a:gd name="T9" fmla="*/ 15 h 18"/>
              <a:gd name="T10" fmla="*/ 0 w 26"/>
              <a:gd name="T11" fmla="*/ 17 h 18"/>
              <a:gd name="T12" fmla="*/ 0 w 26"/>
              <a:gd name="T13" fmla="*/ 17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7"/>
                </a:moveTo>
                <a:lnTo>
                  <a:pt x="0" y="17"/>
                </a:lnTo>
                <a:lnTo>
                  <a:pt x="3" y="1"/>
                </a:lnTo>
                <a:lnTo>
                  <a:pt x="25" y="0"/>
                </a:lnTo>
                <a:lnTo>
                  <a:pt x="25" y="15"/>
                </a:lnTo>
                <a:lnTo>
                  <a:pt x="0" y="17"/>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0" name="Freeform 815">
            <a:extLst>
              <a:ext uri="{FF2B5EF4-FFF2-40B4-BE49-F238E27FC236}">
                <a16:creationId xmlns:a16="http://schemas.microsoft.com/office/drawing/2014/main" id="{86E37F85-C5A4-488E-B339-0F0F15565748}"/>
              </a:ext>
            </a:extLst>
          </p:cNvPr>
          <p:cNvSpPr>
            <a:spLocks/>
          </p:cNvSpPr>
          <p:nvPr/>
        </p:nvSpPr>
        <p:spPr bwMode="auto">
          <a:xfrm>
            <a:off x="4577228" y="5093363"/>
            <a:ext cx="236861" cy="223787"/>
          </a:xfrm>
          <a:custGeom>
            <a:avLst/>
            <a:gdLst>
              <a:gd name="T0" fmla="*/ 0 w 207"/>
              <a:gd name="T1" fmla="*/ 140 h 201"/>
              <a:gd name="T2" fmla="*/ 0 w 207"/>
              <a:gd name="T3" fmla="*/ 140 h 201"/>
              <a:gd name="T4" fmla="*/ 16 w 207"/>
              <a:gd name="T5" fmla="*/ 129 h 201"/>
              <a:gd name="T6" fmla="*/ 17 w 207"/>
              <a:gd name="T7" fmla="*/ 105 h 201"/>
              <a:gd name="T8" fmla="*/ 44 w 207"/>
              <a:gd name="T9" fmla="*/ 72 h 201"/>
              <a:gd name="T10" fmla="*/ 55 w 207"/>
              <a:gd name="T11" fmla="*/ 13 h 201"/>
              <a:gd name="T12" fmla="*/ 76 w 207"/>
              <a:gd name="T13" fmla="*/ 0 h 201"/>
              <a:gd name="T14" fmla="*/ 92 w 207"/>
              <a:gd name="T15" fmla="*/ 40 h 201"/>
              <a:gd name="T16" fmla="*/ 137 w 207"/>
              <a:gd name="T17" fmla="*/ 74 h 201"/>
              <a:gd name="T18" fmla="*/ 121 w 207"/>
              <a:gd name="T19" fmla="*/ 95 h 201"/>
              <a:gd name="T20" fmla="*/ 136 w 207"/>
              <a:gd name="T21" fmla="*/ 100 h 201"/>
              <a:gd name="T22" fmla="*/ 152 w 207"/>
              <a:gd name="T23" fmla="*/ 124 h 201"/>
              <a:gd name="T24" fmla="*/ 206 w 207"/>
              <a:gd name="T25" fmla="*/ 138 h 201"/>
              <a:gd name="T26" fmla="*/ 165 w 207"/>
              <a:gd name="T27" fmla="*/ 179 h 201"/>
              <a:gd name="T28" fmla="*/ 122 w 207"/>
              <a:gd name="T29" fmla="*/ 194 h 201"/>
              <a:gd name="T30" fmla="*/ 83 w 207"/>
              <a:gd name="T31" fmla="*/ 200 h 201"/>
              <a:gd name="T32" fmla="*/ 39 w 207"/>
              <a:gd name="T33" fmla="*/ 185 h 201"/>
              <a:gd name="T34" fmla="*/ 24 w 207"/>
              <a:gd name="T35" fmla="*/ 156 h 201"/>
              <a:gd name="T36" fmla="*/ 0 w 207"/>
              <a:gd name="T37" fmla="*/ 140 h 201"/>
              <a:gd name="T38" fmla="*/ 0 w 207"/>
              <a:gd name="T39" fmla="*/ 140 h 20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7"/>
              <a:gd name="T61" fmla="*/ 0 h 201"/>
              <a:gd name="T62" fmla="*/ 207 w 207"/>
              <a:gd name="T63" fmla="*/ 201 h 20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7" h="201">
                <a:moveTo>
                  <a:pt x="0" y="140"/>
                </a:moveTo>
                <a:lnTo>
                  <a:pt x="0" y="140"/>
                </a:lnTo>
                <a:lnTo>
                  <a:pt x="16" y="129"/>
                </a:lnTo>
                <a:lnTo>
                  <a:pt x="17" y="105"/>
                </a:lnTo>
                <a:lnTo>
                  <a:pt x="44" y="72"/>
                </a:lnTo>
                <a:lnTo>
                  <a:pt x="55" y="13"/>
                </a:lnTo>
                <a:lnTo>
                  <a:pt x="76" y="0"/>
                </a:lnTo>
                <a:lnTo>
                  <a:pt x="92" y="40"/>
                </a:lnTo>
                <a:lnTo>
                  <a:pt x="137" y="74"/>
                </a:lnTo>
                <a:lnTo>
                  <a:pt x="121" y="95"/>
                </a:lnTo>
                <a:lnTo>
                  <a:pt x="136" y="100"/>
                </a:lnTo>
                <a:lnTo>
                  <a:pt x="152" y="124"/>
                </a:lnTo>
                <a:lnTo>
                  <a:pt x="206" y="138"/>
                </a:lnTo>
                <a:lnTo>
                  <a:pt x="165" y="179"/>
                </a:lnTo>
                <a:lnTo>
                  <a:pt x="122" y="194"/>
                </a:lnTo>
                <a:lnTo>
                  <a:pt x="83" y="200"/>
                </a:lnTo>
                <a:lnTo>
                  <a:pt x="39" y="185"/>
                </a:lnTo>
                <a:lnTo>
                  <a:pt x="24" y="156"/>
                </a:lnTo>
                <a:lnTo>
                  <a:pt x="0" y="14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1" name="Freeform 816">
            <a:extLst>
              <a:ext uri="{FF2B5EF4-FFF2-40B4-BE49-F238E27FC236}">
                <a16:creationId xmlns:a16="http://schemas.microsoft.com/office/drawing/2014/main" id="{B1F3E296-E0F1-42B3-8EB5-18834C3DEF2D}"/>
              </a:ext>
            </a:extLst>
          </p:cNvPr>
          <p:cNvSpPr>
            <a:spLocks/>
          </p:cNvSpPr>
          <p:nvPr/>
        </p:nvSpPr>
        <p:spPr bwMode="auto">
          <a:xfrm>
            <a:off x="4715683" y="5175752"/>
            <a:ext cx="25174" cy="30061"/>
          </a:xfrm>
          <a:custGeom>
            <a:avLst/>
            <a:gdLst>
              <a:gd name="T0" fmla="*/ 0 w 22"/>
              <a:gd name="T1" fmla="*/ 21 h 27"/>
              <a:gd name="T2" fmla="*/ 0 w 22"/>
              <a:gd name="T3" fmla="*/ 21 h 27"/>
              <a:gd name="T4" fmla="*/ 15 w 22"/>
              <a:gd name="T5" fmla="*/ 26 h 27"/>
              <a:gd name="T6" fmla="*/ 21 w 22"/>
              <a:gd name="T7" fmla="*/ 18 h 27"/>
              <a:gd name="T8" fmla="*/ 10 w 22"/>
              <a:gd name="T9" fmla="*/ 16 h 27"/>
              <a:gd name="T10" fmla="*/ 21 w 22"/>
              <a:gd name="T11" fmla="*/ 10 h 27"/>
              <a:gd name="T12" fmla="*/ 16 w 22"/>
              <a:gd name="T13" fmla="*/ 0 h 27"/>
              <a:gd name="T14" fmla="*/ 0 w 22"/>
              <a:gd name="T15" fmla="*/ 21 h 27"/>
              <a:gd name="T16" fmla="*/ 0 w 22"/>
              <a:gd name="T17" fmla="*/ 2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7"/>
              <a:gd name="T29" fmla="*/ 22 w 22"/>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7">
                <a:moveTo>
                  <a:pt x="0" y="21"/>
                </a:moveTo>
                <a:lnTo>
                  <a:pt x="0" y="21"/>
                </a:lnTo>
                <a:lnTo>
                  <a:pt x="15" y="26"/>
                </a:lnTo>
                <a:lnTo>
                  <a:pt x="21" y="18"/>
                </a:lnTo>
                <a:lnTo>
                  <a:pt x="10" y="16"/>
                </a:lnTo>
                <a:lnTo>
                  <a:pt x="21" y="10"/>
                </a:lnTo>
                <a:lnTo>
                  <a:pt x="16" y="0"/>
                </a:lnTo>
                <a:lnTo>
                  <a:pt x="0" y="2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2" name="Freeform 817">
            <a:extLst>
              <a:ext uri="{FF2B5EF4-FFF2-40B4-BE49-F238E27FC236}">
                <a16:creationId xmlns:a16="http://schemas.microsoft.com/office/drawing/2014/main" id="{BCB202AA-2A16-4C5C-AA67-6AFAFA8F6938}"/>
              </a:ext>
            </a:extLst>
          </p:cNvPr>
          <p:cNvSpPr>
            <a:spLocks/>
          </p:cNvSpPr>
          <p:nvPr/>
        </p:nvSpPr>
        <p:spPr bwMode="auto">
          <a:xfrm>
            <a:off x="4198479" y="5334964"/>
            <a:ext cx="88108" cy="94637"/>
          </a:xfrm>
          <a:custGeom>
            <a:avLst/>
            <a:gdLst>
              <a:gd name="T0" fmla="*/ 0 w 77"/>
              <a:gd name="T1" fmla="*/ 40 h 85"/>
              <a:gd name="T2" fmla="*/ 0 w 77"/>
              <a:gd name="T3" fmla="*/ 40 h 85"/>
              <a:gd name="T4" fmla="*/ 9 w 77"/>
              <a:gd name="T5" fmla="*/ 27 h 85"/>
              <a:gd name="T6" fmla="*/ 14 w 77"/>
              <a:gd name="T7" fmla="*/ 28 h 85"/>
              <a:gd name="T8" fmla="*/ 10 w 77"/>
              <a:gd name="T9" fmla="*/ 17 h 85"/>
              <a:gd name="T10" fmla="*/ 35 w 77"/>
              <a:gd name="T11" fmla="*/ 15 h 85"/>
              <a:gd name="T12" fmla="*/ 35 w 77"/>
              <a:gd name="T13" fmla="*/ 0 h 85"/>
              <a:gd name="T14" fmla="*/ 63 w 77"/>
              <a:gd name="T15" fmla="*/ 1 h 85"/>
              <a:gd name="T16" fmla="*/ 62 w 77"/>
              <a:gd name="T17" fmla="*/ 13 h 85"/>
              <a:gd name="T18" fmla="*/ 76 w 77"/>
              <a:gd name="T19" fmla="*/ 15 h 85"/>
              <a:gd name="T20" fmla="*/ 72 w 77"/>
              <a:gd name="T21" fmla="*/ 61 h 85"/>
              <a:gd name="T22" fmla="*/ 54 w 77"/>
              <a:gd name="T23" fmla="*/ 56 h 85"/>
              <a:gd name="T24" fmla="*/ 33 w 77"/>
              <a:gd name="T25" fmla="*/ 84 h 85"/>
              <a:gd name="T26" fmla="*/ 0 w 77"/>
              <a:gd name="T27" fmla="*/ 40 h 85"/>
              <a:gd name="T28" fmla="*/ 0 w 77"/>
              <a:gd name="T29" fmla="*/ 4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5"/>
              <a:gd name="T47" fmla="*/ 77 w 77"/>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5">
                <a:moveTo>
                  <a:pt x="0" y="40"/>
                </a:moveTo>
                <a:lnTo>
                  <a:pt x="0" y="40"/>
                </a:lnTo>
                <a:lnTo>
                  <a:pt x="9" y="27"/>
                </a:lnTo>
                <a:lnTo>
                  <a:pt x="14" y="28"/>
                </a:lnTo>
                <a:lnTo>
                  <a:pt x="10" y="17"/>
                </a:lnTo>
                <a:lnTo>
                  <a:pt x="35" y="15"/>
                </a:lnTo>
                <a:lnTo>
                  <a:pt x="35" y="0"/>
                </a:lnTo>
                <a:lnTo>
                  <a:pt x="63" y="1"/>
                </a:lnTo>
                <a:lnTo>
                  <a:pt x="62" y="13"/>
                </a:lnTo>
                <a:lnTo>
                  <a:pt x="76" y="15"/>
                </a:lnTo>
                <a:lnTo>
                  <a:pt x="72" y="61"/>
                </a:lnTo>
                <a:lnTo>
                  <a:pt x="54" y="56"/>
                </a:lnTo>
                <a:lnTo>
                  <a:pt x="33" y="84"/>
                </a:lnTo>
                <a:lnTo>
                  <a:pt x="0" y="4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3" name="Freeform 818">
            <a:extLst>
              <a:ext uri="{FF2B5EF4-FFF2-40B4-BE49-F238E27FC236}">
                <a16:creationId xmlns:a16="http://schemas.microsoft.com/office/drawing/2014/main" id="{0C93BDFC-9980-4906-BF18-DAD7D5B3E82D}"/>
              </a:ext>
            </a:extLst>
          </p:cNvPr>
          <p:cNvSpPr>
            <a:spLocks/>
          </p:cNvSpPr>
          <p:nvPr/>
        </p:nvSpPr>
        <p:spPr bwMode="auto">
          <a:xfrm>
            <a:off x="3801422" y="5162392"/>
            <a:ext cx="48059" cy="8907"/>
          </a:xfrm>
          <a:custGeom>
            <a:avLst/>
            <a:gdLst>
              <a:gd name="T0" fmla="*/ 0 w 42"/>
              <a:gd name="T1" fmla="*/ 7 h 8"/>
              <a:gd name="T2" fmla="*/ 0 w 42"/>
              <a:gd name="T3" fmla="*/ 7 h 8"/>
              <a:gd name="T4" fmla="*/ 2 w 42"/>
              <a:gd name="T5" fmla="*/ 0 h 8"/>
              <a:gd name="T6" fmla="*/ 41 w 42"/>
              <a:gd name="T7" fmla="*/ 2 h 8"/>
              <a:gd name="T8" fmla="*/ 0 w 42"/>
              <a:gd name="T9" fmla="*/ 7 h 8"/>
              <a:gd name="T10" fmla="*/ 0 w 42"/>
              <a:gd name="T11" fmla="*/ 7 h 8"/>
              <a:gd name="T12" fmla="*/ 0 60000 65536"/>
              <a:gd name="T13" fmla="*/ 0 60000 65536"/>
              <a:gd name="T14" fmla="*/ 0 60000 65536"/>
              <a:gd name="T15" fmla="*/ 0 60000 65536"/>
              <a:gd name="T16" fmla="*/ 0 60000 65536"/>
              <a:gd name="T17" fmla="*/ 0 60000 65536"/>
              <a:gd name="T18" fmla="*/ 0 w 42"/>
              <a:gd name="T19" fmla="*/ 0 h 8"/>
              <a:gd name="T20" fmla="*/ 42 w 42"/>
              <a:gd name="T21" fmla="*/ 8 h 8"/>
            </a:gdLst>
            <a:ahLst/>
            <a:cxnLst>
              <a:cxn ang="T12">
                <a:pos x="T0" y="T1"/>
              </a:cxn>
              <a:cxn ang="T13">
                <a:pos x="T2" y="T3"/>
              </a:cxn>
              <a:cxn ang="T14">
                <a:pos x="T4" y="T5"/>
              </a:cxn>
              <a:cxn ang="T15">
                <a:pos x="T6" y="T7"/>
              </a:cxn>
              <a:cxn ang="T16">
                <a:pos x="T8" y="T9"/>
              </a:cxn>
              <a:cxn ang="T17">
                <a:pos x="T10" y="T11"/>
              </a:cxn>
            </a:cxnLst>
            <a:rect l="T18" t="T19" r="T20" b="T21"/>
            <a:pathLst>
              <a:path w="42" h="8">
                <a:moveTo>
                  <a:pt x="0" y="7"/>
                </a:moveTo>
                <a:lnTo>
                  <a:pt x="0" y="7"/>
                </a:lnTo>
                <a:lnTo>
                  <a:pt x="2" y="0"/>
                </a:lnTo>
                <a:lnTo>
                  <a:pt x="41" y="2"/>
                </a:lnTo>
                <a:lnTo>
                  <a:pt x="0"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4" name="Freeform 819">
            <a:extLst>
              <a:ext uri="{FF2B5EF4-FFF2-40B4-BE49-F238E27FC236}">
                <a16:creationId xmlns:a16="http://schemas.microsoft.com/office/drawing/2014/main" id="{2483B080-5A2E-4F13-B9A0-DEDEF8079900}"/>
              </a:ext>
            </a:extLst>
          </p:cNvPr>
          <p:cNvSpPr>
            <a:spLocks/>
          </p:cNvSpPr>
          <p:nvPr/>
        </p:nvSpPr>
        <p:spPr bwMode="auto">
          <a:xfrm>
            <a:off x="4015399" y="5199133"/>
            <a:ext cx="67511" cy="99090"/>
          </a:xfrm>
          <a:custGeom>
            <a:avLst/>
            <a:gdLst>
              <a:gd name="T0" fmla="*/ 0 w 59"/>
              <a:gd name="T1" fmla="*/ 83 h 89"/>
              <a:gd name="T2" fmla="*/ 0 w 59"/>
              <a:gd name="T3" fmla="*/ 83 h 89"/>
              <a:gd name="T4" fmla="*/ 5 w 59"/>
              <a:gd name="T5" fmla="*/ 23 h 89"/>
              <a:gd name="T6" fmla="*/ 3 w 59"/>
              <a:gd name="T7" fmla="*/ 4 h 89"/>
              <a:gd name="T8" fmla="*/ 39 w 59"/>
              <a:gd name="T9" fmla="*/ 0 h 89"/>
              <a:gd name="T10" fmla="*/ 58 w 59"/>
              <a:gd name="T11" fmla="*/ 70 h 89"/>
              <a:gd name="T12" fmla="*/ 15 w 59"/>
              <a:gd name="T13" fmla="*/ 88 h 89"/>
              <a:gd name="T14" fmla="*/ 0 w 59"/>
              <a:gd name="T15" fmla="*/ 83 h 89"/>
              <a:gd name="T16" fmla="*/ 0 w 59"/>
              <a:gd name="T17" fmla="*/ 83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89"/>
              <a:gd name="T29" fmla="*/ 59 w 59"/>
              <a:gd name="T30" fmla="*/ 89 h 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89">
                <a:moveTo>
                  <a:pt x="0" y="83"/>
                </a:moveTo>
                <a:lnTo>
                  <a:pt x="0" y="83"/>
                </a:lnTo>
                <a:lnTo>
                  <a:pt x="5" y="23"/>
                </a:lnTo>
                <a:lnTo>
                  <a:pt x="3" y="4"/>
                </a:lnTo>
                <a:lnTo>
                  <a:pt x="39" y="0"/>
                </a:lnTo>
                <a:lnTo>
                  <a:pt x="58" y="70"/>
                </a:lnTo>
                <a:lnTo>
                  <a:pt x="15" y="88"/>
                </a:lnTo>
                <a:lnTo>
                  <a:pt x="0" y="8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5" name="Freeform 820">
            <a:extLst>
              <a:ext uri="{FF2B5EF4-FFF2-40B4-BE49-F238E27FC236}">
                <a16:creationId xmlns:a16="http://schemas.microsoft.com/office/drawing/2014/main" id="{7F1B88CC-77FA-4556-9E9A-EBE75920496C}"/>
              </a:ext>
            </a:extLst>
          </p:cNvPr>
          <p:cNvSpPr>
            <a:spLocks/>
          </p:cNvSpPr>
          <p:nvPr/>
        </p:nvSpPr>
        <p:spPr bwMode="auto">
          <a:xfrm>
            <a:off x="3828885" y="5175752"/>
            <a:ext cx="115570" cy="82389"/>
          </a:xfrm>
          <a:custGeom>
            <a:avLst/>
            <a:gdLst>
              <a:gd name="T0" fmla="*/ 0 w 101"/>
              <a:gd name="T1" fmla="*/ 25 h 74"/>
              <a:gd name="T2" fmla="*/ 0 w 101"/>
              <a:gd name="T3" fmla="*/ 25 h 74"/>
              <a:gd name="T4" fmla="*/ 17 w 101"/>
              <a:gd name="T5" fmla="*/ 14 h 74"/>
              <a:gd name="T6" fmla="*/ 17 w 101"/>
              <a:gd name="T7" fmla="*/ 0 h 74"/>
              <a:gd name="T8" fmla="*/ 50 w 101"/>
              <a:gd name="T9" fmla="*/ 3 h 74"/>
              <a:gd name="T10" fmla="*/ 59 w 101"/>
              <a:gd name="T11" fmla="*/ 10 h 74"/>
              <a:gd name="T12" fmla="*/ 82 w 101"/>
              <a:gd name="T13" fmla="*/ 2 h 74"/>
              <a:gd name="T14" fmla="*/ 96 w 101"/>
              <a:gd name="T15" fmla="*/ 35 h 74"/>
              <a:gd name="T16" fmla="*/ 100 w 101"/>
              <a:gd name="T17" fmla="*/ 59 h 74"/>
              <a:gd name="T18" fmla="*/ 91 w 101"/>
              <a:gd name="T19" fmla="*/ 58 h 74"/>
              <a:gd name="T20" fmla="*/ 89 w 101"/>
              <a:gd name="T21" fmla="*/ 71 h 74"/>
              <a:gd name="T22" fmla="*/ 75 w 101"/>
              <a:gd name="T23" fmla="*/ 73 h 74"/>
              <a:gd name="T24" fmla="*/ 74 w 101"/>
              <a:gd name="T25" fmla="*/ 59 h 74"/>
              <a:gd name="T26" fmla="*/ 66 w 101"/>
              <a:gd name="T27" fmla="*/ 59 h 74"/>
              <a:gd name="T28" fmla="*/ 52 w 101"/>
              <a:gd name="T29" fmla="*/ 38 h 74"/>
              <a:gd name="T30" fmla="*/ 23 w 101"/>
              <a:gd name="T31" fmla="*/ 50 h 74"/>
              <a:gd name="T32" fmla="*/ 0 w 101"/>
              <a:gd name="T33" fmla="*/ 25 h 74"/>
              <a:gd name="T34" fmla="*/ 0 w 101"/>
              <a:gd name="T35" fmla="*/ 25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74"/>
              <a:gd name="T56" fmla="*/ 101 w 101"/>
              <a:gd name="T57" fmla="*/ 74 h 7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74">
                <a:moveTo>
                  <a:pt x="0" y="25"/>
                </a:moveTo>
                <a:lnTo>
                  <a:pt x="0" y="25"/>
                </a:lnTo>
                <a:lnTo>
                  <a:pt x="17" y="14"/>
                </a:lnTo>
                <a:lnTo>
                  <a:pt x="17" y="0"/>
                </a:lnTo>
                <a:lnTo>
                  <a:pt x="50" y="3"/>
                </a:lnTo>
                <a:lnTo>
                  <a:pt x="59" y="10"/>
                </a:lnTo>
                <a:lnTo>
                  <a:pt x="82" y="2"/>
                </a:lnTo>
                <a:lnTo>
                  <a:pt x="96" y="35"/>
                </a:lnTo>
                <a:lnTo>
                  <a:pt x="100" y="59"/>
                </a:lnTo>
                <a:lnTo>
                  <a:pt x="91" y="58"/>
                </a:lnTo>
                <a:lnTo>
                  <a:pt x="89" y="71"/>
                </a:lnTo>
                <a:lnTo>
                  <a:pt x="75" y="73"/>
                </a:lnTo>
                <a:lnTo>
                  <a:pt x="74" y="59"/>
                </a:lnTo>
                <a:lnTo>
                  <a:pt x="66" y="59"/>
                </a:lnTo>
                <a:lnTo>
                  <a:pt x="52" y="38"/>
                </a:lnTo>
                <a:lnTo>
                  <a:pt x="23" y="50"/>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6" name="Freeform 821">
            <a:extLst>
              <a:ext uri="{FF2B5EF4-FFF2-40B4-BE49-F238E27FC236}">
                <a16:creationId xmlns:a16="http://schemas.microsoft.com/office/drawing/2014/main" id="{003FC4C7-BA5E-490B-A4F1-1C0EFED6FB87}"/>
              </a:ext>
            </a:extLst>
          </p:cNvPr>
          <p:cNvSpPr>
            <a:spLocks/>
          </p:cNvSpPr>
          <p:nvPr/>
        </p:nvSpPr>
        <p:spPr bwMode="auto">
          <a:xfrm>
            <a:off x="4761453" y="4915224"/>
            <a:ext cx="29751" cy="8907"/>
          </a:xfrm>
          <a:custGeom>
            <a:avLst/>
            <a:gdLst>
              <a:gd name="T0" fmla="*/ 0 w 26"/>
              <a:gd name="T1" fmla="*/ 0 h 8"/>
              <a:gd name="T2" fmla="*/ 0 w 26"/>
              <a:gd name="T3" fmla="*/ 0 h 8"/>
              <a:gd name="T4" fmla="*/ 13 w 26"/>
              <a:gd name="T5" fmla="*/ 7 h 8"/>
              <a:gd name="T6" fmla="*/ 25 w 26"/>
              <a:gd name="T7" fmla="*/ 2 h 8"/>
              <a:gd name="T8" fmla="*/ 0 w 26"/>
              <a:gd name="T9" fmla="*/ 0 h 8"/>
              <a:gd name="T10" fmla="*/ 0 w 26"/>
              <a:gd name="T11" fmla="*/ 0 h 8"/>
              <a:gd name="T12" fmla="*/ 0 60000 65536"/>
              <a:gd name="T13" fmla="*/ 0 60000 65536"/>
              <a:gd name="T14" fmla="*/ 0 60000 65536"/>
              <a:gd name="T15" fmla="*/ 0 60000 65536"/>
              <a:gd name="T16" fmla="*/ 0 60000 65536"/>
              <a:gd name="T17" fmla="*/ 0 60000 65536"/>
              <a:gd name="T18" fmla="*/ 0 w 26"/>
              <a:gd name="T19" fmla="*/ 0 h 8"/>
              <a:gd name="T20" fmla="*/ 26 w 26"/>
              <a:gd name="T21" fmla="*/ 8 h 8"/>
            </a:gdLst>
            <a:ahLst/>
            <a:cxnLst>
              <a:cxn ang="T12">
                <a:pos x="T0" y="T1"/>
              </a:cxn>
              <a:cxn ang="T13">
                <a:pos x="T2" y="T3"/>
              </a:cxn>
              <a:cxn ang="T14">
                <a:pos x="T4" y="T5"/>
              </a:cxn>
              <a:cxn ang="T15">
                <a:pos x="T6" y="T7"/>
              </a:cxn>
              <a:cxn ang="T16">
                <a:pos x="T8" y="T9"/>
              </a:cxn>
              <a:cxn ang="T17">
                <a:pos x="T10" y="T11"/>
              </a:cxn>
            </a:cxnLst>
            <a:rect l="T18" t="T19" r="T20" b="T21"/>
            <a:pathLst>
              <a:path w="26" h="8">
                <a:moveTo>
                  <a:pt x="0" y="0"/>
                </a:moveTo>
                <a:lnTo>
                  <a:pt x="0" y="0"/>
                </a:lnTo>
                <a:lnTo>
                  <a:pt x="13" y="7"/>
                </a:lnTo>
                <a:lnTo>
                  <a:pt x="25" y="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7" name="Freeform 822">
            <a:extLst>
              <a:ext uri="{FF2B5EF4-FFF2-40B4-BE49-F238E27FC236}">
                <a16:creationId xmlns:a16="http://schemas.microsoft.com/office/drawing/2014/main" id="{9BD2EF94-3A1F-4B1E-8B71-180E83DE23F4}"/>
              </a:ext>
            </a:extLst>
          </p:cNvPr>
          <p:cNvSpPr>
            <a:spLocks/>
          </p:cNvSpPr>
          <p:nvPr/>
        </p:nvSpPr>
        <p:spPr bwMode="auto">
          <a:xfrm>
            <a:off x="4593248" y="4849535"/>
            <a:ext cx="25174" cy="64575"/>
          </a:xfrm>
          <a:custGeom>
            <a:avLst/>
            <a:gdLst>
              <a:gd name="T0" fmla="*/ 0 w 22"/>
              <a:gd name="T1" fmla="*/ 28 h 58"/>
              <a:gd name="T2" fmla="*/ 0 w 22"/>
              <a:gd name="T3" fmla="*/ 28 h 58"/>
              <a:gd name="T4" fmla="*/ 11 w 22"/>
              <a:gd name="T5" fmla="*/ 57 h 58"/>
              <a:gd name="T6" fmla="*/ 13 w 22"/>
              <a:gd name="T7" fmla="*/ 56 h 58"/>
              <a:gd name="T8" fmla="*/ 19 w 22"/>
              <a:gd name="T9" fmla="*/ 25 h 58"/>
              <a:gd name="T10" fmla="*/ 11 w 22"/>
              <a:gd name="T11" fmla="*/ 28 h 58"/>
              <a:gd name="T12" fmla="*/ 13 w 22"/>
              <a:gd name="T13" fmla="*/ 14 h 58"/>
              <a:gd name="T14" fmla="*/ 20 w 22"/>
              <a:gd name="T15" fmla="*/ 7 h 58"/>
              <a:gd name="T16" fmla="*/ 21 w 22"/>
              <a:gd name="T17" fmla="*/ 0 h 58"/>
              <a:gd name="T18" fmla="*/ 14 w 22"/>
              <a:gd name="T19" fmla="*/ 1 h 58"/>
              <a:gd name="T20" fmla="*/ 0 w 22"/>
              <a:gd name="T21" fmla="*/ 28 h 58"/>
              <a:gd name="T22" fmla="*/ 0 w 22"/>
              <a:gd name="T23" fmla="*/ 28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58"/>
              <a:gd name="T38" fmla="*/ 22 w 22"/>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58">
                <a:moveTo>
                  <a:pt x="0" y="28"/>
                </a:moveTo>
                <a:lnTo>
                  <a:pt x="0" y="28"/>
                </a:lnTo>
                <a:lnTo>
                  <a:pt x="11" y="57"/>
                </a:lnTo>
                <a:lnTo>
                  <a:pt x="13" y="56"/>
                </a:lnTo>
                <a:lnTo>
                  <a:pt x="19" y="25"/>
                </a:lnTo>
                <a:lnTo>
                  <a:pt x="11" y="28"/>
                </a:lnTo>
                <a:lnTo>
                  <a:pt x="13" y="14"/>
                </a:lnTo>
                <a:lnTo>
                  <a:pt x="20" y="7"/>
                </a:lnTo>
                <a:lnTo>
                  <a:pt x="21" y="0"/>
                </a:lnTo>
                <a:lnTo>
                  <a:pt x="14" y="1"/>
                </a:lnTo>
                <a:lnTo>
                  <a:pt x="0" y="2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8" name="Freeform 823">
            <a:extLst>
              <a:ext uri="{FF2B5EF4-FFF2-40B4-BE49-F238E27FC236}">
                <a16:creationId xmlns:a16="http://schemas.microsoft.com/office/drawing/2014/main" id="{EAEDBD41-082E-45BA-8113-5C661357A1E7}"/>
              </a:ext>
            </a:extLst>
          </p:cNvPr>
          <p:cNvSpPr>
            <a:spLocks/>
          </p:cNvSpPr>
          <p:nvPr/>
        </p:nvSpPr>
        <p:spPr bwMode="auto">
          <a:xfrm>
            <a:off x="3929579" y="5205813"/>
            <a:ext cx="92684" cy="96863"/>
          </a:xfrm>
          <a:custGeom>
            <a:avLst/>
            <a:gdLst>
              <a:gd name="T0" fmla="*/ 0 w 81"/>
              <a:gd name="T1" fmla="*/ 57 h 87"/>
              <a:gd name="T2" fmla="*/ 0 w 81"/>
              <a:gd name="T3" fmla="*/ 57 h 87"/>
              <a:gd name="T4" fmla="*/ 1 w 81"/>
              <a:gd name="T5" fmla="*/ 44 h 87"/>
              <a:gd name="T6" fmla="*/ 3 w 81"/>
              <a:gd name="T7" fmla="*/ 31 h 87"/>
              <a:gd name="T8" fmla="*/ 12 w 81"/>
              <a:gd name="T9" fmla="*/ 32 h 87"/>
              <a:gd name="T10" fmla="*/ 8 w 81"/>
              <a:gd name="T11" fmla="*/ 8 h 87"/>
              <a:gd name="T12" fmla="*/ 32 w 81"/>
              <a:gd name="T13" fmla="*/ 0 h 87"/>
              <a:gd name="T14" fmla="*/ 46 w 81"/>
              <a:gd name="T15" fmla="*/ 5 h 87"/>
              <a:gd name="T16" fmla="*/ 53 w 81"/>
              <a:gd name="T17" fmla="*/ 14 h 87"/>
              <a:gd name="T18" fmla="*/ 80 w 81"/>
              <a:gd name="T19" fmla="*/ 17 h 87"/>
              <a:gd name="T20" fmla="*/ 75 w 81"/>
              <a:gd name="T21" fmla="*/ 77 h 87"/>
              <a:gd name="T22" fmla="*/ 13 w 81"/>
              <a:gd name="T23" fmla="*/ 86 h 87"/>
              <a:gd name="T24" fmla="*/ 15 w 81"/>
              <a:gd name="T25" fmla="*/ 66 h 87"/>
              <a:gd name="T26" fmla="*/ 0 w 81"/>
              <a:gd name="T27" fmla="*/ 57 h 87"/>
              <a:gd name="T28" fmla="*/ 0 w 81"/>
              <a:gd name="T29" fmla="*/ 57 h 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87"/>
              <a:gd name="T47" fmla="*/ 81 w 81"/>
              <a:gd name="T48" fmla="*/ 87 h 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87">
                <a:moveTo>
                  <a:pt x="0" y="57"/>
                </a:moveTo>
                <a:lnTo>
                  <a:pt x="0" y="57"/>
                </a:lnTo>
                <a:lnTo>
                  <a:pt x="1" y="44"/>
                </a:lnTo>
                <a:lnTo>
                  <a:pt x="3" y="31"/>
                </a:lnTo>
                <a:lnTo>
                  <a:pt x="12" y="32"/>
                </a:lnTo>
                <a:lnTo>
                  <a:pt x="8" y="8"/>
                </a:lnTo>
                <a:lnTo>
                  <a:pt x="32" y="0"/>
                </a:lnTo>
                <a:lnTo>
                  <a:pt x="46" y="5"/>
                </a:lnTo>
                <a:lnTo>
                  <a:pt x="53" y="14"/>
                </a:lnTo>
                <a:lnTo>
                  <a:pt x="80" y="17"/>
                </a:lnTo>
                <a:lnTo>
                  <a:pt x="75" y="77"/>
                </a:lnTo>
                <a:lnTo>
                  <a:pt x="13" y="86"/>
                </a:lnTo>
                <a:lnTo>
                  <a:pt x="15" y="66"/>
                </a:lnTo>
                <a:lnTo>
                  <a:pt x="0" y="5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9" name="Freeform 824">
            <a:extLst>
              <a:ext uri="{FF2B5EF4-FFF2-40B4-BE49-F238E27FC236}">
                <a16:creationId xmlns:a16="http://schemas.microsoft.com/office/drawing/2014/main" id="{BC07ED43-92C0-4463-BE91-75D378245AC3}"/>
              </a:ext>
            </a:extLst>
          </p:cNvPr>
          <p:cNvSpPr>
            <a:spLocks/>
          </p:cNvSpPr>
          <p:nvPr/>
        </p:nvSpPr>
        <p:spPr bwMode="auto">
          <a:xfrm>
            <a:off x="4605834" y="4846195"/>
            <a:ext cx="68655" cy="72369"/>
          </a:xfrm>
          <a:custGeom>
            <a:avLst/>
            <a:gdLst>
              <a:gd name="T0" fmla="*/ 0 w 60"/>
              <a:gd name="T1" fmla="*/ 31 h 65"/>
              <a:gd name="T2" fmla="*/ 0 w 60"/>
              <a:gd name="T3" fmla="*/ 31 h 65"/>
              <a:gd name="T4" fmla="*/ 2 w 60"/>
              <a:gd name="T5" fmla="*/ 17 h 65"/>
              <a:gd name="T6" fmla="*/ 9 w 60"/>
              <a:gd name="T7" fmla="*/ 10 h 65"/>
              <a:gd name="T8" fmla="*/ 23 w 60"/>
              <a:gd name="T9" fmla="*/ 16 h 65"/>
              <a:gd name="T10" fmla="*/ 53 w 60"/>
              <a:gd name="T11" fmla="*/ 0 h 65"/>
              <a:gd name="T12" fmla="*/ 59 w 60"/>
              <a:gd name="T13" fmla="*/ 18 h 65"/>
              <a:gd name="T14" fmla="*/ 28 w 60"/>
              <a:gd name="T15" fmla="*/ 28 h 65"/>
              <a:gd name="T16" fmla="*/ 44 w 60"/>
              <a:gd name="T17" fmla="*/ 42 h 65"/>
              <a:gd name="T18" fmla="*/ 36 w 60"/>
              <a:gd name="T19" fmla="*/ 51 h 65"/>
              <a:gd name="T20" fmla="*/ 17 w 60"/>
              <a:gd name="T21" fmla="*/ 64 h 65"/>
              <a:gd name="T22" fmla="*/ 2 w 60"/>
              <a:gd name="T23" fmla="*/ 59 h 65"/>
              <a:gd name="T24" fmla="*/ 2 w 60"/>
              <a:gd name="T25" fmla="*/ 59 h 65"/>
              <a:gd name="T26" fmla="*/ 8 w 60"/>
              <a:gd name="T27" fmla="*/ 28 h 65"/>
              <a:gd name="T28" fmla="*/ 0 w 60"/>
              <a:gd name="T29" fmla="*/ 31 h 65"/>
              <a:gd name="T30" fmla="*/ 0 w 60"/>
              <a:gd name="T31" fmla="*/ 31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0"/>
              <a:gd name="T49" fmla="*/ 0 h 65"/>
              <a:gd name="T50" fmla="*/ 60 w 60"/>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0" h="65">
                <a:moveTo>
                  <a:pt x="0" y="31"/>
                </a:moveTo>
                <a:lnTo>
                  <a:pt x="0" y="31"/>
                </a:lnTo>
                <a:lnTo>
                  <a:pt x="2" y="17"/>
                </a:lnTo>
                <a:lnTo>
                  <a:pt x="9" y="10"/>
                </a:lnTo>
                <a:lnTo>
                  <a:pt x="23" y="16"/>
                </a:lnTo>
                <a:lnTo>
                  <a:pt x="53" y="0"/>
                </a:lnTo>
                <a:lnTo>
                  <a:pt x="59" y="18"/>
                </a:lnTo>
                <a:lnTo>
                  <a:pt x="28" y="28"/>
                </a:lnTo>
                <a:lnTo>
                  <a:pt x="44" y="42"/>
                </a:lnTo>
                <a:lnTo>
                  <a:pt x="36" y="51"/>
                </a:lnTo>
                <a:lnTo>
                  <a:pt x="17" y="64"/>
                </a:lnTo>
                <a:lnTo>
                  <a:pt x="2" y="59"/>
                </a:lnTo>
                <a:lnTo>
                  <a:pt x="8" y="28"/>
                </a:lnTo>
                <a:lnTo>
                  <a:pt x="0" y="3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0" name="Freeform 825">
            <a:extLst>
              <a:ext uri="{FF2B5EF4-FFF2-40B4-BE49-F238E27FC236}">
                <a16:creationId xmlns:a16="http://schemas.microsoft.com/office/drawing/2014/main" id="{193E87B5-9C63-4375-B210-A66A1AFCCF6F}"/>
              </a:ext>
            </a:extLst>
          </p:cNvPr>
          <p:cNvSpPr>
            <a:spLocks/>
          </p:cNvSpPr>
          <p:nvPr/>
        </p:nvSpPr>
        <p:spPr bwMode="auto">
          <a:xfrm>
            <a:off x="4593248" y="5299336"/>
            <a:ext cx="124724" cy="140284"/>
          </a:xfrm>
          <a:custGeom>
            <a:avLst/>
            <a:gdLst>
              <a:gd name="T0" fmla="*/ 0 w 109"/>
              <a:gd name="T1" fmla="*/ 8 h 126"/>
              <a:gd name="T2" fmla="*/ 0 w 109"/>
              <a:gd name="T3" fmla="*/ 8 h 126"/>
              <a:gd name="T4" fmla="*/ 15 w 109"/>
              <a:gd name="T5" fmla="*/ 34 h 126"/>
              <a:gd name="T6" fmla="*/ 0 w 109"/>
              <a:gd name="T7" fmla="*/ 59 h 126"/>
              <a:gd name="T8" fmla="*/ 11 w 109"/>
              <a:gd name="T9" fmla="*/ 66 h 126"/>
              <a:gd name="T10" fmla="*/ 3 w 109"/>
              <a:gd name="T11" fmla="*/ 75 h 126"/>
              <a:gd name="T12" fmla="*/ 74 w 109"/>
              <a:gd name="T13" fmla="*/ 125 h 126"/>
              <a:gd name="T14" fmla="*/ 104 w 109"/>
              <a:gd name="T15" fmla="*/ 85 h 126"/>
              <a:gd name="T16" fmla="*/ 97 w 109"/>
              <a:gd name="T17" fmla="*/ 74 h 126"/>
              <a:gd name="T18" fmla="*/ 97 w 109"/>
              <a:gd name="T19" fmla="*/ 23 h 126"/>
              <a:gd name="T20" fmla="*/ 108 w 109"/>
              <a:gd name="T21" fmla="*/ 9 h 126"/>
              <a:gd name="T22" fmla="*/ 69 w 109"/>
              <a:gd name="T23" fmla="*/ 15 h 126"/>
              <a:gd name="T24" fmla="*/ 25 w 109"/>
              <a:gd name="T25" fmla="*/ 0 h 126"/>
              <a:gd name="T26" fmla="*/ 0 w 109"/>
              <a:gd name="T27" fmla="*/ 8 h 126"/>
              <a:gd name="T28" fmla="*/ 0 w 109"/>
              <a:gd name="T29" fmla="*/ 8 h 1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26"/>
              <a:gd name="T47" fmla="*/ 109 w 109"/>
              <a:gd name="T48" fmla="*/ 126 h 1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26">
                <a:moveTo>
                  <a:pt x="0" y="8"/>
                </a:moveTo>
                <a:lnTo>
                  <a:pt x="0" y="8"/>
                </a:lnTo>
                <a:lnTo>
                  <a:pt x="15" y="34"/>
                </a:lnTo>
                <a:lnTo>
                  <a:pt x="0" y="59"/>
                </a:lnTo>
                <a:lnTo>
                  <a:pt x="11" y="66"/>
                </a:lnTo>
                <a:lnTo>
                  <a:pt x="3" y="75"/>
                </a:lnTo>
                <a:lnTo>
                  <a:pt x="74" y="125"/>
                </a:lnTo>
                <a:lnTo>
                  <a:pt x="104" y="85"/>
                </a:lnTo>
                <a:lnTo>
                  <a:pt x="97" y="74"/>
                </a:lnTo>
                <a:lnTo>
                  <a:pt x="97" y="23"/>
                </a:lnTo>
                <a:lnTo>
                  <a:pt x="108" y="9"/>
                </a:lnTo>
                <a:lnTo>
                  <a:pt x="69" y="15"/>
                </a:lnTo>
                <a:lnTo>
                  <a:pt x="25" y="0"/>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1" name="Freeform 826">
            <a:extLst>
              <a:ext uri="{FF2B5EF4-FFF2-40B4-BE49-F238E27FC236}">
                <a16:creationId xmlns:a16="http://schemas.microsoft.com/office/drawing/2014/main" id="{793AFA17-087D-46AE-869B-60FF321E751B}"/>
              </a:ext>
            </a:extLst>
          </p:cNvPr>
          <p:cNvSpPr>
            <a:spLocks/>
          </p:cNvSpPr>
          <p:nvPr/>
        </p:nvSpPr>
        <p:spPr bwMode="auto">
          <a:xfrm>
            <a:off x="4790060" y="4902977"/>
            <a:ext cx="28607" cy="24494"/>
          </a:xfrm>
          <a:custGeom>
            <a:avLst/>
            <a:gdLst>
              <a:gd name="T0" fmla="*/ 0 w 25"/>
              <a:gd name="T1" fmla="*/ 13 h 22"/>
              <a:gd name="T2" fmla="*/ 0 w 25"/>
              <a:gd name="T3" fmla="*/ 13 h 22"/>
              <a:gd name="T4" fmla="*/ 20 w 25"/>
              <a:gd name="T5" fmla="*/ 0 h 22"/>
              <a:gd name="T6" fmla="*/ 24 w 25"/>
              <a:gd name="T7" fmla="*/ 21 h 22"/>
              <a:gd name="T8" fmla="*/ 0 w 25"/>
              <a:gd name="T9" fmla="*/ 13 h 22"/>
              <a:gd name="T10" fmla="*/ 0 w 25"/>
              <a:gd name="T11" fmla="*/ 13 h 22"/>
              <a:gd name="T12" fmla="*/ 0 60000 65536"/>
              <a:gd name="T13" fmla="*/ 0 60000 65536"/>
              <a:gd name="T14" fmla="*/ 0 60000 65536"/>
              <a:gd name="T15" fmla="*/ 0 60000 65536"/>
              <a:gd name="T16" fmla="*/ 0 60000 65536"/>
              <a:gd name="T17" fmla="*/ 0 60000 65536"/>
              <a:gd name="T18" fmla="*/ 0 w 25"/>
              <a:gd name="T19" fmla="*/ 0 h 22"/>
              <a:gd name="T20" fmla="*/ 25 w 2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5" h="22">
                <a:moveTo>
                  <a:pt x="0" y="13"/>
                </a:moveTo>
                <a:lnTo>
                  <a:pt x="0" y="13"/>
                </a:lnTo>
                <a:lnTo>
                  <a:pt x="20" y="0"/>
                </a:lnTo>
                <a:lnTo>
                  <a:pt x="24" y="21"/>
                </a:lnTo>
                <a:lnTo>
                  <a:pt x="0"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2" name="Freeform 827">
            <a:extLst>
              <a:ext uri="{FF2B5EF4-FFF2-40B4-BE49-F238E27FC236}">
                <a16:creationId xmlns:a16="http://schemas.microsoft.com/office/drawing/2014/main" id="{84307B0E-2C20-4123-9CAA-1D24370C93CD}"/>
              </a:ext>
            </a:extLst>
          </p:cNvPr>
          <p:cNvSpPr>
            <a:spLocks/>
          </p:cNvSpPr>
          <p:nvPr/>
        </p:nvSpPr>
        <p:spPr bwMode="auto">
          <a:xfrm>
            <a:off x="4609267" y="4823927"/>
            <a:ext cx="25174" cy="27834"/>
          </a:xfrm>
          <a:custGeom>
            <a:avLst/>
            <a:gdLst>
              <a:gd name="T0" fmla="*/ 0 w 22"/>
              <a:gd name="T1" fmla="*/ 24 h 25"/>
              <a:gd name="T2" fmla="*/ 0 w 22"/>
              <a:gd name="T3" fmla="*/ 24 h 25"/>
              <a:gd name="T4" fmla="*/ 7 w 22"/>
              <a:gd name="T5" fmla="*/ 23 h 25"/>
              <a:gd name="T6" fmla="*/ 21 w 22"/>
              <a:gd name="T7" fmla="*/ 7 h 25"/>
              <a:gd name="T8" fmla="*/ 14 w 22"/>
              <a:gd name="T9" fmla="*/ 0 h 25"/>
              <a:gd name="T10" fmla="*/ 0 w 22"/>
              <a:gd name="T11" fmla="*/ 24 h 25"/>
              <a:gd name="T12" fmla="*/ 0 w 22"/>
              <a:gd name="T13" fmla="*/ 24 h 25"/>
              <a:gd name="T14" fmla="*/ 0 60000 65536"/>
              <a:gd name="T15" fmla="*/ 0 60000 65536"/>
              <a:gd name="T16" fmla="*/ 0 60000 65536"/>
              <a:gd name="T17" fmla="*/ 0 60000 65536"/>
              <a:gd name="T18" fmla="*/ 0 60000 65536"/>
              <a:gd name="T19" fmla="*/ 0 60000 65536"/>
              <a:gd name="T20" fmla="*/ 0 60000 65536"/>
              <a:gd name="T21" fmla="*/ 0 w 22"/>
              <a:gd name="T22" fmla="*/ 0 h 25"/>
              <a:gd name="T23" fmla="*/ 22 w 22"/>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5">
                <a:moveTo>
                  <a:pt x="0" y="24"/>
                </a:moveTo>
                <a:lnTo>
                  <a:pt x="0" y="24"/>
                </a:lnTo>
                <a:lnTo>
                  <a:pt x="7" y="23"/>
                </a:lnTo>
                <a:lnTo>
                  <a:pt x="21" y="7"/>
                </a:lnTo>
                <a:lnTo>
                  <a:pt x="14" y="0"/>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3" name="Freeform 828">
            <a:extLst>
              <a:ext uri="{FF2B5EF4-FFF2-40B4-BE49-F238E27FC236}">
                <a16:creationId xmlns:a16="http://schemas.microsoft.com/office/drawing/2014/main" id="{77A30CF6-910C-42F4-A2AF-820286EDA0EC}"/>
              </a:ext>
            </a:extLst>
          </p:cNvPr>
          <p:cNvSpPr>
            <a:spLocks/>
          </p:cNvSpPr>
          <p:nvPr/>
        </p:nvSpPr>
        <p:spPr bwMode="auto">
          <a:xfrm>
            <a:off x="3884953" y="5241441"/>
            <a:ext cx="62934" cy="61235"/>
          </a:xfrm>
          <a:custGeom>
            <a:avLst/>
            <a:gdLst>
              <a:gd name="T0" fmla="*/ 0 w 55"/>
              <a:gd name="T1" fmla="*/ 20 h 55"/>
              <a:gd name="T2" fmla="*/ 0 w 55"/>
              <a:gd name="T3" fmla="*/ 20 h 55"/>
              <a:gd name="T4" fmla="*/ 17 w 55"/>
              <a:gd name="T5" fmla="*/ 0 h 55"/>
              <a:gd name="T6" fmla="*/ 25 w 55"/>
              <a:gd name="T7" fmla="*/ 0 h 55"/>
              <a:gd name="T8" fmla="*/ 26 w 55"/>
              <a:gd name="T9" fmla="*/ 14 h 55"/>
              <a:gd name="T10" fmla="*/ 40 w 55"/>
              <a:gd name="T11" fmla="*/ 12 h 55"/>
              <a:gd name="T12" fmla="*/ 39 w 55"/>
              <a:gd name="T13" fmla="*/ 25 h 55"/>
              <a:gd name="T14" fmla="*/ 54 w 55"/>
              <a:gd name="T15" fmla="*/ 34 h 55"/>
              <a:gd name="T16" fmla="*/ 52 w 55"/>
              <a:gd name="T17" fmla="*/ 54 h 55"/>
              <a:gd name="T18" fmla="*/ 0 w 55"/>
              <a:gd name="T19" fmla="*/ 20 h 55"/>
              <a:gd name="T20" fmla="*/ 0 w 55"/>
              <a:gd name="T21" fmla="*/ 2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55"/>
              <a:gd name="T35" fmla="*/ 55 w 55"/>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55">
                <a:moveTo>
                  <a:pt x="0" y="20"/>
                </a:moveTo>
                <a:lnTo>
                  <a:pt x="0" y="20"/>
                </a:lnTo>
                <a:lnTo>
                  <a:pt x="17" y="0"/>
                </a:lnTo>
                <a:lnTo>
                  <a:pt x="25" y="0"/>
                </a:lnTo>
                <a:lnTo>
                  <a:pt x="26" y="14"/>
                </a:lnTo>
                <a:lnTo>
                  <a:pt x="40" y="12"/>
                </a:lnTo>
                <a:lnTo>
                  <a:pt x="39" y="25"/>
                </a:lnTo>
                <a:lnTo>
                  <a:pt x="54" y="34"/>
                </a:lnTo>
                <a:lnTo>
                  <a:pt x="52" y="54"/>
                </a:lnTo>
                <a:lnTo>
                  <a:pt x="0" y="2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4" name="Freeform 829">
            <a:extLst>
              <a:ext uri="{FF2B5EF4-FFF2-40B4-BE49-F238E27FC236}">
                <a16:creationId xmlns:a16="http://schemas.microsoft.com/office/drawing/2014/main" id="{3F674640-2E1D-4DFF-B01D-3A3488930238}"/>
              </a:ext>
            </a:extLst>
          </p:cNvPr>
          <p:cNvSpPr>
            <a:spLocks/>
          </p:cNvSpPr>
          <p:nvPr/>
        </p:nvSpPr>
        <p:spPr bwMode="auto">
          <a:xfrm>
            <a:off x="4208778" y="4850649"/>
            <a:ext cx="244871" cy="221560"/>
          </a:xfrm>
          <a:custGeom>
            <a:avLst/>
            <a:gdLst>
              <a:gd name="T0" fmla="*/ 0 w 214"/>
              <a:gd name="T1" fmla="*/ 103 h 199"/>
              <a:gd name="T2" fmla="*/ 0 w 214"/>
              <a:gd name="T3" fmla="*/ 103 h 199"/>
              <a:gd name="T4" fmla="*/ 0 w 214"/>
              <a:gd name="T5" fmla="*/ 42 h 199"/>
              <a:gd name="T6" fmla="*/ 27 w 214"/>
              <a:gd name="T7" fmla="*/ 0 h 199"/>
              <a:gd name="T8" fmla="*/ 78 w 214"/>
              <a:gd name="T9" fmla="*/ 12 h 199"/>
              <a:gd name="T10" fmla="*/ 87 w 214"/>
              <a:gd name="T11" fmla="*/ 27 h 199"/>
              <a:gd name="T12" fmla="*/ 129 w 214"/>
              <a:gd name="T13" fmla="*/ 42 h 199"/>
              <a:gd name="T14" fmla="*/ 143 w 214"/>
              <a:gd name="T15" fmla="*/ 37 h 199"/>
              <a:gd name="T16" fmla="*/ 144 w 214"/>
              <a:gd name="T17" fmla="*/ 15 h 199"/>
              <a:gd name="T18" fmla="*/ 157 w 214"/>
              <a:gd name="T19" fmla="*/ 5 h 199"/>
              <a:gd name="T20" fmla="*/ 213 w 214"/>
              <a:gd name="T21" fmla="*/ 22 h 199"/>
              <a:gd name="T22" fmla="*/ 207 w 214"/>
              <a:gd name="T23" fmla="*/ 46 h 199"/>
              <a:gd name="T24" fmla="*/ 213 w 214"/>
              <a:gd name="T25" fmla="*/ 162 h 199"/>
              <a:gd name="T26" fmla="*/ 213 w 214"/>
              <a:gd name="T27" fmla="*/ 190 h 199"/>
              <a:gd name="T28" fmla="*/ 201 w 214"/>
              <a:gd name="T29" fmla="*/ 190 h 199"/>
              <a:gd name="T30" fmla="*/ 201 w 214"/>
              <a:gd name="T31" fmla="*/ 198 h 199"/>
              <a:gd name="T32" fmla="*/ 91 w 214"/>
              <a:gd name="T33" fmla="*/ 142 h 199"/>
              <a:gd name="T34" fmla="*/ 77 w 214"/>
              <a:gd name="T35" fmla="*/ 147 h 199"/>
              <a:gd name="T36" fmla="*/ 32 w 214"/>
              <a:gd name="T37" fmla="*/ 141 h 199"/>
              <a:gd name="T38" fmla="*/ 0 w 214"/>
              <a:gd name="T39" fmla="*/ 103 h 199"/>
              <a:gd name="T40" fmla="*/ 0 w 214"/>
              <a:gd name="T41" fmla="*/ 103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4"/>
              <a:gd name="T64" fmla="*/ 0 h 199"/>
              <a:gd name="T65" fmla="*/ 214 w 21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4" h="199">
                <a:moveTo>
                  <a:pt x="0" y="103"/>
                </a:moveTo>
                <a:lnTo>
                  <a:pt x="0" y="103"/>
                </a:lnTo>
                <a:lnTo>
                  <a:pt x="0" y="42"/>
                </a:lnTo>
                <a:lnTo>
                  <a:pt x="27" y="0"/>
                </a:lnTo>
                <a:lnTo>
                  <a:pt x="78" y="12"/>
                </a:lnTo>
                <a:lnTo>
                  <a:pt x="87" y="27"/>
                </a:lnTo>
                <a:lnTo>
                  <a:pt x="129" y="42"/>
                </a:lnTo>
                <a:lnTo>
                  <a:pt x="143" y="37"/>
                </a:lnTo>
                <a:lnTo>
                  <a:pt x="144" y="15"/>
                </a:lnTo>
                <a:lnTo>
                  <a:pt x="157" y="5"/>
                </a:lnTo>
                <a:lnTo>
                  <a:pt x="213" y="22"/>
                </a:lnTo>
                <a:lnTo>
                  <a:pt x="207" y="46"/>
                </a:lnTo>
                <a:lnTo>
                  <a:pt x="213" y="162"/>
                </a:lnTo>
                <a:lnTo>
                  <a:pt x="213" y="190"/>
                </a:lnTo>
                <a:lnTo>
                  <a:pt x="201" y="190"/>
                </a:lnTo>
                <a:lnTo>
                  <a:pt x="201" y="198"/>
                </a:lnTo>
                <a:lnTo>
                  <a:pt x="91" y="142"/>
                </a:lnTo>
                <a:lnTo>
                  <a:pt x="77" y="147"/>
                </a:lnTo>
                <a:lnTo>
                  <a:pt x="32" y="141"/>
                </a:lnTo>
                <a:lnTo>
                  <a:pt x="0" y="10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5" name="Freeform 830">
            <a:extLst>
              <a:ext uri="{FF2B5EF4-FFF2-40B4-BE49-F238E27FC236}">
                <a16:creationId xmlns:a16="http://schemas.microsoft.com/office/drawing/2014/main" id="{85D81B0A-8416-497A-99DC-67F35F0AD3D9}"/>
              </a:ext>
            </a:extLst>
          </p:cNvPr>
          <p:cNvSpPr>
            <a:spLocks/>
          </p:cNvSpPr>
          <p:nvPr/>
        </p:nvSpPr>
        <p:spPr bwMode="auto">
          <a:xfrm>
            <a:off x="4735135" y="5553184"/>
            <a:ext cx="110993" cy="211540"/>
          </a:xfrm>
          <a:custGeom>
            <a:avLst/>
            <a:gdLst>
              <a:gd name="T0" fmla="*/ 0 w 97"/>
              <a:gd name="T1" fmla="*/ 135 h 190"/>
              <a:gd name="T2" fmla="*/ 0 w 97"/>
              <a:gd name="T3" fmla="*/ 135 h 190"/>
              <a:gd name="T4" fmla="*/ 9 w 97"/>
              <a:gd name="T5" fmla="*/ 173 h 190"/>
              <a:gd name="T6" fmla="*/ 27 w 97"/>
              <a:gd name="T7" fmla="*/ 189 h 190"/>
              <a:gd name="T8" fmla="*/ 57 w 97"/>
              <a:gd name="T9" fmla="*/ 173 h 190"/>
              <a:gd name="T10" fmla="*/ 90 w 97"/>
              <a:gd name="T11" fmla="*/ 43 h 190"/>
              <a:gd name="T12" fmla="*/ 96 w 97"/>
              <a:gd name="T13" fmla="*/ 48 h 190"/>
              <a:gd name="T14" fmla="*/ 82 w 97"/>
              <a:gd name="T15" fmla="*/ 0 h 190"/>
              <a:gd name="T16" fmla="*/ 64 w 97"/>
              <a:gd name="T17" fmla="*/ 20 h 190"/>
              <a:gd name="T18" fmla="*/ 65 w 97"/>
              <a:gd name="T19" fmla="*/ 34 h 190"/>
              <a:gd name="T20" fmla="*/ 44 w 97"/>
              <a:gd name="T21" fmla="*/ 49 h 190"/>
              <a:gd name="T22" fmla="*/ 17 w 97"/>
              <a:gd name="T23" fmla="*/ 56 h 190"/>
              <a:gd name="T24" fmla="*/ 10 w 97"/>
              <a:gd name="T25" fmla="*/ 73 h 190"/>
              <a:gd name="T26" fmla="*/ 17 w 97"/>
              <a:gd name="T27" fmla="*/ 106 h 190"/>
              <a:gd name="T28" fmla="*/ 0 w 97"/>
              <a:gd name="T29" fmla="*/ 135 h 190"/>
              <a:gd name="T30" fmla="*/ 0 w 97"/>
              <a:gd name="T31" fmla="*/ 135 h 1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7"/>
              <a:gd name="T49" fmla="*/ 0 h 190"/>
              <a:gd name="T50" fmla="*/ 97 w 97"/>
              <a:gd name="T51" fmla="*/ 190 h 1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7" h="190">
                <a:moveTo>
                  <a:pt x="0" y="135"/>
                </a:moveTo>
                <a:lnTo>
                  <a:pt x="0" y="135"/>
                </a:lnTo>
                <a:lnTo>
                  <a:pt x="9" y="173"/>
                </a:lnTo>
                <a:lnTo>
                  <a:pt x="27" y="189"/>
                </a:lnTo>
                <a:lnTo>
                  <a:pt x="57" y="173"/>
                </a:lnTo>
                <a:lnTo>
                  <a:pt x="90" y="43"/>
                </a:lnTo>
                <a:lnTo>
                  <a:pt x="96" y="48"/>
                </a:lnTo>
                <a:lnTo>
                  <a:pt x="82" y="0"/>
                </a:lnTo>
                <a:lnTo>
                  <a:pt x="64" y="20"/>
                </a:lnTo>
                <a:lnTo>
                  <a:pt x="65" y="34"/>
                </a:lnTo>
                <a:lnTo>
                  <a:pt x="44" y="49"/>
                </a:lnTo>
                <a:lnTo>
                  <a:pt x="17" y="56"/>
                </a:lnTo>
                <a:lnTo>
                  <a:pt x="10" y="73"/>
                </a:lnTo>
                <a:lnTo>
                  <a:pt x="17" y="106"/>
                </a:lnTo>
                <a:lnTo>
                  <a:pt x="0" y="13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6" name="Freeform 831">
            <a:extLst>
              <a:ext uri="{FF2B5EF4-FFF2-40B4-BE49-F238E27FC236}">
                <a16:creationId xmlns:a16="http://schemas.microsoft.com/office/drawing/2014/main" id="{C18ABAB0-2722-4783-84A2-5634D23EAA75}"/>
              </a:ext>
            </a:extLst>
          </p:cNvPr>
          <p:cNvSpPr>
            <a:spLocks/>
          </p:cNvSpPr>
          <p:nvPr/>
        </p:nvSpPr>
        <p:spPr bwMode="auto">
          <a:xfrm>
            <a:off x="4573795" y="5510876"/>
            <a:ext cx="51492" cy="119130"/>
          </a:xfrm>
          <a:custGeom>
            <a:avLst/>
            <a:gdLst>
              <a:gd name="T0" fmla="*/ 0 w 45"/>
              <a:gd name="T1" fmla="*/ 58 h 107"/>
              <a:gd name="T2" fmla="*/ 0 w 45"/>
              <a:gd name="T3" fmla="*/ 58 h 107"/>
              <a:gd name="T4" fmla="*/ 6 w 45"/>
              <a:gd name="T5" fmla="*/ 64 h 107"/>
              <a:gd name="T6" fmla="*/ 23 w 45"/>
              <a:gd name="T7" fmla="*/ 70 h 107"/>
              <a:gd name="T8" fmla="*/ 21 w 45"/>
              <a:gd name="T9" fmla="*/ 90 h 107"/>
              <a:gd name="T10" fmla="*/ 36 w 45"/>
              <a:gd name="T11" fmla="*/ 106 h 107"/>
              <a:gd name="T12" fmla="*/ 44 w 45"/>
              <a:gd name="T13" fmla="*/ 76 h 107"/>
              <a:gd name="T14" fmla="*/ 30 w 45"/>
              <a:gd name="T15" fmla="*/ 56 h 107"/>
              <a:gd name="T16" fmla="*/ 34 w 45"/>
              <a:gd name="T17" fmla="*/ 67 h 107"/>
              <a:gd name="T18" fmla="*/ 26 w 45"/>
              <a:gd name="T19" fmla="*/ 67 h 107"/>
              <a:gd name="T20" fmla="*/ 17 w 45"/>
              <a:gd name="T21" fmla="*/ 39 h 107"/>
              <a:gd name="T22" fmla="*/ 16 w 45"/>
              <a:gd name="T23" fmla="*/ 3 h 107"/>
              <a:gd name="T24" fmla="*/ 3 w 45"/>
              <a:gd name="T25" fmla="*/ 0 h 107"/>
              <a:gd name="T26" fmla="*/ 14 w 45"/>
              <a:gd name="T27" fmla="*/ 17 h 107"/>
              <a:gd name="T28" fmla="*/ 0 w 45"/>
              <a:gd name="T29" fmla="*/ 58 h 107"/>
              <a:gd name="T30" fmla="*/ 0 w 45"/>
              <a:gd name="T31" fmla="*/ 5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107"/>
              <a:gd name="T50" fmla="*/ 45 w 45"/>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107">
                <a:moveTo>
                  <a:pt x="0" y="58"/>
                </a:moveTo>
                <a:lnTo>
                  <a:pt x="0" y="58"/>
                </a:lnTo>
                <a:lnTo>
                  <a:pt x="6" y="64"/>
                </a:lnTo>
                <a:lnTo>
                  <a:pt x="23" y="70"/>
                </a:lnTo>
                <a:lnTo>
                  <a:pt x="21" y="90"/>
                </a:lnTo>
                <a:lnTo>
                  <a:pt x="36" y="106"/>
                </a:lnTo>
                <a:lnTo>
                  <a:pt x="44" y="76"/>
                </a:lnTo>
                <a:lnTo>
                  <a:pt x="30" y="56"/>
                </a:lnTo>
                <a:lnTo>
                  <a:pt x="34" y="67"/>
                </a:lnTo>
                <a:lnTo>
                  <a:pt x="26" y="67"/>
                </a:lnTo>
                <a:lnTo>
                  <a:pt x="17" y="39"/>
                </a:lnTo>
                <a:lnTo>
                  <a:pt x="16" y="3"/>
                </a:lnTo>
                <a:lnTo>
                  <a:pt x="3" y="0"/>
                </a:lnTo>
                <a:lnTo>
                  <a:pt x="14" y="17"/>
                </a:lnTo>
                <a:lnTo>
                  <a:pt x="0" y="5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7" name="Freeform 832">
            <a:extLst>
              <a:ext uri="{FF2B5EF4-FFF2-40B4-BE49-F238E27FC236}">
                <a16:creationId xmlns:a16="http://schemas.microsoft.com/office/drawing/2014/main" id="{EFCB03DB-03D6-4A91-8CBD-792B0C10DE69}"/>
              </a:ext>
            </a:extLst>
          </p:cNvPr>
          <p:cNvSpPr>
            <a:spLocks/>
          </p:cNvSpPr>
          <p:nvPr/>
        </p:nvSpPr>
        <p:spPr bwMode="auto">
          <a:xfrm>
            <a:off x="3874655" y="4984252"/>
            <a:ext cx="252881" cy="231581"/>
          </a:xfrm>
          <a:custGeom>
            <a:avLst/>
            <a:gdLst>
              <a:gd name="T0" fmla="*/ 0 w 221"/>
              <a:gd name="T1" fmla="*/ 143 h 208"/>
              <a:gd name="T2" fmla="*/ 0 w 221"/>
              <a:gd name="T3" fmla="*/ 143 h 208"/>
              <a:gd name="T4" fmla="*/ 9 w 221"/>
              <a:gd name="T5" fmla="*/ 129 h 208"/>
              <a:gd name="T6" fmla="*/ 20 w 221"/>
              <a:gd name="T7" fmla="*/ 138 h 208"/>
              <a:gd name="T8" fmla="*/ 89 w 221"/>
              <a:gd name="T9" fmla="*/ 134 h 208"/>
              <a:gd name="T10" fmla="*/ 75 w 221"/>
              <a:gd name="T11" fmla="*/ 0 h 208"/>
              <a:gd name="T12" fmla="*/ 99 w 221"/>
              <a:gd name="T13" fmla="*/ 0 h 208"/>
              <a:gd name="T14" fmla="*/ 208 w 221"/>
              <a:gd name="T15" fmla="*/ 72 h 208"/>
              <a:gd name="T16" fmla="*/ 209 w 221"/>
              <a:gd name="T17" fmla="*/ 85 h 208"/>
              <a:gd name="T18" fmla="*/ 220 w 221"/>
              <a:gd name="T19" fmla="*/ 83 h 208"/>
              <a:gd name="T20" fmla="*/ 220 w 221"/>
              <a:gd name="T21" fmla="*/ 126 h 208"/>
              <a:gd name="T22" fmla="*/ 211 w 221"/>
              <a:gd name="T23" fmla="*/ 135 h 208"/>
              <a:gd name="T24" fmla="*/ 167 w 221"/>
              <a:gd name="T25" fmla="*/ 141 h 208"/>
              <a:gd name="T26" fmla="*/ 111 w 221"/>
              <a:gd name="T27" fmla="*/ 165 h 208"/>
              <a:gd name="T28" fmla="*/ 94 w 221"/>
              <a:gd name="T29" fmla="*/ 204 h 208"/>
              <a:gd name="T30" fmla="*/ 80 w 221"/>
              <a:gd name="T31" fmla="*/ 199 h 208"/>
              <a:gd name="T32" fmla="*/ 56 w 221"/>
              <a:gd name="T33" fmla="*/ 207 h 208"/>
              <a:gd name="T34" fmla="*/ 42 w 221"/>
              <a:gd name="T35" fmla="*/ 174 h 208"/>
              <a:gd name="T36" fmla="*/ 19 w 221"/>
              <a:gd name="T37" fmla="*/ 182 h 208"/>
              <a:gd name="T38" fmla="*/ 10 w 221"/>
              <a:gd name="T39" fmla="*/ 175 h 208"/>
              <a:gd name="T40" fmla="*/ 0 w 221"/>
              <a:gd name="T41" fmla="*/ 143 h 208"/>
              <a:gd name="T42" fmla="*/ 0 w 221"/>
              <a:gd name="T43" fmla="*/ 143 h 2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1"/>
              <a:gd name="T67" fmla="*/ 0 h 208"/>
              <a:gd name="T68" fmla="*/ 221 w 221"/>
              <a:gd name="T69" fmla="*/ 208 h 2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1" h="208">
                <a:moveTo>
                  <a:pt x="0" y="143"/>
                </a:moveTo>
                <a:lnTo>
                  <a:pt x="0" y="143"/>
                </a:lnTo>
                <a:lnTo>
                  <a:pt x="9" y="129"/>
                </a:lnTo>
                <a:lnTo>
                  <a:pt x="20" y="138"/>
                </a:lnTo>
                <a:lnTo>
                  <a:pt x="89" y="134"/>
                </a:lnTo>
                <a:lnTo>
                  <a:pt x="75" y="0"/>
                </a:lnTo>
                <a:lnTo>
                  <a:pt x="99" y="0"/>
                </a:lnTo>
                <a:lnTo>
                  <a:pt x="208" y="72"/>
                </a:lnTo>
                <a:lnTo>
                  <a:pt x="209" y="85"/>
                </a:lnTo>
                <a:lnTo>
                  <a:pt x="220" y="83"/>
                </a:lnTo>
                <a:lnTo>
                  <a:pt x="220" y="126"/>
                </a:lnTo>
                <a:lnTo>
                  <a:pt x="211" y="135"/>
                </a:lnTo>
                <a:lnTo>
                  <a:pt x="167" y="141"/>
                </a:lnTo>
                <a:lnTo>
                  <a:pt x="111" y="165"/>
                </a:lnTo>
                <a:lnTo>
                  <a:pt x="94" y="204"/>
                </a:lnTo>
                <a:lnTo>
                  <a:pt x="80" y="199"/>
                </a:lnTo>
                <a:lnTo>
                  <a:pt x="56" y="207"/>
                </a:lnTo>
                <a:lnTo>
                  <a:pt x="42" y="174"/>
                </a:lnTo>
                <a:lnTo>
                  <a:pt x="19" y="182"/>
                </a:lnTo>
                <a:lnTo>
                  <a:pt x="10" y="175"/>
                </a:lnTo>
                <a:lnTo>
                  <a:pt x="0" y="14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8" name="Freeform 833">
            <a:extLst>
              <a:ext uri="{FF2B5EF4-FFF2-40B4-BE49-F238E27FC236}">
                <a16:creationId xmlns:a16="http://schemas.microsoft.com/office/drawing/2014/main" id="{C59BD9FB-1B30-423F-B1D7-751A58E65F2D}"/>
              </a:ext>
            </a:extLst>
          </p:cNvPr>
          <p:cNvSpPr>
            <a:spLocks/>
          </p:cNvSpPr>
          <p:nvPr/>
        </p:nvSpPr>
        <p:spPr bwMode="auto">
          <a:xfrm>
            <a:off x="3797990" y="4947511"/>
            <a:ext cx="191090" cy="197066"/>
          </a:xfrm>
          <a:custGeom>
            <a:avLst/>
            <a:gdLst>
              <a:gd name="T0" fmla="*/ 0 w 167"/>
              <a:gd name="T1" fmla="*/ 89 h 177"/>
              <a:gd name="T2" fmla="*/ 0 w 167"/>
              <a:gd name="T3" fmla="*/ 89 h 177"/>
              <a:gd name="T4" fmla="*/ 10 w 167"/>
              <a:gd name="T5" fmla="*/ 99 h 177"/>
              <a:gd name="T6" fmla="*/ 13 w 167"/>
              <a:gd name="T7" fmla="*/ 125 h 177"/>
              <a:gd name="T8" fmla="*/ 5 w 167"/>
              <a:gd name="T9" fmla="*/ 158 h 177"/>
              <a:gd name="T10" fmla="*/ 36 w 167"/>
              <a:gd name="T11" fmla="*/ 151 h 177"/>
              <a:gd name="T12" fmla="*/ 67 w 167"/>
              <a:gd name="T13" fmla="*/ 176 h 177"/>
              <a:gd name="T14" fmla="*/ 76 w 167"/>
              <a:gd name="T15" fmla="*/ 162 h 177"/>
              <a:gd name="T16" fmla="*/ 87 w 167"/>
              <a:gd name="T17" fmla="*/ 171 h 177"/>
              <a:gd name="T18" fmla="*/ 156 w 167"/>
              <a:gd name="T19" fmla="*/ 167 h 177"/>
              <a:gd name="T20" fmla="*/ 142 w 167"/>
              <a:gd name="T21" fmla="*/ 33 h 177"/>
              <a:gd name="T22" fmla="*/ 166 w 167"/>
              <a:gd name="T23" fmla="*/ 33 h 177"/>
              <a:gd name="T24" fmla="*/ 115 w 167"/>
              <a:gd name="T25" fmla="*/ 0 h 177"/>
              <a:gd name="T26" fmla="*/ 114 w 167"/>
              <a:gd name="T27" fmla="*/ 18 h 177"/>
              <a:gd name="T28" fmla="*/ 70 w 167"/>
              <a:gd name="T29" fmla="*/ 17 h 177"/>
              <a:gd name="T30" fmla="*/ 70 w 167"/>
              <a:gd name="T31" fmla="*/ 54 h 177"/>
              <a:gd name="T32" fmla="*/ 54 w 167"/>
              <a:gd name="T33" fmla="*/ 60 h 177"/>
              <a:gd name="T34" fmla="*/ 55 w 167"/>
              <a:gd name="T35" fmla="*/ 83 h 177"/>
              <a:gd name="T36" fmla="*/ 0 w 167"/>
              <a:gd name="T37" fmla="*/ 89 h 177"/>
              <a:gd name="T38" fmla="*/ 0 w 167"/>
              <a:gd name="T39" fmla="*/ 89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7"/>
              <a:gd name="T61" fmla="*/ 0 h 177"/>
              <a:gd name="T62" fmla="*/ 167 w 16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7" h="177">
                <a:moveTo>
                  <a:pt x="0" y="89"/>
                </a:moveTo>
                <a:lnTo>
                  <a:pt x="0" y="89"/>
                </a:lnTo>
                <a:lnTo>
                  <a:pt x="10" y="99"/>
                </a:lnTo>
                <a:lnTo>
                  <a:pt x="13" y="125"/>
                </a:lnTo>
                <a:lnTo>
                  <a:pt x="5" y="158"/>
                </a:lnTo>
                <a:lnTo>
                  <a:pt x="36" y="151"/>
                </a:lnTo>
                <a:lnTo>
                  <a:pt x="67" y="176"/>
                </a:lnTo>
                <a:lnTo>
                  <a:pt x="76" y="162"/>
                </a:lnTo>
                <a:lnTo>
                  <a:pt x="87" y="171"/>
                </a:lnTo>
                <a:lnTo>
                  <a:pt x="156" y="167"/>
                </a:lnTo>
                <a:lnTo>
                  <a:pt x="142" y="33"/>
                </a:lnTo>
                <a:lnTo>
                  <a:pt x="166" y="33"/>
                </a:lnTo>
                <a:lnTo>
                  <a:pt x="115" y="0"/>
                </a:lnTo>
                <a:lnTo>
                  <a:pt x="114" y="18"/>
                </a:lnTo>
                <a:lnTo>
                  <a:pt x="70" y="17"/>
                </a:lnTo>
                <a:lnTo>
                  <a:pt x="70" y="54"/>
                </a:lnTo>
                <a:lnTo>
                  <a:pt x="54" y="60"/>
                </a:lnTo>
                <a:lnTo>
                  <a:pt x="55" y="83"/>
                </a:lnTo>
                <a:lnTo>
                  <a:pt x="0" y="8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9" name="Freeform 834">
            <a:extLst>
              <a:ext uri="{FF2B5EF4-FFF2-40B4-BE49-F238E27FC236}">
                <a16:creationId xmlns:a16="http://schemas.microsoft.com/office/drawing/2014/main" id="{EFA08614-7E06-47B4-99AF-2865D4F47977}"/>
              </a:ext>
            </a:extLst>
          </p:cNvPr>
          <p:cNvSpPr>
            <a:spLocks/>
          </p:cNvSpPr>
          <p:nvPr/>
        </p:nvSpPr>
        <p:spPr bwMode="auto">
          <a:xfrm>
            <a:off x="3859780" y="4807227"/>
            <a:ext cx="184226" cy="135831"/>
          </a:xfrm>
          <a:custGeom>
            <a:avLst/>
            <a:gdLst>
              <a:gd name="T0" fmla="*/ 0 w 161"/>
              <a:gd name="T1" fmla="*/ 119 h 122"/>
              <a:gd name="T2" fmla="*/ 0 w 161"/>
              <a:gd name="T3" fmla="*/ 119 h 122"/>
              <a:gd name="T4" fmla="*/ 40 w 161"/>
              <a:gd name="T5" fmla="*/ 96 h 122"/>
              <a:gd name="T6" fmla="*/ 54 w 161"/>
              <a:gd name="T7" fmla="*/ 48 h 122"/>
              <a:gd name="T8" fmla="*/ 88 w 161"/>
              <a:gd name="T9" fmla="*/ 24 h 122"/>
              <a:gd name="T10" fmla="*/ 99 w 161"/>
              <a:gd name="T11" fmla="*/ 0 h 122"/>
              <a:gd name="T12" fmla="*/ 148 w 161"/>
              <a:gd name="T13" fmla="*/ 8 h 122"/>
              <a:gd name="T14" fmla="*/ 160 w 161"/>
              <a:gd name="T15" fmla="*/ 53 h 122"/>
              <a:gd name="T16" fmla="*/ 139 w 161"/>
              <a:gd name="T17" fmla="*/ 54 h 122"/>
              <a:gd name="T18" fmla="*/ 127 w 161"/>
              <a:gd name="T19" fmla="*/ 59 h 122"/>
              <a:gd name="T20" fmla="*/ 129 w 161"/>
              <a:gd name="T21" fmla="*/ 71 h 122"/>
              <a:gd name="T22" fmla="*/ 67 w 161"/>
              <a:gd name="T23" fmla="*/ 98 h 122"/>
              <a:gd name="T24" fmla="*/ 60 w 161"/>
              <a:gd name="T25" fmla="*/ 121 h 122"/>
              <a:gd name="T26" fmla="*/ 0 w 161"/>
              <a:gd name="T27" fmla="*/ 119 h 122"/>
              <a:gd name="T28" fmla="*/ 0 w 161"/>
              <a:gd name="T29" fmla="*/ 119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1"/>
              <a:gd name="T46" fmla="*/ 0 h 122"/>
              <a:gd name="T47" fmla="*/ 161 w 161"/>
              <a:gd name="T48" fmla="*/ 122 h 1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1" h="122">
                <a:moveTo>
                  <a:pt x="0" y="119"/>
                </a:moveTo>
                <a:lnTo>
                  <a:pt x="0" y="119"/>
                </a:lnTo>
                <a:lnTo>
                  <a:pt x="40" y="96"/>
                </a:lnTo>
                <a:lnTo>
                  <a:pt x="54" y="48"/>
                </a:lnTo>
                <a:lnTo>
                  <a:pt x="88" y="24"/>
                </a:lnTo>
                <a:lnTo>
                  <a:pt x="99" y="0"/>
                </a:lnTo>
                <a:lnTo>
                  <a:pt x="148" y="8"/>
                </a:lnTo>
                <a:lnTo>
                  <a:pt x="160" y="53"/>
                </a:lnTo>
                <a:lnTo>
                  <a:pt x="139" y="54"/>
                </a:lnTo>
                <a:lnTo>
                  <a:pt x="127" y="59"/>
                </a:lnTo>
                <a:lnTo>
                  <a:pt x="129" y="71"/>
                </a:lnTo>
                <a:lnTo>
                  <a:pt x="67" y="98"/>
                </a:lnTo>
                <a:lnTo>
                  <a:pt x="60" y="121"/>
                </a:lnTo>
                <a:lnTo>
                  <a:pt x="0" y="1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0" name="Freeform 835">
            <a:extLst>
              <a:ext uri="{FF2B5EF4-FFF2-40B4-BE49-F238E27FC236}">
                <a16:creationId xmlns:a16="http://schemas.microsoft.com/office/drawing/2014/main" id="{444A65E3-4F6F-4AFB-87EC-33F20023A968}"/>
              </a:ext>
            </a:extLst>
          </p:cNvPr>
          <p:cNvSpPr>
            <a:spLocks/>
          </p:cNvSpPr>
          <p:nvPr/>
        </p:nvSpPr>
        <p:spPr bwMode="auto">
          <a:xfrm>
            <a:off x="4530313" y="5527576"/>
            <a:ext cx="165917" cy="253848"/>
          </a:xfrm>
          <a:custGeom>
            <a:avLst/>
            <a:gdLst>
              <a:gd name="T0" fmla="*/ 0 w 145"/>
              <a:gd name="T1" fmla="*/ 63 h 228"/>
              <a:gd name="T2" fmla="*/ 0 w 145"/>
              <a:gd name="T3" fmla="*/ 63 h 228"/>
              <a:gd name="T4" fmla="*/ 4 w 145"/>
              <a:gd name="T5" fmla="*/ 70 h 228"/>
              <a:gd name="T6" fmla="*/ 38 w 145"/>
              <a:gd name="T7" fmla="*/ 81 h 228"/>
              <a:gd name="T8" fmla="*/ 41 w 145"/>
              <a:gd name="T9" fmla="*/ 95 h 228"/>
              <a:gd name="T10" fmla="*/ 39 w 145"/>
              <a:gd name="T11" fmla="*/ 131 h 228"/>
              <a:gd name="T12" fmla="*/ 21 w 145"/>
              <a:gd name="T13" fmla="*/ 168 h 228"/>
              <a:gd name="T14" fmla="*/ 26 w 145"/>
              <a:gd name="T15" fmla="*/ 213 h 228"/>
              <a:gd name="T16" fmla="*/ 28 w 145"/>
              <a:gd name="T17" fmla="*/ 227 h 228"/>
              <a:gd name="T18" fmla="*/ 39 w 145"/>
              <a:gd name="T19" fmla="*/ 227 h 228"/>
              <a:gd name="T20" fmla="*/ 39 w 145"/>
              <a:gd name="T21" fmla="*/ 212 h 228"/>
              <a:gd name="T22" fmla="*/ 74 w 145"/>
              <a:gd name="T23" fmla="*/ 191 h 228"/>
              <a:gd name="T24" fmla="*/ 64 w 145"/>
              <a:gd name="T25" fmla="*/ 131 h 228"/>
              <a:gd name="T26" fmla="*/ 143 w 145"/>
              <a:gd name="T27" fmla="*/ 70 h 228"/>
              <a:gd name="T28" fmla="*/ 144 w 145"/>
              <a:gd name="T29" fmla="*/ 0 h 228"/>
              <a:gd name="T30" fmla="*/ 124 w 145"/>
              <a:gd name="T31" fmla="*/ 12 h 228"/>
              <a:gd name="T32" fmla="*/ 69 w 145"/>
              <a:gd name="T33" fmla="*/ 15 h 228"/>
              <a:gd name="T34" fmla="*/ 68 w 145"/>
              <a:gd name="T35" fmla="*/ 41 h 228"/>
              <a:gd name="T36" fmla="*/ 82 w 145"/>
              <a:gd name="T37" fmla="*/ 61 h 228"/>
              <a:gd name="T38" fmla="*/ 74 w 145"/>
              <a:gd name="T39" fmla="*/ 91 h 228"/>
              <a:gd name="T40" fmla="*/ 59 w 145"/>
              <a:gd name="T41" fmla="*/ 75 h 228"/>
              <a:gd name="T42" fmla="*/ 61 w 145"/>
              <a:gd name="T43" fmla="*/ 55 h 228"/>
              <a:gd name="T44" fmla="*/ 44 w 145"/>
              <a:gd name="T45" fmla="*/ 49 h 228"/>
              <a:gd name="T46" fmla="*/ 0 w 145"/>
              <a:gd name="T47" fmla="*/ 63 h 228"/>
              <a:gd name="T48" fmla="*/ 0 w 145"/>
              <a:gd name="T49" fmla="*/ 63 h 2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5"/>
              <a:gd name="T76" fmla="*/ 0 h 228"/>
              <a:gd name="T77" fmla="*/ 145 w 145"/>
              <a:gd name="T78" fmla="*/ 228 h 2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5" h="228">
                <a:moveTo>
                  <a:pt x="0" y="63"/>
                </a:moveTo>
                <a:lnTo>
                  <a:pt x="0" y="63"/>
                </a:lnTo>
                <a:lnTo>
                  <a:pt x="4" y="70"/>
                </a:lnTo>
                <a:lnTo>
                  <a:pt x="38" y="81"/>
                </a:lnTo>
                <a:lnTo>
                  <a:pt x="41" y="95"/>
                </a:lnTo>
                <a:lnTo>
                  <a:pt x="39" y="131"/>
                </a:lnTo>
                <a:lnTo>
                  <a:pt x="21" y="168"/>
                </a:lnTo>
                <a:lnTo>
                  <a:pt x="26" y="213"/>
                </a:lnTo>
                <a:lnTo>
                  <a:pt x="28" y="227"/>
                </a:lnTo>
                <a:lnTo>
                  <a:pt x="39" y="227"/>
                </a:lnTo>
                <a:lnTo>
                  <a:pt x="39" y="212"/>
                </a:lnTo>
                <a:lnTo>
                  <a:pt x="74" y="191"/>
                </a:lnTo>
                <a:lnTo>
                  <a:pt x="64" y="131"/>
                </a:lnTo>
                <a:lnTo>
                  <a:pt x="143" y="70"/>
                </a:lnTo>
                <a:lnTo>
                  <a:pt x="144" y="0"/>
                </a:lnTo>
                <a:lnTo>
                  <a:pt x="124" y="12"/>
                </a:lnTo>
                <a:lnTo>
                  <a:pt x="69" y="15"/>
                </a:lnTo>
                <a:lnTo>
                  <a:pt x="68" y="41"/>
                </a:lnTo>
                <a:lnTo>
                  <a:pt x="82" y="61"/>
                </a:lnTo>
                <a:lnTo>
                  <a:pt x="74" y="91"/>
                </a:lnTo>
                <a:lnTo>
                  <a:pt x="59" y="75"/>
                </a:lnTo>
                <a:lnTo>
                  <a:pt x="61" y="55"/>
                </a:lnTo>
                <a:lnTo>
                  <a:pt x="44" y="49"/>
                </a:lnTo>
                <a:lnTo>
                  <a:pt x="0" y="6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1" name="Freeform 836">
            <a:extLst>
              <a:ext uri="{FF2B5EF4-FFF2-40B4-BE49-F238E27FC236}">
                <a16:creationId xmlns:a16="http://schemas.microsoft.com/office/drawing/2014/main" id="{E4377BC2-14F9-4CD6-A14C-C44A4E3AA617}"/>
              </a:ext>
            </a:extLst>
          </p:cNvPr>
          <p:cNvSpPr>
            <a:spLocks/>
          </p:cNvSpPr>
          <p:nvPr/>
        </p:nvSpPr>
        <p:spPr bwMode="auto">
          <a:xfrm>
            <a:off x="4065746" y="5007634"/>
            <a:ext cx="248303" cy="184819"/>
          </a:xfrm>
          <a:custGeom>
            <a:avLst/>
            <a:gdLst>
              <a:gd name="T0" fmla="*/ 0 w 217"/>
              <a:gd name="T1" fmla="*/ 120 h 166"/>
              <a:gd name="T2" fmla="*/ 0 w 217"/>
              <a:gd name="T3" fmla="*/ 120 h 166"/>
              <a:gd name="T4" fmla="*/ 3 w 217"/>
              <a:gd name="T5" fmla="*/ 133 h 166"/>
              <a:gd name="T6" fmla="*/ 29 w 217"/>
              <a:gd name="T7" fmla="*/ 162 h 166"/>
              <a:gd name="T8" fmla="*/ 36 w 217"/>
              <a:gd name="T9" fmla="*/ 155 h 166"/>
              <a:gd name="T10" fmla="*/ 47 w 217"/>
              <a:gd name="T11" fmla="*/ 165 h 166"/>
              <a:gd name="T12" fmla="*/ 63 w 217"/>
              <a:gd name="T13" fmla="*/ 136 h 166"/>
              <a:gd name="T14" fmla="*/ 125 w 217"/>
              <a:gd name="T15" fmla="*/ 151 h 166"/>
              <a:gd name="T16" fmla="*/ 178 w 217"/>
              <a:gd name="T17" fmla="*/ 136 h 166"/>
              <a:gd name="T18" fmla="*/ 180 w 217"/>
              <a:gd name="T19" fmla="*/ 129 h 166"/>
              <a:gd name="T20" fmla="*/ 208 w 217"/>
              <a:gd name="T21" fmla="*/ 93 h 166"/>
              <a:gd name="T22" fmla="*/ 216 w 217"/>
              <a:gd name="T23" fmla="*/ 44 h 166"/>
              <a:gd name="T24" fmla="*/ 202 w 217"/>
              <a:gd name="T25" fmla="*/ 28 h 166"/>
              <a:gd name="T26" fmla="*/ 202 w 217"/>
              <a:gd name="T27" fmla="*/ 6 h 166"/>
              <a:gd name="T28" fmla="*/ 157 w 217"/>
              <a:gd name="T29" fmla="*/ 0 h 166"/>
              <a:gd name="T30" fmla="*/ 74 w 217"/>
              <a:gd name="T31" fmla="*/ 57 h 166"/>
              <a:gd name="T32" fmla="*/ 53 w 217"/>
              <a:gd name="T33" fmla="*/ 62 h 166"/>
              <a:gd name="T34" fmla="*/ 53 w 217"/>
              <a:gd name="T35" fmla="*/ 105 h 166"/>
              <a:gd name="T36" fmla="*/ 44 w 217"/>
              <a:gd name="T37" fmla="*/ 114 h 166"/>
              <a:gd name="T38" fmla="*/ 0 w 217"/>
              <a:gd name="T39" fmla="*/ 120 h 166"/>
              <a:gd name="T40" fmla="*/ 0 w 217"/>
              <a:gd name="T41" fmla="*/ 120 h 1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7"/>
              <a:gd name="T64" fmla="*/ 0 h 166"/>
              <a:gd name="T65" fmla="*/ 217 w 217"/>
              <a:gd name="T66" fmla="*/ 166 h 1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7" h="166">
                <a:moveTo>
                  <a:pt x="0" y="120"/>
                </a:moveTo>
                <a:lnTo>
                  <a:pt x="0" y="120"/>
                </a:lnTo>
                <a:lnTo>
                  <a:pt x="3" y="133"/>
                </a:lnTo>
                <a:lnTo>
                  <a:pt x="29" y="162"/>
                </a:lnTo>
                <a:lnTo>
                  <a:pt x="36" y="155"/>
                </a:lnTo>
                <a:lnTo>
                  <a:pt x="47" y="165"/>
                </a:lnTo>
                <a:lnTo>
                  <a:pt x="63" y="136"/>
                </a:lnTo>
                <a:lnTo>
                  <a:pt x="125" y="151"/>
                </a:lnTo>
                <a:lnTo>
                  <a:pt x="178" y="136"/>
                </a:lnTo>
                <a:lnTo>
                  <a:pt x="180" y="129"/>
                </a:lnTo>
                <a:lnTo>
                  <a:pt x="208" y="93"/>
                </a:lnTo>
                <a:lnTo>
                  <a:pt x="216" y="44"/>
                </a:lnTo>
                <a:lnTo>
                  <a:pt x="202" y="28"/>
                </a:lnTo>
                <a:lnTo>
                  <a:pt x="202" y="6"/>
                </a:lnTo>
                <a:lnTo>
                  <a:pt x="157" y="0"/>
                </a:lnTo>
                <a:lnTo>
                  <a:pt x="74" y="57"/>
                </a:lnTo>
                <a:lnTo>
                  <a:pt x="53" y="62"/>
                </a:lnTo>
                <a:lnTo>
                  <a:pt x="53" y="105"/>
                </a:lnTo>
                <a:lnTo>
                  <a:pt x="44" y="114"/>
                </a:lnTo>
                <a:lnTo>
                  <a:pt x="0" y="12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2" name="Freeform 837">
            <a:extLst>
              <a:ext uri="{FF2B5EF4-FFF2-40B4-BE49-F238E27FC236}">
                <a16:creationId xmlns:a16="http://schemas.microsoft.com/office/drawing/2014/main" id="{5CCF650A-0F72-4561-8E58-2343C3DBFEBE}"/>
              </a:ext>
            </a:extLst>
          </p:cNvPr>
          <p:cNvSpPr>
            <a:spLocks/>
          </p:cNvSpPr>
          <p:nvPr/>
        </p:nvSpPr>
        <p:spPr bwMode="auto">
          <a:xfrm>
            <a:off x="4106939" y="5159051"/>
            <a:ext cx="181937" cy="146965"/>
          </a:xfrm>
          <a:custGeom>
            <a:avLst/>
            <a:gdLst>
              <a:gd name="T0" fmla="*/ 0 w 159"/>
              <a:gd name="T1" fmla="*/ 102 h 132"/>
              <a:gd name="T2" fmla="*/ 0 w 159"/>
              <a:gd name="T3" fmla="*/ 102 h 132"/>
              <a:gd name="T4" fmla="*/ 11 w 159"/>
              <a:gd name="T5" fmla="*/ 29 h 132"/>
              <a:gd name="T6" fmla="*/ 27 w 159"/>
              <a:gd name="T7" fmla="*/ 0 h 132"/>
              <a:gd name="T8" fmla="*/ 89 w 159"/>
              <a:gd name="T9" fmla="*/ 15 h 132"/>
              <a:gd name="T10" fmla="*/ 142 w 159"/>
              <a:gd name="T11" fmla="*/ 0 h 132"/>
              <a:gd name="T12" fmla="*/ 153 w 159"/>
              <a:gd name="T13" fmla="*/ 17 h 132"/>
              <a:gd name="T14" fmla="*/ 158 w 159"/>
              <a:gd name="T15" fmla="*/ 29 h 132"/>
              <a:gd name="T16" fmla="*/ 144 w 159"/>
              <a:gd name="T17" fmla="*/ 40 h 132"/>
              <a:gd name="T18" fmla="*/ 116 w 159"/>
              <a:gd name="T19" fmla="*/ 99 h 132"/>
              <a:gd name="T20" fmla="*/ 90 w 159"/>
              <a:gd name="T21" fmla="*/ 95 h 132"/>
              <a:gd name="T22" fmla="*/ 76 w 159"/>
              <a:gd name="T23" fmla="*/ 124 h 132"/>
              <a:gd name="T24" fmla="*/ 45 w 159"/>
              <a:gd name="T25" fmla="*/ 131 h 132"/>
              <a:gd name="T26" fmla="*/ 27 w 159"/>
              <a:gd name="T27" fmla="*/ 106 h 132"/>
              <a:gd name="T28" fmla="*/ 0 w 159"/>
              <a:gd name="T29" fmla="*/ 102 h 132"/>
              <a:gd name="T30" fmla="*/ 0 w 159"/>
              <a:gd name="T31" fmla="*/ 102 h 1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9"/>
              <a:gd name="T49" fmla="*/ 0 h 132"/>
              <a:gd name="T50" fmla="*/ 159 w 159"/>
              <a:gd name="T51" fmla="*/ 132 h 1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9" h="132">
                <a:moveTo>
                  <a:pt x="0" y="102"/>
                </a:moveTo>
                <a:lnTo>
                  <a:pt x="0" y="102"/>
                </a:lnTo>
                <a:lnTo>
                  <a:pt x="11" y="29"/>
                </a:lnTo>
                <a:lnTo>
                  <a:pt x="27" y="0"/>
                </a:lnTo>
                <a:lnTo>
                  <a:pt x="89" y="15"/>
                </a:lnTo>
                <a:lnTo>
                  <a:pt x="142" y="0"/>
                </a:lnTo>
                <a:lnTo>
                  <a:pt x="153" y="17"/>
                </a:lnTo>
                <a:lnTo>
                  <a:pt x="158" y="29"/>
                </a:lnTo>
                <a:lnTo>
                  <a:pt x="144" y="40"/>
                </a:lnTo>
                <a:lnTo>
                  <a:pt x="116" y="99"/>
                </a:lnTo>
                <a:lnTo>
                  <a:pt x="90" y="95"/>
                </a:lnTo>
                <a:lnTo>
                  <a:pt x="76" y="124"/>
                </a:lnTo>
                <a:lnTo>
                  <a:pt x="45" y="131"/>
                </a:lnTo>
                <a:lnTo>
                  <a:pt x="27" y="106"/>
                </a:lnTo>
                <a:lnTo>
                  <a:pt x="0" y="102"/>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3" name="Freeform 838">
            <a:extLst>
              <a:ext uri="{FF2B5EF4-FFF2-40B4-BE49-F238E27FC236}">
                <a16:creationId xmlns:a16="http://schemas.microsoft.com/office/drawing/2014/main" id="{63CA195B-A87C-444E-8191-3ECC991AB875}"/>
              </a:ext>
            </a:extLst>
          </p:cNvPr>
          <p:cNvSpPr>
            <a:spLocks/>
          </p:cNvSpPr>
          <p:nvPr/>
        </p:nvSpPr>
        <p:spPr bwMode="auto">
          <a:xfrm>
            <a:off x="3801422" y="5175752"/>
            <a:ext cx="48059" cy="28947"/>
          </a:xfrm>
          <a:custGeom>
            <a:avLst/>
            <a:gdLst>
              <a:gd name="T0" fmla="*/ 0 w 42"/>
              <a:gd name="T1" fmla="*/ 3 h 26"/>
              <a:gd name="T2" fmla="*/ 0 w 42"/>
              <a:gd name="T3" fmla="*/ 3 h 26"/>
              <a:gd name="T4" fmla="*/ 12 w 42"/>
              <a:gd name="T5" fmla="*/ 14 h 26"/>
              <a:gd name="T6" fmla="*/ 25 w 42"/>
              <a:gd name="T7" fmla="*/ 11 h 26"/>
              <a:gd name="T8" fmla="*/ 18 w 42"/>
              <a:gd name="T9" fmla="*/ 14 h 26"/>
              <a:gd name="T10" fmla="*/ 24 w 42"/>
              <a:gd name="T11" fmla="*/ 25 h 26"/>
              <a:gd name="T12" fmla="*/ 41 w 42"/>
              <a:gd name="T13" fmla="*/ 14 h 26"/>
              <a:gd name="T14" fmla="*/ 41 w 42"/>
              <a:gd name="T15" fmla="*/ 0 h 26"/>
              <a:gd name="T16" fmla="*/ 0 w 42"/>
              <a:gd name="T17" fmla="*/ 3 h 26"/>
              <a:gd name="T18" fmla="*/ 0 w 42"/>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26"/>
              <a:gd name="T32" fmla="*/ 42 w 42"/>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26">
                <a:moveTo>
                  <a:pt x="0" y="3"/>
                </a:moveTo>
                <a:lnTo>
                  <a:pt x="0" y="3"/>
                </a:lnTo>
                <a:lnTo>
                  <a:pt x="12" y="14"/>
                </a:lnTo>
                <a:lnTo>
                  <a:pt x="25" y="11"/>
                </a:lnTo>
                <a:lnTo>
                  <a:pt x="18" y="14"/>
                </a:lnTo>
                <a:lnTo>
                  <a:pt x="24" y="25"/>
                </a:lnTo>
                <a:lnTo>
                  <a:pt x="41" y="14"/>
                </a:lnTo>
                <a:lnTo>
                  <a:pt x="41" y="0"/>
                </a:lnTo>
                <a:lnTo>
                  <a:pt x="0" y="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4" name="Freeform 839">
            <a:extLst>
              <a:ext uri="{FF2B5EF4-FFF2-40B4-BE49-F238E27FC236}">
                <a16:creationId xmlns:a16="http://schemas.microsoft.com/office/drawing/2014/main" id="{1BF71304-587F-4508-A321-52BEFDF494DC}"/>
              </a:ext>
            </a:extLst>
          </p:cNvPr>
          <p:cNvSpPr>
            <a:spLocks/>
          </p:cNvSpPr>
          <p:nvPr/>
        </p:nvSpPr>
        <p:spPr bwMode="auto">
          <a:xfrm>
            <a:off x="4855282" y="4966439"/>
            <a:ext cx="10298" cy="25608"/>
          </a:xfrm>
          <a:custGeom>
            <a:avLst/>
            <a:gdLst>
              <a:gd name="T0" fmla="*/ 0 w 9"/>
              <a:gd name="T1" fmla="*/ 18 h 23"/>
              <a:gd name="T2" fmla="*/ 0 w 9"/>
              <a:gd name="T3" fmla="*/ 18 h 23"/>
              <a:gd name="T4" fmla="*/ 4 w 9"/>
              <a:gd name="T5" fmla="*/ 22 h 23"/>
              <a:gd name="T6" fmla="*/ 8 w 9"/>
              <a:gd name="T7" fmla="*/ 21 h 23"/>
              <a:gd name="T8" fmla="*/ 5 w 9"/>
              <a:gd name="T9" fmla="*/ 0 h 23"/>
              <a:gd name="T10" fmla="*/ 0 w 9"/>
              <a:gd name="T11" fmla="*/ 18 h 23"/>
              <a:gd name="T12" fmla="*/ 0 w 9"/>
              <a:gd name="T13" fmla="*/ 18 h 23"/>
              <a:gd name="T14" fmla="*/ 0 60000 65536"/>
              <a:gd name="T15" fmla="*/ 0 60000 65536"/>
              <a:gd name="T16" fmla="*/ 0 60000 65536"/>
              <a:gd name="T17" fmla="*/ 0 60000 65536"/>
              <a:gd name="T18" fmla="*/ 0 60000 65536"/>
              <a:gd name="T19" fmla="*/ 0 60000 65536"/>
              <a:gd name="T20" fmla="*/ 0 60000 65536"/>
              <a:gd name="T21" fmla="*/ 0 w 9"/>
              <a:gd name="T22" fmla="*/ 0 h 23"/>
              <a:gd name="T23" fmla="*/ 9 w 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23">
                <a:moveTo>
                  <a:pt x="0" y="18"/>
                </a:moveTo>
                <a:lnTo>
                  <a:pt x="0" y="18"/>
                </a:lnTo>
                <a:lnTo>
                  <a:pt x="4" y="22"/>
                </a:lnTo>
                <a:lnTo>
                  <a:pt x="8" y="21"/>
                </a:lnTo>
                <a:lnTo>
                  <a:pt x="5" y="0"/>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5" name="Freeform 840">
            <a:extLst>
              <a:ext uri="{FF2B5EF4-FFF2-40B4-BE49-F238E27FC236}">
                <a16:creationId xmlns:a16="http://schemas.microsoft.com/office/drawing/2014/main" id="{D74CE2DA-D7AA-4661-A52B-C9D5B3290A9A}"/>
              </a:ext>
            </a:extLst>
          </p:cNvPr>
          <p:cNvSpPr>
            <a:spLocks/>
          </p:cNvSpPr>
          <p:nvPr/>
        </p:nvSpPr>
        <p:spPr bwMode="auto">
          <a:xfrm>
            <a:off x="4516583" y="5383952"/>
            <a:ext cx="27462" cy="25608"/>
          </a:xfrm>
          <a:custGeom>
            <a:avLst/>
            <a:gdLst>
              <a:gd name="T0" fmla="*/ 0 w 24"/>
              <a:gd name="T1" fmla="*/ 22 h 23"/>
              <a:gd name="T2" fmla="*/ 0 w 24"/>
              <a:gd name="T3" fmla="*/ 22 h 23"/>
              <a:gd name="T4" fmla="*/ 9 w 24"/>
              <a:gd name="T5" fmla="*/ 4 h 23"/>
              <a:gd name="T6" fmla="*/ 20 w 24"/>
              <a:gd name="T7" fmla="*/ 0 h 23"/>
              <a:gd name="T8" fmla="*/ 23 w 24"/>
              <a:gd name="T9" fmla="*/ 18 h 23"/>
              <a:gd name="T10" fmla="*/ 0 w 24"/>
              <a:gd name="T11" fmla="*/ 22 h 23"/>
              <a:gd name="T12" fmla="*/ 0 w 24"/>
              <a:gd name="T13" fmla="*/ 22 h 23"/>
              <a:gd name="T14" fmla="*/ 0 60000 65536"/>
              <a:gd name="T15" fmla="*/ 0 60000 65536"/>
              <a:gd name="T16" fmla="*/ 0 60000 65536"/>
              <a:gd name="T17" fmla="*/ 0 60000 65536"/>
              <a:gd name="T18" fmla="*/ 0 60000 65536"/>
              <a:gd name="T19" fmla="*/ 0 60000 65536"/>
              <a:gd name="T20" fmla="*/ 0 60000 65536"/>
              <a:gd name="T21" fmla="*/ 0 w 24"/>
              <a:gd name="T22" fmla="*/ 0 h 23"/>
              <a:gd name="T23" fmla="*/ 24 w 24"/>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3">
                <a:moveTo>
                  <a:pt x="0" y="22"/>
                </a:moveTo>
                <a:lnTo>
                  <a:pt x="0" y="22"/>
                </a:lnTo>
                <a:lnTo>
                  <a:pt x="9" y="4"/>
                </a:lnTo>
                <a:lnTo>
                  <a:pt x="20" y="0"/>
                </a:lnTo>
                <a:lnTo>
                  <a:pt x="23" y="18"/>
                </a:lnTo>
                <a:lnTo>
                  <a:pt x="0" y="2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6" name="Freeform 841">
            <a:extLst>
              <a:ext uri="{FF2B5EF4-FFF2-40B4-BE49-F238E27FC236}">
                <a16:creationId xmlns:a16="http://schemas.microsoft.com/office/drawing/2014/main" id="{551F1F9D-E21B-4640-B8C7-C60950AB302D}"/>
              </a:ext>
            </a:extLst>
          </p:cNvPr>
          <p:cNvSpPr>
            <a:spLocks/>
          </p:cNvSpPr>
          <p:nvPr/>
        </p:nvSpPr>
        <p:spPr bwMode="auto">
          <a:xfrm>
            <a:off x="3788836" y="5115630"/>
            <a:ext cx="98406" cy="64575"/>
          </a:xfrm>
          <a:custGeom>
            <a:avLst/>
            <a:gdLst>
              <a:gd name="T0" fmla="*/ 0 w 86"/>
              <a:gd name="T1" fmla="*/ 25 h 58"/>
              <a:gd name="T2" fmla="*/ 0 w 86"/>
              <a:gd name="T3" fmla="*/ 25 h 58"/>
              <a:gd name="T4" fmla="*/ 13 w 86"/>
              <a:gd name="T5" fmla="*/ 42 h 58"/>
              <a:gd name="T6" fmla="*/ 52 w 86"/>
              <a:gd name="T7" fmla="*/ 44 h 58"/>
              <a:gd name="T8" fmla="*/ 11 w 86"/>
              <a:gd name="T9" fmla="*/ 49 h 58"/>
              <a:gd name="T10" fmla="*/ 11 w 86"/>
              <a:gd name="T11" fmla="*/ 57 h 58"/>
              <a:gd name="T12" fmla="*/ 52 w 86"/>
              <a:gd name="T13" fmla="*/ 54 h 58"/>
              <a:gd name="T14" fmla="*/ 85 w 86"/>
              <a:gd name="T15" fmla="*/ 57 h 58"/>
              <a:gd name="T16" fmla="*/ 75 w 86"/>
              <a:gd name="T17" fmla="*/ 25 h 58"/>
              <a:gd name="T18" fmla="*/ 44 w 86"/>
              <a:gd name="T19" fmla="*/ 0 h 58"/>
              <a:gd name="T20" fmla="*/ 13 w 86"/>
              <a:gd name="T21" fmla="*/ 7 h 58"/>
              <a:gd name="T22" fmla="*/ 0 w 86"/>
              <a:gd name="T23" fmla="*/ 25 h 58"/>
              <a:gd name="T24" fmla="*/ 0 w 86"/>
              <a:gd name="T25" fmla="*/ 25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8"/>
              <a:gd name="T41" fmla="*/ 86 w 86"/>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8">
                <a:moveTo>
                  <a:pt x="0" y="25"/>
                </a:moveTo>
                <a:lnTo>
                  <a:pt x="0" y="25"/>
                </a:lnTo>
                <a:lnTo>
                  <a:pt x="13" y="42"/>
                </a:lnTo>
                <a:lnTo>
                  <a:pt x="52" y="44"/>
                </a:lnTo>
                <a:lnTo>
                  <a:pt x="11" y="49"/>
                </a:lnTo>
                <a:lnTo>
                  <a:pt x="11" y="57"/>
                </a:lnTo>
                <a:lnTo>
                  <a:pt x="52" y="54"/>
                </a:lnTo>
                <a:lnTo>
                  <a:pt x="85" y="57"/>
                </a:lnTo>
                <a:lnTo>
                  <a:pt x="75" y="25"/>
                </a:lnTo>
                <a:lnTo>
                  <a:pt x="44" y="0"/>
                </a:lnTo>
                <a:lnTo>
                  <a:pt x="13" y="7"/>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7" name="Freeform 842">
            <a:extLst>
              <a:ext uri="{FF2B5EF4-FFF2-40B4-BE49-F238E27FC236}">
                <a16:creationId xmlns:a16="http://schemas.microsoft.com/office/drawing/2014/main" id="{936ED875-F3AB-4A18-8E6A-F9C7C270CF02}"/>
              </a:ext>
            </a:extLst>
          </p:cNvPr>
          <p:cNvSpPr>
            <a:spLocks/>
          </p:cNvSpPr>
          <p:nvPr/>
        </p:nvSpPr>
        <p:spPr bwMode="auto">
          <a:xfrm>
            <a:off x="3855202" y="5218060"/>
            <a:ext cx="50347" cy="46761"/>
          </a:xfrm>
          <a:custGeom>
            <a:avLst/>
            <a:gdLst>
              <a:gd name="T0" fmla="*/ 0 w 44"/>
              <a:gd name="T1" fmla="*/ 12 h 42"/>
              <a:gd name="T2" fmla="*/ 0 w 44"/>
              <a:gd name="T3" fmla="*/ 12 h 42"/>
              <a:gd name="T4" fmla="*/ 5 w 44"/>
              <a:gd name="T5" fmla="*/ 28 h 42"/>
              <a:gd name="T6" fmla="*/ 26 w 44"/>
              <a:gd name="T7" fmla="*/ 41 h 42"/>
              <a:gd name="T8" fmla="*/ 43 w 44"/>
              <a:gd name="T9" fmla="*/ 21 h 42"/>
              <a:gd name="T10" fmla="*/ 29 w 44"/>
              <a:gd name="T11" fmla="*/ 0 h 42"/>
              <a:gd name="T12" fmla="*/ 0 w 44"/>
              <a:gd name="T13" fmla="*/ 12 h 42"/>
              <a:gd name="T14" fmla="*/ 0 w 44"/>
              <a:gd name="T15" fmla="*/ 12 h 42"/>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42"/>
              <a:gd name="T26" fmla="*/ 44 w 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42">
                <a:moveTo>
                  <a:pt x="0" y="12"/>
                </a:moveTo>
                <a:lnTo>
                  <a:pt x="0" y="12"/>
                </a:lnTo>
                <a:lnTo>
                  <a:pt x="5" y="28"/>
                </a:lnTo>
                <a:lnTo>
                  <a:pt x="26" y="41"/>
                </a:lnTo>
                <a:lnTo>
                  <a:pt x="43" y="21"/>
                </a:lnTo>
                <a:lnTo>
                  <a:pt x="29" y="0"/>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8" name="Freeform 843">
            <a:extLst>
              <a:ext uri="{FF2B5EF4-FFF2-40B4-BE49-F238E27FC236}">
                <a16:creationId xmlns:a16="http://schemas.microsoft.com/office/drawing/2014/main" id="{430A0786-7BD9-46DA-A610-519693964F01}"/>
              </a:ext>
            </a:extLst>
          </p:cNvPr>
          <p:cNvSpPr>
            <a:spLocks/>
          </p:cNvSpPr>
          <p:nvPr/>
        </p:nvSpPr>
        <p:spPr bwMode="auto">
          <a:xfrm>
            <a:off x="4704240" y="5187999"/>
            <a:ext cx="160196" cy="207086"/>
          </a:xfrm>
          <a:custGeom>
            <a:avLst/>
            <a:gdLst>
              <a:gd name="T0" fmla="*/ 0 w 140"/>
              <a:gd name="T1" fmla="*/ 174 h 186"/>
              <a:gd name="T2" fmla="*/ 0 w 140"/>
              <a:gd name="T3" fmla="*/ 174 h 186"/>
              <a:gd name="T4" fmla="*/ 0 w 140"/>
              <a:gd name="T5" fmla="*/ 123 h 186"/>
              <a:gd name="T6" fmla="*/ 11 w 140"/>
              <a:gd name="T7" fmla="*/ 109 h 186"/>
              <a:gd name="T8" fmla="*/ 54 w 140"/>
              <a:gd name="T9" fmla="*/ 94 h 186"/>
              <a:gd name="T10" fmla="*/ 95 w 140"/>
              <a:gd name="T11" fmla="*/ 53 h 186"/>
              <a:gd name="T12" fmla="*/ 41 w 140"/>
              <a:gd name="T13" fmla="*/ 39 h 186"/>
              <a:gd name="T14" fmla="*/ 25 w 140"/>
              <a:gd name="T15" fmla="*/ 15 h 186"/>
              <a:gd name="T16" fmla="*/ 31 w 140"/>
              <a:gd name="T17" fmla="*/ 7 h 186"/>
              <a:gd name="T18" fmla="*/ 52 w 140"/>
              <a:gd name="T19" fmla="*/ 21 h 186"/>
              <a:gd name="T20" fmla="*/ 133 w 140"/>
              <a:gd name="T21" fmla="*/ 0 h 186"/>
              <a:gd name="T22" fmla="*/ 139 w 140"/>
              <a:gd name="T23" fmla="*/ 21 h 186"/>
              <a:gd name="T24" fmla="*/ 90 w 140"/>
              <a:gd name="T25" fmla="*/ 108 h 186"/>
              <a:gd name="T26" fmla="*/ 7 w 140"/>
              <a:gd name="T27" fmla="*/ 185 h 186"/>
              <a:gd name="T28" fmla="*/ 0 w 140"/>
              <a:gd name="T29" fmla="*/ 174 h 186"/>
              <a:gd name="T30" fmla="*/ 0 w 140"/>
              <a:gd name="T31" fmla="*/ 174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86"/>
              <a:gd name="T50" fmla="*/ 140 w 140"/>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86">
                <a:moveTo>
                  <a:pt x="0" y="174"/>
                </a:moveTo>
                <a:lnTo>
                  <a:pt x="0" y="174"/>
                </a:lnTo>
                <a:lnTo>
                  <a:pt x="0" y="123"/>
                </a:lnTo>
                <a:lnTo>
                  <a:pt x="11" y="109"/>
                </a:lnTo>
                <a:lnTo>
                  <a:pt x="54" y="94"/>
                </a:lnTo>
                <a:lnTo>
                  <a:pt x="95" y="53"/>
                </a:lnTo>
                <a:lnTo>
                  <a:pt x="41" y="39"/>
                </a:lnTo>
                <a:lnTo>
                  <a:pt x="25" y="15"/>
                </a:lnTo>
                <a:lnTo>
                  <a:pt x="31" y="7"/>
                </a:lnTo>
                <a:lnTo>
                  <a:pt x="52" y="21"/>
                </a:lnTo>
                <a:lnTo>
                  <a:pt x="133" y="0"/>
                </a:lnTo>
                <a:lnTo>
                  <a:pt x="139" y="21"/>
                </a:lnTo>
                <a:lnTo>
                  <a:pt x="90" y="108"/>
                </a:lnTo>
                <a:lnTo>
                  <a:pt x="7" y="185"/>
                </a:lnTo>
                <a:lnTo>
                  <a:pt x="0" y="17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9" name="Freeform 844">
            <a:extLst>
              <a:ext uri="{FF2B5EF4-FFF2-40B4-BE49-F238E27FC236}">
                <a16:creationId xmlns:a16="http://schemas.microsoft.com/office/drawing/2014/main" id="{DBAC6905-1A25-4E2C-90D6-5580DDEDDB85}"/>
              </a:ext>
            </a:extLst>
          </p:cNvPr>
          <p:cNvSpPr>
            <a:spLocks/>
          </p:cNvSpPr>
          <p:nvPr/>
        </p:nvSpPr>
        <p:spPr bwMode="auto">
          <a:xfrm>
            <a:off x="4454793" y="5605513"/>
            <a:ext cx="123580" cy="110224"/>
          </a:xfrm>
          <a:custGeom>
            <a:avLst/>
            <a:gdLst>
              <a:gd name="T0" fmla="*/ 0 w 108"/>
              <a:gd name="T1" fmla="*/ 30 h 99"/>
              <a:gd name="T2" fmla="*/ 0 w 108"/>
              <a:gd name="T3" fmla="*/ 30 h 99"/>
              <a:gd name="T4" fmla="*/ 0 w 108"/>
              <a:gd name="T5" fmla="*/ 30 h 99"/>
              <a:gd name="T6" fmla="*/ 24 w 108"/>
              <a:gd name="T7" fmla="*/ 31 h 99"/>
              <a:gd name="T8" fmla="*/ 48 w 108"/>
              <a:gd name="T9" fmla="*/ 13 h 99"/>
              <a:gd name="T10" fmla="*/ 49 w 108"/>
              <a:gd name="T11" fmla="*/ 5 h 99"/>
              <a:gd name="T12" fmla="*/ 70 w 108"/>
              <a:gd name="T13" fmla="*/ 0 h 99"/>
              <a:gd name="T14" fmla="*/ 104 w 108"/>
              <a:gd name="T15" fmla="*/ 11 h 99"/>
              <a:gd name="T16" fmla="*/ 107 w 108"/>
              <a:gd name="T17" fmla="*/ 25 h 99"/>
              <a:gd name="T18" fmla="*/ 105 w 108"/>
              <a:gd name="T19" fmla="*/ 61 h 99"/>
              <a:gd name="T20" fmla="*/ 87 w 108"/>
              <a:gd name="T21" fmla="*/ 98 h 99"/>
              <a:gd name="T22" fmla="*/ 56 w 108"/>
              <a:gd name="T23" fmla="*/ 92 h 99"/>
              <a:gd name="T24" fmla="*/ 38 w 108"/>
              <a:gd name="T25" fmla="*/ 83 h 99"/>
              <a:gd name="T26" fmla="*/ 0 w 108"/>
              <a:gd name="T27" fmla="*/ 30 h 99"/>
              <a:gd name="T28" fmla="*/ 0 w 108"/>
              <a:gd name="T29" fmla="*/ 3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99"/>
              <a:gd name="T47" fmla="*/ 108 w 108"/>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99">
                <a:moveTo>
                  <a:pt x="0" y="30"/>
                </a:moveTo>
                <a:lnTo>
                  <a:pt x="0" y="30"/>
                </a:lnTo>
                <a:lnTo>
                  <a:pt x="24" y="31"/>
                </a:lnTo>
                <a:lnTo>
                  <a:pt x="48" y="13"/>
                </a:lnTo>
                <a:lnTo>
                  <a:pt x="49" y="5"/>
                </a:lnTo>
                <a:lnTo>
                  <a:pt x="70" y="0"/>
                </a:lnTo>
                <a:lnTo>
                  <a:pt x="104" y="11"/>
                </a:lnTo>
                <a:lnTo>
                  <a:pt x="107" y="25"/>
                </a:lnTo>
                <a:lnTo>
                  <a:pt x="105" y="61"/>
                </a:lnTo>
                <a:lnTo>
                  <a:pt x="87" y="98"/>
                </a:lnTo>
                <a:lnTo>
                  <a:pt x="56" y="92"/>
                </a:lnTo>
                <a:lnTo>
                  <a:pt x="38" y="83"/>
                </a:lnTo>
                <a:lnTo>
                  <a:pt x="0" y="3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0" name="Freeform 845">
            <a:extLst>
              <a:ext uri="{FF2B5EF4-FFF2-40B4-BE49-F238E27FC236}">
                <a16:creationId xmlns:a16="http://schemas.microsoft.com/office/drawing/2014/main" id="{63E38F12-2AAD-4FA1-88BA-4655424B7ABA}"/>
              </a:ext>
            </a:extLst>
          </p:cNvPr>
          <p:cNvSpPr>
            <a:spLocks/>
          </p:cNvSpPr>
          <p:nvPr/>
        </p:nvSpPr>
        <p:spPr bwMode="auto">
          <a:xfrm>
            <a:off x="4243106" y="5625553"/>
            <a:ext cx="212832" cy="194840"/>
          </a:xfrm>
          <a:custGeom>
            <a:avLst/>
            <a:gdLst>
              <a:gd name="T0" fmla="*/ 0 w 186"/>
              <a:gd name="T1" fmla="*/ 6 h 175"/>
              <a:gd name="T2" fmla="*/ 0 w 186"/>
              <a:gd name="T3" fmla="*/ 6 h 175"/>
              <a:gd name="T4" fmla="*/ 23 w 186"/>
              <a:gd name="T5" fmla="*/ 0 h 175"/>
              <a:gd name="T6" fmla="*/ 134 w 186"/>
              <a:gd name="T7" fmla="*/ 16 h 175"/>
              <a:gd name="T8" fmla="*/ 159 w 186"/>
              <a:gd name="T9" fmla="*/ 9 h 175"/>
              <a:gd name="T10" fmla="*/ 185 w 186"/>
              <a:gd name="T11" fmla="*/ 12 h 175"/>
              <a:gd name="T12" fmla="*/ 185 w 186"/>
              <a:gd name="T13" fmla="*/ 12 h 175"/>
              <a:gd name="T14" fmla="*/ 162 w 186"/>
              <a:gd name="T15" fmla="*/ 25 h 175"/>
              <a:gd name="T16" fmla="*/ 154 w 186"/>
              <a:gd name="T17" fmla="*/ 16 h 175"/>
              <a:gd name="T18" fmla="*/ 128 w 186"/>
              <a:gd name="T19" fmla="*/ 22 h 175"/>
              <a:gd name="T20" fmla="*/ 128 w 186"/>
              <a:gd name="T21" fmla="*/ 71 h 175"/>
              <a:gd name="T22" fmla="*/ 114 w 186"/>
              <a:gd name="T23" fmla="*/ 71 h 175"/>
              <a:gd name="T24" fmla="*/ 114 w 186"/>
              <a:gd name="T25" fmla="*/ 110 h 175"/>
              <a:gd name="T26" fmla="*/ 114 w 186"/>
              <a:gd name="T27" fmla="*/ 165 h 175"/>
              <a:gd name="T28" fmla="*/ 102 w 186"/>
              <a:gd name="T29" fmla="*/ 174 h 175"/>
              <a:gd name="T30" fmla="*/ 84 w 186"/>
              <a:gd name="T31" fmla="*/ 174 h 175"/>
              <a:gd name="T32" fmla="*/ 75 w 186"/>
              <a:gd name="T33" fmla="*/ 162 h 175"/>
              <a:gd name="T34" fmla="*/ 67 w 186"/>
              <a:gd name="T35" fmla="*/ 168 h 175"/>
              <a:gd name="T36" fmla="*/ 49 w 186"/>
              <a:gd name="T37" fmla="*/ 149 h 175"/>
              <a:gd name="T38" fmla="*/ 39 w 186"/>
              <a:gd name="T39" fmla="*/ 88 h 175"/>
              <a:gd name="T40" fmla="*/ 39 w 186"/>
              <a:gd name="T41" fmla="*/ 81 h 175"/>
              <a:gd name="T42" fmla="*/ 0 w 186"/>
              <a:gd name="T43" fmla="*/ 6 h 175"/>
              <a:gd name="T44" fmla="*/ 0 w 186"/>
              <a:gd name="T45" fmla="*/ 6 h 1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6"/>
              <a:gd name="T70" fmla="*/ 0 h 175"/>
              <a:gd name="T71" fmla="*/ 186 w 186"/>
              <a:gd name="T72" fmla="*/ 175 h 1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6" h="175">
                <a:moveTo>
                  <a:pt x="0" y="6"/>
                </a:moveTo>
                <a:lnTo>
                  <a:pt x="0" y="6"/>
                </a:lnTo>
                <a:lnTo>
                  <a:pt x="23" y="0"/>
                </a:lnTo>
                <a:lnTo>
                  <a:pt x="134" y="16"/>
                </a:lnTo>
                <a:lnTo>
                  <a:pt x="159" y="9"/>
                </a:lnTo>
                <a:lnTo>
                  <a:pt x="185" y="12"/>
                </a:lnTo>
                <a:lnTo>
                  <a:pt x="162" y="25"/>
                </a:lnTo>
                <a:lnTo>
                  <a:pt x="154" y="16"/>
                </a:lnTo>
                <a:lnTo>
                  <a:pt x="128" y="22"/>
                </a:lnTo>
                <a:lnTo>
                  <a:pt x="128" y="71"/>
                </a:lnTo>
                <a:lnTo>
                  <a:pt x="114" y="71"/>
                </a:lnTo>
                <a:lnTo>
                  <a:pt x="114" y="110"/>
                </a:lnTo>
                <a:lnTo>
                  <a:pt x="114" y="165"/>
                </a:lnTo>
                <a:lnTo>
                  <a:pt x="102" y="174"/>
                </a:lnTo>
                <a:lnTo>
                  <a:pt x="84" y="174"/>
                </a:lnTo>
                <a:lnTo>
                  <a:pt x="75" y="162"/>
                </a:lnTo>
                <a:lnTo>
                  <a:pt x="67" y="168"/>
                </a:lnTo>
                <a:lnTo>
                  <a:pt x="49" y="149"/>
                </a:lnTo>
                <a:lnTo>
                  <a:pt x="39" y="88"/>
                </a:lnTo>
                <a:lnTo>
                  <a:pt x="39" y="81"/>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1" name="Freeform 846">
            <a:extLst>
              <a:ext uri="{FF2B5EF4-FFF2-40B4-BE49-F238E27FC236}">
                <a16:creationId xmlns:a16="http://schemas.microsoft.com/office/drawing/2014/main" id="{4BD50ED2-1085-45E9-834B-CC17883DC947}"/>
              </a:ext>
            </a:extLst>
          </p:cNvPr>
          <p:cNvSpPr>
            <a:spLocks/>
          </p:cNvSpPr>
          <p:nvPr/>
        </p:nvSpPr>
        <p:spPr bwMode="auto">
          <a:xfrm>
            <a:off x="3797990" y="4939718"/>
            <a:ext cx="132734" cy="107997"/>
          </a:xfrm>
          <a:custGeom>
            <a:avLst/>
            <a:gdLst>
              <a:gd name="T0" fmla="*/ 0 w 116"/>
              <a:gd name="T1" fmla="*/ 96 h 97"/>
              <a:gd name="T2" fmla="*/ 0 w 116"/>
              <a:gd name="T3" fmla="*/ 96 h 97"/>
              <a:gd name="T4" fmla="*/ 54 w 116"/>
              <a:gd name="T5" fmla="*/ 0 h 97"/>
              <a:gd name="T6" fmla="*/ 114 w 116"/>
              <a:gd name="T7" fmla="*/ 2 h 97"/>
              <a:gd name="T8" fmla="*/ 115 w 116"/>
              <a:gd name="T9" fmla="*/ 7 h 97"/>
              <a:gd name="T10" fmla="*/ 114 w 116"/>
              <a:gd name="T11" fmla="*/ 25 h 97"/>
              <a:gd name="T12" fmla="*/ 70 w 116"/>
              <a:gd name="T13" fmla="*/ 24 h 97"/>
              <a:gd name="T14" fmla="*/ 70 w 116"/>
              <a:gd name="T15" fmla="*/ 61 h 97"/>
              <a:gd name="T16" fmla="*/ 54 w 116"/>
              <a:gd name="T17" fmla="*/ 67 h 97"/>
              <a:gd name="T18" fmla="*/ 55 w 116"/>
              <a:gd name="T19" fmla="*/ 90 h 97"/>
              <a:gd name="T20" fmla="*/ 0 w 116"/>
              <a:gd name="T21" fmla="*/ 96 h 97"/>
              <a:gd name="T22" fmla="*/ 0 w 116"/>
              <a:gd name="T23" fmla="*/ 96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97"/>
              <a:gd name="T38" fmla="*/ 116 w 116"/>
              <a:gd name="T39" fmla="*/ 97 h 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97">
                <a:moveTo>
                  <a:pt x="0" y="96"/>
                </a:moveTo>
                <a:lnTo>
                  <a:pt x="0" y="96"/>
                </a:lnTo>
                <a:lnTo>
                  <a:pt x="54" y="0"/>
                </a:lnTo>
                <a:lnTo>
                  <a:pt x="114" y="2"/>
                </a:lnTo>
                <a:lnTo>
                  <a:pt x="115" y="7"/>
                </a:lnTo>
                <a:lnTo>
                  <a:pt x="114" y="25"/>
                </a:lnTo>
                <a:lnTo>
                  <a:pt x="70" y="24"/>
                </a:lnTo>
                <a:lnTo>
                  <a:pt x="70" y="61"/>
                </a:lnTo>
                <a:lnTo>
                  <a:pt x="54" y="67"/>
                </a:lnTo>
                <a:lnTo>
                  <a:pt x="55" y="90"/>
                </a:lnTo>
                <a:lnTo>
                  <a:pt x="0" y="9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2" name="Freeform 847">
            <a:extLst>
              <a:ext uri="{FF2B5EF4-FFF2-40B4-BE49-F238E27FC236}">
                <a16:creationId xmlns:a16="http://schemas.microsoft.com/office/drawing/2014/main" id="{6E77A66E-2021-43C9-8F5F-B91B3DF1E257}"/>
              </a:ext>
            </a:extLst>
          </p:cNvPr>
          <p:cNvSpPr>
            <a:spLocks/>
          </p:cNvSpPr>
          <p:nvPr/>
        </p:nvSpPr>
        <p:spPr bwMode="auto">
          <a:xfrm>
            <a:off x="4405590" y="5014313"/>
            <a:ext cx="259746" cy="300610"/>
          </a:xfrm>
          <a:custGeom>
            <a:avLst/>
            <a:gdLst>
              <a:gd name="T0" fmla="*/ 0 w 227"/>
              <a:gd name="T1" fmla="*/ 142 h 270"/>
              <a:gd name="T2" fmla="*/ 0 w 227"/>
              <a:gd name="T3" fmla="*/ 142 h 270"/>
              <a:gd name="T4" fmla="*/ 10 w 227"/>
              <a:gd name="T5" fmla="*/ 169 h 270"/>
              <a:gd name="T6" fmla="*/ 20 w 227"/>
              <a:gd name="T7" fmla="*/ 198 h 270"/>
              <a:gd name="T8" fmla="*/ 43 w 227"/>
              <a:gd name="T9" fmla="*/ 209 h 270"/>
              <a:gd name="T10" fmla="*/ 76 w 227"/>
              <a:gd name="T11" fmla="*/ 249 h 270"/>
              <a:gd name="T12" fmla="*/ 122 w 227"/>
              <a:gd name="T13" fmla="*/ 269 h 270"/>
              <a:gd name="T14" fmla="*/ 164 w 227"/>
              <a:gd name="T15" fmla="*/ 264 h 270"/>
              <a:gd name="T16" fmla="*/ 189 w 227"/>
              <a:gd name="T17" fmla="*/ 256 h 270"/>
              <a:gd name="T18" fmla="*/ 174 w 227"/>
              <a:gd name="T19" fmla="*/ 227 h 270"/>
              <a:gd name="T20" fmla="*/ 150 w 227"/>
              <a:gd name="T21" fmla="*/ 211 h 270"/>
              <a:gd name="T22" fmla="*/ 166 w 227"/>
              <a:gd name="T23" fmla="*/ 200 h 270"/>
              <a:gd name="T24" fmla="*/ 167 w 227"/>
              <a:gd name="T25" fmla="*/ 176 h 270"/>
              <a:gd name="T26" fmla="*/ 194 w 227"/>
              <a:gd name="T27" fmla="*/ 143 h 270"/>
              <a:gd name="T28" fmla="*/ 205 w 227"/>
              <a:gd name="T29" fmla="*/ 84 h 270"/>
              <a:gd name="T30" fmla="*/ 226 w 227"/>
              <a:gd name="T31" fmla="*/ 71 h 270"/>
              <a:gd name="T32" fmla="*/ 210 w 227"/>
              <a:gd name="T33" fmla="*/ 59 h 270"/>
              <a:gd name="T34" fmla="*/ 203 w 227"/>
              <a:gd name="T35" fmla="*/ 16 h 270"/>
              <a:gd name="T36" fmla="*/ 185 w 227"/>
              <a:gd name="T37" fmla="*/ 0 h 270"/>
              <a:gd name="T38" fmla="*/ 164 w 227"/>
              <a:gd name="T39" fmla="*/ 18 h 270"/>
              <a:gd name="T40" fmla="*/ 41 w 227"/>
              <a:gd name="T41" fmla="*/ 15 h 270"/>
              <a:gd name="T42" fmla="*/ 41 w 227"/>
              <a:gd name="T43" fmla="*/ 43 h 270"/>
              <a:gd name="T44" fmla="*/ 29 w 227"/>
              <a:gd name="T45" fmla="*/ 43 h 270"/>
              <a:gd name="T46" fmla="*/ 29 w 227"/>
              <a:gd name="T47" fmla="*/ 51 h 270"/>
              <a:gd name="T48" fmla="*/ 28 w 227"/>
              <a:gd name="T49" fmla="*/ 103 h 270"/>
              <a:gd name="T50" fmla="*/ 14 w 227"/>
              <a:gd name="T51" fmla="*/ 106 h 270"/>
              <a:gd name="T52" fmla="*/ 0 w 227"/>
              <a:gd name="T53" fmla="*/ 142 h 270"/>
              <a:gd name="T54" fmla="*/ 0 w 227"/>
              <a:gd name="T55" fmla="*/ 142 h 2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7"/>
              <a:gd name="T85" fmla="*/ 0 h 270"/>
              <a:gd name="T86" fmla="*/ 227 w 227"/>
              <a:gd name="T87" fmla="*/ 270 h 2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7" h="270">
                <a:moveTo>
                  <a:pt x="0" y="142"/>
                </a:moveTo>
                <a:lnTo>
                  <a:pt x="0" y="142"/>
                </a:lnTo>
                <a:lnTo>
                  <a:pt x="10" y="169"/>
                </a:lnTo>
                <a:lnTo>
                  <a:pt x="20" y="198"/>
                </a:lnTo>
                <a:lnTo>
                  <a:pt x="43" y="209"/>
                </a:lnTo>
                <a:lnTo>
                  <a:pt x="76" y="249"/>
                </a:lnTo>
                <a:lnTo>
                  <a:pt x="122" y="269"/>
                </a:lnTo>
                <a:lnTo>
                  <a:pt x="164" y="264"/>
                </a:lnTo>
                <a:lnTo>
                  <a:pt x="189" y="256"/>
                </a:lnTo>
                <a:lnTo>
                  <a:pt x="174" y="227"/>
                </a:lnTo>
                <a:lnTo>
                  <a:pt x="150" y="211"/>
                </a:lnTo>
                <a:lnTo>
                  <a:pt x="166" y="200"/>
                </a:lnTo>
                <a:lnTo>
                  <a:pt x="167" y="176"/>
                </a:lnTo>
                <a:lnTo>
                  <a:pt x="194" y="143"/>
                </a:lnTo>
                <a:lnTo>
                  <a:pt x="205" y="84"/>
                </a:lnTo>
                <a:lnTo>
                  <a:pt x="226" y="71"/>
                </a:lnTo>
                <a:lnTo>
                  <a:pt x="210" y="59"/>
                </a:lnTo>
                <a:lnTo>
                  <a:pt x="203" y="16"/>
                </a:lnTo>
                <a:lnTo>
                  <a:pt x="185" y="0"/>
                </a:lnTo>
                <a:lnTo>
                  <a:pt x="164" y="18"/>
                </a:lnTo>
                <a:lnTo>
                  <a:pt x="41" y="15"/>
                </a:lnTo>
                <a:lnTo>
                  <a:pt x="41" y="43"/>
                </a:lnTo>
                <a:lnTo>
                  <a:pt x="29" y="43"/>
                </a:lnTo>
                <a:lnTo>
                  <a:pt x="29" y="51"/>
                </a:lnTo>
                <a:lnTo>
                  <a:pt x="28" y="103"/>
                </a:lnTo>
                <a:lnTo>
                  <a:pt x="14" y="106"/>
                </a:lnTo>
                <a:lnTo>
                  <a:pt x="0" y="14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3" name="Freeform 848">
            <a:extLst>
              <a:ext uri="{FF2B5EF4-FFF2-40B4-BE49-F238E27FC236}">
                <a16:creationId xmlns:a16="http://schemas.microsoft.com/office/drawing/2014/main" id="{EBD29889-D0B4-43B9-8442-B91A3B9BE83C}"/>
              </a:ext>
            </a:extLst>
          </p:cNvPr>
          <p:cNvSpPr>
            <a:spLocks/>
          </p:cNvSpPr>
          <p:nvPr/>
        </p:nvSpPr>
        <p:spPr bwMode="auto">
          <a:xfrm>
            <a:off x="4544045" y="5764724"/>
            <a:ext cx="19452" cy="25608"/>
          </a:xfrm>
          <a:custGeom>
            <a:avLst/>
            <a:gdLst>
              <a:gd name="T0" fmla="*/ 0 w 17"/>
              <a:gd name="T1" fmla="*/ 12 h 23"/>
              <a:gd name="T2" fmla="*/ 0 w 17"/>
              <a:gd name="T3" fmla="*/ 12 h 23"/>
              <a:gd name="T4" fmla="*/ 9 w 17"/>
              <a:gd name="T5" fmla="*/ 22 h 23"/>
              <a:gd name="T6" fmla="*/ 16 w 17"/>
              <a:gd name="T7" fmla="*/ 14 h 23"/>
              <a:gd name="T8" fmla="*/ 14 w 17"/>
              <a:gd name="T9" fmla="*/ 0 h 23"/>
              <a:gd name="T10" fmla="*/ 0 w 17"/>
              <a:gd name="T11" fmla="*/ 12 h 23"/>
              <a:gd name="T12" fmla="*/ 0 w 17"/>
              <a:gd name="T13" fmla="*/ 12 h 23"/>
              <a:gd name="T14" fmla="*/ 0 60000 65536"/>
              <a:gd name="T15" fmla="*/ 0 60000 65536"/>
              <a:gd name="T16" fmla="*/ 0 60000 65536"/>
              <a:gd name="T17" fmla="*/ 0 60000 65536"/>
              <a:gd name="T18" fmla="*/ 0 60000 65536"/>
              <a:gd name="T19" fmla="*/ 0 60000 65536"/>
              <a:gd name="T20" fmla="*/ 0 60000 65536"/>
              <a:gd name="T21" fmla="*/ 0 w 17"/>
              <a:gd name="T22" fmla="*/ 0 h 23"/>
              <a:gd name="T23" fmla="*/ 17 w 1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3">
                <a:moveTo>
                  <a:pt x="0" y="12"/>
                </a:moveTo>
                <a:lnTo>
                  <a:pt x="0" y="12"/>
                </a:lnTo>
                <a:lnTo>
                  <a:pt x="9" y="22"/>
                </a:lnTo>
                <a:lnTo>
                  <a:pt x="16" y="14"/>
                </a:lnTo>
                <a:lnTo>
                  <a:pt x="14" y="0"/>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4" name="Freeform 849">
            <a:extLst>
              <a:ext uri="{FF2B5EF4-FFF2-40B4-BE49-F238E27FC236}">
                <a16:creationId xmlns:a16="http://schemas.microsoft.com/office/drawing/2014/main" id="{21F0D43F-287D-4CDA-B746-2C8A66A82376}"/>
              </a:ext>
            </a:extLst>
          </p:cNvPr>
          <p:cNvSpPr>
            <a:spLocks/>
          </p:cNvSpPr>
          <p:nvPr/>
        </p:nvSpPr>
        <p:spPr bwMode="auto">
          <a:xfrm>
            <a:off x="4526881" y="5382839"/>
            <a:ext cx="169350" cy="162552"/>
          </a:xfrm>
          <a:custGeom>
            <a:avLst/>
            <a:gdLst>
              <a:gd name="T0" fmla="*/ 0 w 148"/>
              <a:gd name="T1" fmla="*/ 46 h 146"/>
              <a:gd name="T2" fmla="*/ 0 w 148"/>
              <a:gd name="T3" fmla="*/ 46 h 146"/>
              <a:gd name="T4" fmla="*/ 1 w 148"/>
              <a:gd name="T5" fmla="*/ 74 h 146"/>
              <a:gd name="T6" fmla="*/ 19 w 148"/>
              <a:gd name="T7" fmla="*/ 103 h 146"/>
              <a:gd name="T8" fmla="*/ 44 w 148"/>
              <a:gd name="T9" fmla="*/ 115 h 146"/>
              <a:gd name="T10" fmla="*/ 57 w 148"/>
              <a:gd name="T11" fmla="*/ 118 h 146"/>
              <a:gd name="T12" fmla="*/ 72 w 148"/>
              <a:gd name="T13" fmla="*/ 145 h 146"/>
              <a:gd name="T14" fmla="*/ 127 w 148"/>
              <a:gd name="T15" fmla="*/ 142 h 146"/>
              <a:gd name="T16" fmla="*/ 147 w 148"/>
              <a:gd name="T17" fmla="*/ 130 h 146"/>
              <a:gd name="T18" fmla="*/ 126 w 148"/>
              <a:gd name="T19" fmla="*/ 72 h 146"/>
              <a:gd name="T20" fmla="*/ 132 w 148"/>
              <a:gd name="T21" fmla="*/ 50 h 146"/>
              <a:gd name="T22" fmla="*/ 61 w 148"/>
              <a:gd name="T23" fmla="*/ 0 h 146"/>
              <a:gd name="T24" fmla="*/ 43 w 148"/>
              <a:gd name="T25" fmla="*/ 25 h 146"/>
              <a:gd name="T26" fmla="*/ 35 w 148"/>
              <a:gd name="T27" fmla="*/ 18 h 146"/>
              <a:gd name="T28" fmla="*/ 29 w 148"/>
              <a:gd name="T29" fmla="*/ 24 h 146"/>
              <a:gd name="T30" fmla="*/ 29 w 148"/>
              <a:gd name="T31" fmla="*/ 0 h 146"/>
              <a:gd name="T32" fmla="*/ 11 w 148"/>
              <a:gd name="T33" fmla="*/ 1 h 146"/>
              <a:gd name="T34" fmla="*/ 14 w 148"/>
              <a:gd name="T35" fmla="*/ 19 h 146"/>
              <a:gd name="T36" fmla="*/ 15 w 148"/>
              <a:gd name="T37" fmla="*/ 30 h 146"/>
              <a:gd name="T38" fmla="*/ 0 w 148"/>
              <a:gd name="T39" fmla="*/ 46 h 146"/>
              <a:gd name="T40" fmla="*/ 0 w 148"/>
              <a:gd name="T41" fmla="*/ 46 h 1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46"/>
              <a:gd name="T65" fmla="*/ 148 w 148"/>
              <a:gd name="T66" fmla="*/ 146 h 1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46">
                <a:moveTo>
                  <a:pt x="0" y="46"/>
                </a:moveTo>
                <a:lnTo>
                  <a:pt x="0" y="46"/>
                </a:lnTo>
                <a:lnTo>
                  <a:pt x="1" y="74"/>
                </a:lnTo>
                <a:lnTo>
                  <a:pt x="19" y="103"/>
                </a:lnTo>
                <a:lnTo>
                  <a:pt x="44" y="115"/>
                </a:lnTo>
                <a:lnTo>
                  <a:pt x="57" y="118"/>
                </a:lnTo>
                <a:lnTo>
                  <a:pt x="72" y="145"/>
                </a:lnTo>
                <a:lnTo>
                  <a:pt x="127" y="142"/>
                </a:lnTo>
                <a:lnTo>
                  <a:pt x="147" y="130"/>
                </a:lnTo>
                <a:lnTo>
                  <a:pt x="126" y="72"/>
                </a:lnTo>
                <a:lnTo>
                  <a:pt x="132" y="50"/>
                </a:lnTo>
                <a:lnTo>
                  <a:pt x="61" y="0"/>
                </a:lnTo>
                <a:lnTo>
                  <a:pt x="43" y="25"/>
                </a:lnTo>
                <a:lnTo>
                  <a:pt x="35" y="18"/>
                </a:lnTo>
                <a:lnTo>
                  <a:pt x="29" y="24"/>
                </a:lnTo>
                <a:lnTo>
                  <a:pt x="29" y="0"/>
                </a:lnTo>
                <a:lnTo>
                  <a:pt x="11" y="1"/>
                </a:lnTo>
                <a:lnTo>
                  <a:pt x="14" y="19"/>
                </a:lnTo>
                <a:lnTo>
                  <a:pt x="15" y="30"/>
                </a:lnTo>
                <a:lnTo>
                  <a:pt x="0" y="4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5" name="Freeform 850">
            <a:extLst>
              <a:ext uri="{FF2B5EF4-FFF2-40B4-BE49-F238E27FC236}">
                <a16:creationId xmlns:a16="http://schemas.microsoft.com/office/drawing/2014/main" id="{ABF8C690-9AB9-49DF-AC8F-3A1B953C7881}"/>
              </a:ext>
            </a:extLst>
          </p:cNvPr>
          <p:cNvSpPr>
            <a:spLocks/>
          </p:cNvSpPr>
          <p:nvPr/>
        </p:nvSpPr>
        <p:spPr bwMode="auto">
          <a:xfrm>
            <a:off x="4060024" y="5199133"/>
            <a:ext cx="34328" cy="79049"/>
          </a:xfrm>
          <a:custGeom>
            <a:avLst/>
            <a:gdLst>
              <a:gd name="T0" fmla="*/ 0 w 30"/>
              <a:gd name="T1" fmla="*/ 0 h 71"/>
              <a:gd name="T2" fmla="*/ 0 w 30"/>
              <a:gd name="T3" fmla="*/ 0 h 71"/>
              <a:gd name="T4" fmla="*/ 15 w 30"/>
              <a:gd name="T5" fmla="*/ 4 h 71"/>
              <a:gd name="T6" fmla="*/ 29 w 30"/>
              <a:gd name="T7" fmla="*/ 67 h 71"/>
              <a:gd name="T8" fmla="*/ 19 w 30"/>
              <a:gd name="T9" fmla="*/ 70 h 71"/>
              <a:gd name="T10" fmla="*/ 0 w 30"/>
              <a:gd name="T11" fmla="*/ 0 h 71"/>
              <a:gd name="T12" fmla="*/ 0 w 30"/>
              <a:gd name="T13" fmla="*/ 0 h 71"/>
              <a:gd name="T14" fmla="*/ 0 60000 65536"/>
              <a:gd name="T15" fmla="*/ 0 60000 65536"/>
              <a:gd name="T16" fmla="*/ 0 60000 65536"/>
              <a:gd name="T17" fmla="*/ 0 60000 65536"/>
              <a:gd name="T18" fmla="*/ 0 60000 65536"/>
              <a:gd name="T19" fmla="*/ 0 60000 65536"/>
              <a:gd name="T20" fmla="*/ 0 60000 65536"/>
              <a:gd name="T21" fmla="*/ 0 w 30"/>
              <a:gd name="T22" fmla="*/ 0 h 71"/>
              <a:gd name="T23" fmla="*/ 30 w 30"/>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71">
                <a:moveTo>
                  <a:pt x="0" y="0"/>
                </a:moveTo>
                <a:lnTo>
                  <a:pt x="0" y="0"/>
                </a:lnTo>
                <a:lnTo>
                  <a:pt x="15" y="4"/>
                </a:lnTo>
                <a:lnTo>
                  <a:pt x="29" y="67"/>
                </a:lnTo>
                <a:lnTo>
                  <a:pt x="19" y="70"/>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6" name="Freeform 851">
            <a:extLst>
              <a:ext uri="{FF2B5EF4-FFF2-40B4-BE49-F238E27FC236}">
                <a16:creationId xmlns:a16="http://schemas.microsoft.com/office/drawing/2014/main" id="{E3F0EFE2-BC71-410C-B51D-B34F896014ED}"/>
              </a:ext>
            </a:extLst>
          </p:cNvPr>
          <p:cNvSpPr>
            <a:spLocks/>
          </p:cNvSpPr>
          <p:nvPr/>
        </p:nvSpPr>
        <p:spPr bwMode="auto">
          <a:xfrm>
            <a:off x="4526881" y="5308243"/>
            <a:ext cx="84675" cy="81276"/>
          </a:xfrm>
          <a:custGeom>
            <a:avLst/>
            <a:gdLst>
              <a:gd name="T0" fmla="*/ 0 w 74"/>
              <a:gd name="T1" fmla="*/ 72 h 73"/>
              <a:gd name="T2" fmla="*/ 0 w 74"/>
              <a:gd name="T3" fmla="*/ 72 h 73"/>
              <a:gd name="T4" fmla="*/ 11 w 74"/>
              <a:gd name="T5" fmla="*/ 68 h 73"/>
              <a:gd name="T6" fmla="*/ 29 w 74"/>
              <a:gd name="T7" fmla="*/ 67 h 73"/>
              <a:gd name="T8" fmla="*/ 29 w 74"/>
              <a:gd name="T9" fmla="*/ 57 h 73"/>
              <a:gd name="T10" fmla="*/ 58 w 74"/>
              <a:gd name="T11" fmla="*/ 51 h 73"/>
              <a:gd name="T12" fmla="*/ 73 w 74"/>
              <a:gd name="T13" fmla="*/ 26 h 73"/>
              <a:gd name="T14" fmla="*/ 58 w 74"/>
              <a:gd name="T15" fmla="*/ 0 h 73"/>
              <a:gd name="T16" fmla="*/ 16 w 74"/>
              <a:gd name="T17" fmla="*/ 5 h 73"/>
              <a:gd name="T18" fmla="*/ 21 w 74"/>
              <a:gd name="T19" fmla="*/ 24 h 73"/>
              <a:gd name="T20" fmla="*/ 12 w 74"/>
              <a:gd name="T21" fmla="*/ 37 h 73"/>
              <a:gd name="T22" fmla="*/ 0 w 74"/>
              <a:gd name="T23" fmla="*/ 72 h 73"/>
              <a:gd name="T24" fmla="*/ 0 w 74"/>
              <a:gd name="T25" fmla="*/ 72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73"/>
              <a:gd name="T41" fmla="*/ 74 w 74"/>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73">
                <a:moveTo>
                  <a:pt x="0" y="72"/>
                </a:moveTo>
                <a:lnTo>
                  <a:pt x="0" y="72"/>
                </a:lnTo>
                <a:lnTo>
                  <a:pt x="11" y="68"/>
                </a:lnTo>
                <a:lnTo>
                  <a:pt x="29" y="67"/>
                </a:lnTo>
                <a:lnTo>
                  <a:pt x="29" y="57"/>
                </a:lnTo>
                <a:lnTo>
                  <a:pt x="58" y="51"/>
                </a:lnTo>
                <a:lnTo>
                  <a:pt x="73" y="26"/>
                </a:lnTo>
                <a:lnTo>
                  <a:pt x="58" y="0"/>
                </a:lnTo>
                <a:lnTo>
                  <a:pt x="16" y="5"/>
                </a:lnTo>
                <a:lnTo>
                  <a:pt x="21" y="24"/>
                </a:lnTo>
                <a:lnTo>
                  <a:pt x="12" y="37"/>
                </a:lnTo>
                <a:lnTo>
                  <a:pt x="0" y="7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7" name="Freeform 852">
            <a:extLst>
              <a:ext uri="{FF2B5EF4-FFF2-40B4-BE49-F238E27FC236}">
                <a16:creationId xmlns:a16="http://schemas.microsoft.com/office/drawing/2014/main" id="{54372FEB-36D5-41EF-9588-6403ECD97FEB}"/>
              </a:ext>
            </a:extLst>
          </p:cNvPr>
          <p:cNvSpPr>
            <a:spLocks/>
          </p:cNvSpPr>
          <p:nvPr/>
        </p:nvSpPr>
        <p:spPr bwMode="auto">
          <a:xfrm>
            <a:off x="4445639" y="4875142"/>
            <a:ext cx="176215" cy="160325"/>
          </a:xfrm>
          <a:custGeom>
            <a:avLst/>
            <a:gdLst>
              <a:gd name="T0" fmla="*/ 0 w 154"/>
              <a:gd name="T1" fmla="*/ 24 h 144"/>
              <a:gd name="T2" fmla="*/ 0 w 154"/>
              <a:gd name="T3" fmla="*/ 24 h 144"/>
              <a:gd name="T4" fmla="*/ 6 w 154"/>
              <a:gd name="T5" fmla="*/ 140 h 144"/>
              <a:gd name="T6" fmla="*/ 129 w 154"/>
              <a:gd name="T7" fmla="*/ 143 h 144"/>
              <a:gd name="T8" fmla="*/ 150 w 154"/>
              <a:gd name="T9" fmla="*/ 125 h 144"/>
              <a:gd name="T10" fmla="*/ 153 w 154"/>
              <a:gd name="T11" fmla="*/ 113 h 144"/>
              <a:gd name="T12" fmla="*/ 107 w 154"/>
              <a:gd name="T13" fmla="*/ 30 h 144"/>
              <a:gd name="T14" fmla="*/ 129 w 154"/>
              <a:gd name="T15" fmla="*/ 57 h 144"/>
              <a:gd name="T16" fmla="*/ 140 w 154"/>
              <a:gd name="T17" fmla="*/ 34 h 144"/>
              <a:gd name="T18" fmla="*/ 129 w 154"/>
              <a:gd name="T19" fmla="*/ 5 h 144"/>
              <a:gd name="T20" fmla="*/ 100 w 154"/>
              <a:gd name="T21" fmla="*/ 10 h 144"/>
              <a:gd name="T22" fmla="*/ 100 w 154"/>
              <a:gd name="T23" fmla="*/ 2 h 144"/>
              <a:gd name="T24" fmla="*/ 85 w 154"/>
              <a:gd name="T25" fmla="*/ 2 h 144"/>
              <a:gd name="T26" fmla="*/ 59 w 154"/>
              <a:gd name="T27" fmla="*/ 12 h 144"/>
              <a:gd name="T28" fmla="*/ 6 w 154"/>
              <a:gd name="T29" fmla="*/ 0 h 144"/>
              <a:gd name="T30" fmla="*/ 0 w 154"/>
              <a:gd name="T31" fmla="*/ 24 h 144"/>
              <a:gd name="T32" fmla="*/ 0 w 154"/>
              <a:gd name="T33" fmla="*/ 24 h 1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4"/>
              <a:gd name="T52" fmla="*/ 0 h 144"/>
              <a:gd name="T53" fmla="*/ 154 w 154"/>
              <a:gd name="T54" fmla="*/ 144 h 1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4" h="144">
                <a:moveTo>
                  <a:pt x="0" y="24"/>
                </a:moveTo>
                <a:lnTo>
                  <a:pt x="0" y="24"/>
                </a:lnTo>
                <a:lnTo>
                  <a:pt x="6" y="140"/>
                </a:lnTo>
                <a:lnTo>
                  <a:pt x="129" y="143"/>
                </a:lnTo>
                <a:lnTo>
                  <a:pt x="150" y="125"/>
                </a:lnTo>
                <a:lnTo>
                  <a:pt x="153" y="113"/>
                </a:lnTo>
                <a:lnTo>
                  <a:pt x="107" y="30"/>
                </a:lnTo>
                <a:lnTo>
                  <a:pt x="129" y="57"/>
                </a:lnTo>
                <a:lnTo>
                  <a:pt x="140" y="34"/>
                </a:lnTo>
                <a:lnTo>
                  <a:pt x="129" y="5"/>
                </a:lnTo>
                <a:lnTo>
                  <a:pt x="100" y="10"/>
                </a:lnTo>
                <a:lnTo>
                  <a:pt x="100" y="2"/>
                </a:lnTo>
                <a:lnTo>
                  <a:pt x="85" y="2"/>
                </a:lnTo>
                <a:lnTo>
                  <a:pt x="59" y="12"/>
                </a:lnTo>
                <a:lnTo>
                  <a:pt x="6" y="0"/>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8" name="Freeform 853">
            <a:extLst>
              <a:ext uri="{FF2B5EF4-FFF2-40B4-BE49-F238E27FC236}">
                <a16:creationId xmlns:a16="http://schemas.microsoft.com/office/drawing/2014/main" id="{EF6C8537-8511-49E7-A9E1-0022384E5493}"/>
              </a:ext>
            </a:extLst>
          </p:cNvPr>
          <p:cNvSpPr>
            <a:spLocks/>
          </p:cNvSpPr>
          <p:nvPr/>
        </p:nvSpPr>
        <p:spPr bwMode="auto">
          <a:xfrm>
            <a:off x="3982215" y="5141237"/>
            <a:ext cx="117858" cy="84616"/>
          </a:xfrm>
          <a:custGeom>
            <a:avLst/>
            <a:gdLst>
              <a:gd name="T0" fmla="*/ 0 w 103"/>
              <a:gd name="T1" fmla="*/ 63 h 76"/>
              <a:gd name="T2" fmla="*/ 0 w 103"/>
              <a:gd name="T3" fmla="*/ 63 h 76"/>
              <a:gd name="T4" fmla="*/ 7 w 103"/>
              <a:gd name="T5" fmla="*/ 72 h 76"/>
              <a:gd name="T6" fmla="*/ 34 w 103"/>
              <a:gd name="T7" fmla="*/ 75 h 76"/>
              <a:gd name="T8" fmla="*/ 32 w 103"/>
              <a:gd name="T9" fmla="*/ 56 h 76"/>
              <a:gd name="T10" fmla="*/ 68 w 103"/>
              <a:gd name="T11" fmla="*/ 52 h 76"/>
              <a:gd name="T12" fmla="*/ 83 w 103"/>
              <a:gd name="T13" fmla="*/ 56 h 76"/>
              <a:gd name="T14" fmla="*/ 102 w 103"/>
              <a:gd name="T15" fmla="*/ 42 h 76"/>
              <a:gd name="T16" fmla="*/ 76 w 103"/>
              <a:gd name="T17" fmla="*/ 13 h 76"/>
              <a:gd name="T18" fmla="*/ 73 w 103"/>
              <a:gd name="T19" fmla="*/ 0 h 76"/>
              <a:gd name="T20" fmla="*/ 17 w 103"/>
              <a:gd name="T21" fmla="*/ 24 h 76"/>
              <a:gd name="T22" fmla="*/ 0 w 103"/>
              <a:gd name="T23" fmla="*/ 63 h 76"/>
              <a:gd name="T24" fmla="*/ 0 w 103"/>
              <a:gd name="T25" fmla="*/ 6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
              <a:gd name="T40" fmla="*/ 0 h 76"/>
              <a:gd name="T41" fmla="*/ 103 w 103"/>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 h="76">
                <a:moveTo>
                  <a:pt x="0" y="63"/>
                </a:moveTo>
                <a:lnTo>
                  <a:pt x="0" y="63"/>
                </a:lnTo>
                <a:lnTo>
                  <a:pt x="7" y="72"/>
                </a:lnTo>
                <a:lnTo>
                  <a:pt x="34" y="75"/>
                </a:lnTo>
                <a:lnTo>
                  <a:pt x="32" y="56"/>
                </a:lnTo>
                <a:lnTo>
                  <a:pt x="68" y="52"/>
                </a:lnTo>
                <a:lnTo>
                  <a:pt x="83" y="56"/>
                </a:lnTo>
                <a:lnTo>
                  <a:pt x="102" y="42"/>
                </a:lnTo>
                <a:lnTo>
                  <a:pt x="76" y="13"/>
                </a:lnTo>
                <a:lnTo>
                  <a:pt x="73" y="0"/>
                </a:lnTo>
                <a:lnTo>
                  <a:pt x="17" y="24"/>
                </a:lnTo>
                <a:lnTo>
                  <a:pt x="0" y="6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9" name="Freeform 854">
            <a:extLst>
              <a:ext uri="{FF2B5EF4-FFF2-40B4-BE49-F238E27FC236}">
                <a16:creationId xmlns:a16="http://schemas.microsoft.com/office/drawing/2014/main" id="{469F0A00-47B2-4DDD-BF87-88A646D345DE}"/>
              </a:ext>
            </a:extLst>
          </p:cNvPr>
          <p:cNvSpPr>
            <a:spLocks/>
          </p:cNvSpPr>
          <p:nvPr/>
        </p:nvSpPr>
        <p:spPr bwMode="auto">
          <a:xfrm>
            <a:off x="4405590" y="5491948"/>
            <a:ext cx="185370" cy="149191"/>
          </a:xfrm>
          <a:custGeom>
            <a:avLst/>
            <a:gdLst>
              <a:gd name="T0" fmla="*/ 0 w 162"/>
              <a:gd name="T1" fmla="*/ 65 h 134"/>
              <a:gd name="T2" fmla="*/ 0 w 162"/>
              <a:gd name="T3" fmla="*/ 65 h 134"/>
              <a:gd name="T4" fmla="*/ 0 w 162"/>
              <a:gd name="T5" fmla="*/ 116 h 134"/>
              <a:gd name="T6" fmla="*/ 17 w 162"/>
              <a:gd name="T7" fmla="*/ 129 h 134"/>
              <a:gd name="T8" fmla="*/ 43 w 162"/>
              <a:gd name="T9" fmla="*/ 132 h 134"/>
              <a:gd name="T10" fmla="*/ 67 w 162"/>
              <a:gd name="T11" fmla="*/ 133 h 134"/>
              <a:gd name="T12" fmla="*/ 91 w 162"/>
              <a:gd name="T13" fmla="*/ 115 h 134"/>
              <a:gd name="T14" fmla="*/ 92 w 162"/>
              <a:gd name="T15" fmla="*/ 107 h 134"/>
              <a:gd name="T16" fmla="*/ 113 w 162"/>
              <a:gd name="T17" fmla="*/ 102 h 134"/>
              <a:gd name="T18" fmla="*/ 109 w 162"/>
              <a:gd name="T19" fmla="*/ 95 h 134"/>
              <a:gd name="T20" fmla="*/ 153 w 162"/>
              <a:gd name="T21" fmla="*/ 81 h 134"/>
              <a:gd name="T22" fmla="*/ 147 w 162"/>
              <a:gd name="T23" fmla="*/ 75 h 134"/>
              <a:gd name="T24" fmla="*/ 161 w 162"/>
              <a:gd name="T25" fmla="*/ 34 h 134"/>
              <a:gd name="T26" fmla="*/ 150 w 162"/>
              <a:gd name="T27" fmla="*/ 17 h 134"/>
              <a:gd name="T28" fmla="*/ 125 w 162"/>
              <a:gd name="T29" fmla="*/ 5 h 134"/>
              <a:gd name="T30" fmla="*/ 118 w 162"/>
              <a:gd name="T31" fmla="*/ 0 h 134"/>
              <a:gd name="T32" fmla="*/ 93 w 162"/>
              <a:gd name="T33" fmla="*/ 12 h 134"/>
              <a:gd name="T34" fmla="*/ 90 w 162"/>
              <a:gd name="T35" fmla="*/ 48 h 134"/>
              <a:gd name="T36" fmla="*/ 106 w 162"/>
              <a:gd name="T37" fmla="*/ 55 h 134"/>
              <a:gd name="T38" fmla="*/ 106 w 162"/>
              <a:gd name="T39" fmla="*/ 69 h 134"/>
              <a:gd name="T40" fmla="*/ 28 w 162"/>
              <a:gd name="T41" fmla="*/ 37 h 134"/>
              <a:gd name="T42" fmla="*/ 31 w 162"/>
              <a:gd name="T43" fmla="*/ 65 h 134"/>
              <a:gd name="T44" fmla="*/ 0 w 162"/>
              <a:gd name="T45" fmla="*/ 65 h 134"/>
              <a:gd name="T46" fmla="*/ 0 w 162"/>
              <a:gd name="T47" fmla="*/ 65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2"/>
              <a:gd name="T73" fmla="*/ 0 h 134"/>
              <a:gd name="T74" fmla="*/ 162 w 162"/>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2" h="134">
                <a:moveTo>
                  <a:pt x="0" y="65"/>
                </a:moveTo>
                <a:lnTo>
                  <a:pt x="0" y="65"/>
                </a:lnTo>
                <a:lnTo>
                  <a:pt x="0" y="116"/>
                </a:lnTo>
                <a:lnTo>
                  <a:pt x="17" y="129"/>
                </a:lnTo>
                <a:lnTo>
                  <a:pt x="43" y="132"/>
                </a:lnTo>
                <a:lnTo>
                  <a:pt x="67" y="133"/>
                </a:lnTo>
                <a:lnTo>
                  <a:pt x="91" y="115"/>
                </a:lnTo>
                <a:lnTo>
                  <a:pt x="92" y="107"/>
                </a:lnTo>
                <a:lnTo>
                  <a:pt x="113" y="102"/>
                </a:lnTo>
                <a:lnTo>
                  <a:pt x="109" y="95"/>
                </a:lnTo>
                <a:lnTo>
                  <a:pt x="153" y="81"/>
                </a:lnTo>
                <a:lnTo>
                  <a:pt x="147" y="75"/>
                </a:lnTo>
                <a:lnTo>
                  <a:pt x="161" y="34"/>
                </a:lnTo>
                <a:lnTo>
                  <a:pt x="150" y="17"/>
                </a:lnTo>
                <a:lnTo>
                  <a:pt x="125" y="5"/>
                </a:lnTo>
                <a:lnTo>
                  <a:pt x="118" y="0"/>
                </a:lnTo>
                <a:lnTo>
                  <a:pt x="93" y="12"/>
                </a:lnTo>
                <a:lnTo>
                  <a:pt x="90" y="48"/>
                </a:lnTo>
                <a:lnTo>
                  <a:pt x="106" y="55"/>
                </a:lnTo>
                <a:lnTo>
                  <a:pt x="106" y="69"/>
                </a:lnTo>
                <a:lnTo>
                  <a:pt x="28" y="37"/>
                </a:lnTo>
                <a:lnTo>
                  <a:pt x="31" y="65"/>
                </a:lnTo>
                <a:lnTo>
                  <a:pt x="0" y="6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0" name="Freeform 855">
            <a:extLst>
              <a:ext uri="{FF2B5EF4-FFF2-40B4-BE49-F238E27FC236}">
                <a16:creationId xmlns:a16="http://schemas.microsoft.com/office/drawing/2014/main" id="{30CB3E4B-42C8-4DF2-B739-CF227DDC8E73}"/>
              </a:ext>
            </a:extLst>
          </p:cNvPr>
          <p:cNvSpPr>
            <a:spLocks/>
          </p:cNvSpPr>
          <p:nvPr/>
        </p:nvSpPr>
        <p:spPr bwMode="auto">
          <a:xfrm>
            <a:off x="4319771" y="5707942"/>
            <a:ext cx="256314" cy="200407"/>
          </a:xfrm>
          <a:custGeom>
            <a:avLst/>
            <a:gdLst>
              <a:gd name="T0" fmla="*/ 0 w 224"/>
              <a:gd name="T1" fmla="*/ 94 h 180"/>
              <a:gd name="T2" fmla="*/ 0 w 224"/>
              <a:gd name="T3" fmla="*/ 94 h 180"/>
              <a:gd name="T4" fmla="*/ 8 w 224"/>
              <a:gd name="T5" fmla="*/ 88 h 180"/>
              <a:gd name="T6" fmla="*/ 17 w 224"/>
              <a:gd name="T7" fmla="*/ 100 h 180"/>
              <a:gd name="T8" fmla="*/ 35 w 224"/>
              <a:gd name="T9" fmla="*/ 100 h 180"/>
              <a:gd name="T10" fmla="*/ 47 w 224"/>
              <a:gd name="T11" fmla="*/ 91 h 180"/>
              <a:gd name="T12" fmla="*/ 47 w 224"/>
              <a:gd name="T13" fmla="*/ 36 h 180"/>
              <a:gd name="T14" fmla="*/ 58 w 224"/>
              <a:gd name="T15" fmla="*/ 50 h 180"/>
              <a:gd name="T16" fmla="*/ 58 w 224"/>
              <a:gd name="T17" fmla="*/ 65 h 180"/>
              <a:gd name="T18" fmla="*/ 77 w 224"/>
              <a:gd name="T19" fmla="*/ 64 h 180"/>
              <a:gd name="T20" fmla="*/ 93 w 224"/>
              <a:gd name="T21" fmla="*/ 47 h 180"/>
              <a:gd name="T22" fmla="*/ 123 w 224"/>
              <a:gd name="T23" fmla="*/ 47 h 180"/>
              <a:gd name="T24" fmla="*/ 174 w 224"/>
              <a:gd name="T25" fmla="*/ 0 h 180"/>
              <a:gd name="T26" fmla="*/ 205 w 224"/>
              <a:gd name="T27" fmla="*/ 6 h 180"/>
              <a:gd name="T28" fmla="*/ 210 w 224"/>
              <a:gd name="T29" fmla="*/ 51 h 180"/>
              <a:gd name="T30" fmla="*/ 196 w 224"/>
              <a:gd name="T31" fmla="*/ 63 h 180"/>
              <a:gd name="T32" fmla="*/ 205 w 224"/>
              <a:gd name="T33" fmla="*/ 73 h 180"/>
              <a:gd name="T34" fmla="*/ 212 w 224"/>
              <a:gd name="T35" fmla="*/ 65 h 180"/>
              <a:gd name="T36" fmla="*/ 223 w 224"/>
              <a:gd name="T37" fmla="*/ 65 h 180"/>
              <a:gd name="T38" fmla="*/ 217 w 224"/>
              <a:gd name="T39" fmla="*/ 91 h 180"/>
              <a:gd name="T40" fmla="*/ 184 w 224"/>
              <a:gd name="T41" fmla="*/ 132 h 180"/>
              <a:gd name="T42" fmla="*/ 144 w 224"/>
              <a:gd name="T43" fmla="*/ 167 h 180"/>
              <a:gd name="T44" fmla="*/ 114 w 224"/>
              <a:gd name="T45" fmla="*/ 178 h 180"/>
              <a:gd name="T46" fmla="*/ 26 w 224"/>
              <a:gd name="T47" fmla="*/ 179 h 180"/>
              <a:gd name="T48" fmla="*/ 19 w 224"/>
              <a:gd name="T49" fmla="*/ 159 h 180"/>
              <a:gd name="T50" fmla="*/ 22 w 224"/>
              <a:gd name="T51" fmla="*/ 143 h 180"/>
              <a:gd name="T52" fmla="*/ 0 w 224"/>
              <a:gd name="T53" fmla="*/ 94 h 180"/>
              <a:gd name="T54" fmla="*/ 0 w 224"/>
              <a:gd name="T55" fmla="*/ 94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4"/>
              <a:gd name="T85" fmla="*/ 0 h 180"/>
              <a:gd name="T86" fmla="*/ 224 w 224"/>
              <a:gd name="T87" fmla="*/ 180 h 18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4" h="180">
                <a:moveTo>
                  <a:pt x="0" y="94"/>
                </a:moveTo>
                <a:lnTo>
                  <a:pt x="0" y="94"/>
                </a:lnTo>
                <a:lnTo>
                  <a:pt x="8" y="88"/>
                </a:lnTo>
                <a:lnTo>
                  <a:pt x="17" y="100"/>
                </a:lnTo>
                <a:lnTo>
                  <a:pt x="35" y="100"/>
                </a:lnTo>
                <a:lnTo>
                  <a:pt x="47" y="91"/>
                </a:lnTo>
                <a:lnTo>
                  <a:pt x="47" y="36"/>
                </a:lnTo>
                <a:lnTo>
                  <a:pt x="58" y="50"/>
                </a:lnTo>
                <a:lnTo>
                  <a:pt x="58" y="65"/>
                </a:lnTo>
                <a:lnTo>
                  <a:pt x="77" y="64"/>
                </a:lnTo>
                <a:lnTo>
                  <a:pt x="93" y="47"/>
                </a:lnTo>
                <a:lnTo>
                  <a:pt x="123" y="47"/>
                </a:lnTo>
                <a:lnTo>
                  <a:pt x="174" y="0"/>
                </a:lnTo>
                <a:lnTo>
                  <a:pt x="205" y="6"/>
                </a:lnTo>
                <a:lnTo>
                  <a:pt x="210" y="51"/>
                </a:lnTo>
                <a:lnTo>
                  <a:pt x="196" y="63"/>
                </a:lnTo>
                <a:lnTo>
                  <a:pt x="205" y="73"/>
                </a:lnTo>
                <a:lnTo>
                  <a:pt x="212" y="65"/>
                </a:lnTo>
                <a:lnTo>
                  <a:pt x="223" y="65"/>
                </a:lnTo>
                <a:lnTo>
                  <a:pt x="217" y="91"/>
                </a:lnTo>
                <a:lnTo>
                  <a:pt x="184" y="132"/>
                </a:lnTo>
                <a:lnTo>
                  <a:pt x="144" y="167"/>
                </a:lnTo>
                <a:lnTo>
                  <a:pt x="114" y="178"/>
                </a:lnTo>
                <a:lnTo>
                  <a:pt x="26" y="179"/>
                </a:lnTo>
                <a:lnTo>
                  <a:pt x="19" y="159"/>
                </a:lnTo>
                <a:lnTo>
                  <a:pt x="22" y="143"/>
                </a:lnTo>
                <a:lnTo>
                  <a:pt x="0" y="9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1" name="Freeform 856">
            <a:extLst>
              <a:ext uri="{FF2B5EF4-FFF2-40B4-BE49-F238E27FC236}">
                <a16:creationId xmlns:a16="http://schemas.microsoft.com/office/drawing/2014/main" id="{3CFFF04C-0086-4A1E-9B0B-90F93BCE689C}"/>
              </a:ext>
            </a:extLst>
          </p:cNvPr>
          <p:cNvSpPr>
            <a:spLocks/>
          </p:cNvSpPr>
          <p:nvPr/>
        </p:nvSpPr>
        <p:spPr bwMode="auto">
          <a:xfrm>
            <a:off x="4484543" y="5814826"/>
            <a:ext cx="36616" cy="36741"/>
          </a:xfrm>
          <a:custGeom>
            <a:avLst/>
            <a:gdLst>
              <a:gd name="T0" fmla="*/ 0 w 32"/>
              <a:gd name="T1" fmla="*/ 16 h 33"/>
              <a:gd name="T2" fmla="*/ 0 w 32"/>
              <a:gd name="T3" fmla="*/ 16 h 33"/>
              <a:gd name="T4" fmla="*/ 11 w 32"/>
              <a:gd name="T5" fmla="*/ 32 h 33"/>
              <a:gd name="T6" fmla="*/ 31 w 32"/>
              <a:gd name="T7" fmla="*/ 16 h 33"/>
              <a:gd name="T8" fmla="*/ 22 w 32"/>
              <a:gd name="T9" fmla="*/ 0 h 33"/>
              <a:gd name="T10" fmla="*/ 0 w 32"/>
              <a:gd name="T11" fmla="*/ 16 h 33"/>
              <a:gd name="T12" fmla="*/ 0 w 32"/>
              <a:gd name="T13" fmla="*/ 16 h 33"/>
              <a:gd name="T14" fmla="*/ 0 60000 65536"/>
              <a:gd name="T15" fmla="*/ 0 60000 65536"/>
              <a:gd name="T16" fmla="*/ 0 60000 65536"/>
              <a:gd name="T17" fmla="*/ 0 60000 65536"/>
              <a:gd name="T18" fmla="*/ 0 60000 65536"/>
              <a:gd name="T19" fmla="*/ 0 60000 65536"/>
              <a:gd name="T20" fmla="*/ 0 60000 65536"/>
              <a:gd name="T21" fmla="*/ 0 w 32"/>
              <a:gd name="T22" fmla="*/ 0 h 33"/>
              <a:gd name="T23" fmla="*/ 32 w 32"/>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3">
                <a:moveTo>
                  <a:pt x="0" y="16"/>
                </a:moveTo>
                <a:lnTo>
                  <a:pt x="0" y="16"/>
                </a:lnTo>
                <a:lnTo>
                  <a:pt x="11" y="32"/>
                </a:lnTo>
                <a:lnTo>
                  <a:pt x="31" y="16"/>
                </a:lnTo>
                <a:lnTo>
                  <a:pt x="22" y="0"/>
                </a:lnTo>
                <a:lnTo>
                  <a:pt x="0" y="1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2" name="Freeform 857">
            <a:extLst>
              <a:ext uri="{FF2B5EF4-FFF2-40B4-BE49-F238E27FC236}">
                <a16:creationId xmlns:a16="http://schemas.microsoft.com/office/drawing/2014/main" id="{796536A7-650A-470B-B60A-89CB4DCDAE12}"/>
              </a:ext>
            </a:extLst>
          </p:cNvPr>
          <p:cNvSpPr>
            <a:spLocks/>
          </p:cNvSpPr>
          <p:nvPr/>
        </p:nvSpPr>
        <p:spPr bwMode="auto">
          <a:xfrm>
            <a:off x="4200768" y="4825041"/>
            <a:ext cx="49203" cy="30061"/>
          </a:xfrm>
          <a:custGeom>
            <a:avLst/>
            <a:gdLst>
              <a:gd name="T0" fmla="*/ 2 w 43"/>
              <a:gd name="T1" fmla="*/ 25 h 27"/>
              <a:gd name="T2" fmla="*/ 11 w 43"/>
              <a:gd name="T3" fmla="*/ 26 h 27"/>
              <a:gd name="T4" fmla="*/ 15 w 43"/>
              <a:gd name="T5" fmla="*/ 25 h 27"/>
              <a:gd name="T6" fmla="*/ 20 w 43"/>
              <a:gd name="T7" fmla="*/ 22 h 27"/>
              <a:gd name="T8" fmla="*/ 29 w 43"/>
              <a:gd name="T9" fmla="*/ 20 h 27"/>
              <a:gd name="T10" fmla="*/ 37 w 43"/>
              <a:gd name="T11" fmla="*/ 18 h 27"/>
              <a:gd name="T12" fmla="*/ 40 w 43"/>
              <a:gd name="T13" fmla="*/ 11 h 27"/>
              <a:gd name="T14" fmla="*/ 42 w 43"/>
              <a:gd name="T15" fmla="*/ 7 h 27"/>
              <a:gd name="T16" fmla="*/ 33 w 43"/>
              <a:gd name="T17" fmla="*/ 0 h 27"/>
              <a:gd name="T18" fmla="*/ 0 w 43"/>
              <a:gd name="T19" fmla="*/ 7 h 27"/>
              <a:gd name="T20" fmla="*/ 0 w 43"/>
              <a:gd name="T21" fmla="*/ 25 h 27"/>
              <a:gd name="T22" fmla="*/ 2 w 43"/>
              <a:gd name="T23" fmla="*/ 25 h 27"/>
              <a:gd name="T24" fmla="*/ 2 w 43"/>
              <a:gd name="T25" fmla="*/ 2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27"/>
              <a:gd name="T41" fmla="*/ 43 w 43"/>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27">
                <a:moveTo>
                  <a:pt x="2" y="25"/>
                </a:moveTo>
                <a:lnTo>
                  <a:pt x="11" y="26"/>
                </a:lnTo>
                <a:lnTo>
                  <a:pt x="15" y="25"/>
                </a:lnTo>
                <a:lnTo>
                  <a:pt x="20" y="22"/>
                </a:lnTo>
                <a:lnTo>
                  <a:pt x="29" y="20"/>
                </a:lnTo>
                <a:lnTo>
                  <a:pt x="37" y="18"/>
                </a:lnTo>
                <a:lnTo>
                  <a:pt x="40" y="11"/>
                </a:lnTo>
                <a:lnTo>
                  <a:pt x="42" y="7"/>
                </a:lnTo>
                <a:lnTo>
                  <a:pt x="33" y="0"/>
                </a:lnTo>
                <a:lnTo>
                  <a:pt x="0" y="7"/>
                </a:lnTo>
                <a:lnTo>
                  <a:pt x="0" y="25"/>
                </a:lnTo>
                <a:lnTo>
                  <a:pt x="2"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3" name="Freeform 858">
            <a:extLst>
              <a:ext uri="{FF2B5EF4-FFF2-40B4-BE49-F238E27FC236}">
                <a16:creationId xmlns:a16="http://schemas.microsoft.com/office/drawing/2014/main" id="{28B07DF0-DD4F-4107-9049-E64C336BD23E}"/>
              </a:ext>
            </a:extLst>
          </p:cNvPr>
          <p:cNvSpPr>
            <a:spLocks/>
          </p:cNvSpPr>
          <p:nvPr/>
        </p:nvSpPr>
        <p:spPr bwMode="auto">
          <a:xfrm>
            <a:off x="4177883" y="4783846"/>
            <a:ext cx="62934" cy="114677"/>
          </a:xfrm>
          <a:custGeom>
            <a:avLst/>
            <a:gdLst>
              <a:gd name="T0" fmla="*/ 0 w 55"/>
              <a:gd name="T1" fmla="*/ 47 h 103"/>
              <a:gd name="T2" fmla="*/ 0 w 55"/>
              <a:gd name="T3" fmla="*/ 47 h 103"/>
              <a:gd name="T4" fmla="*/ 12 w 55"/>
              <a:gd name="T5" fmla="*/ 38 h 103"/>
              <a:gd name="T6" fmla="*/ 18 w 55"/>
              <a:gd name="T7" fmla="*/ 1 h 103"/>
              <a:gd name="T8" fmla="*/ 51 w 55"/>
              <a:gd name="T9" fmla="*/ 0 h 103"/>
              <a:gd name="T10" fmla="*/ 42 w 55"/>
              <a:gd name="T11" fmla="*/ 12 h 103"/>
              <a:gd name="T12" fmla="*/ 52 w 55"/>
              <a:gd name="T13" fmla="*/ 28 h 103"/>
              <a:gd name="T14" fmla="*/ 33 w 55"/>
              <a:gd name="T15" fmla="*/ 47 h 103"/>
              <a:gd name="T16" fmla="*/ 54 w 55"/>
              <a:gd name="T17" fmla="*/ 60 h 103"/>
              <a:gd name="T18" fmla="*/ 27 w 55"/>
              <a:gd name="T19" fmla="*/ 102 h 103"/>
              <a:gd name="T20" fmla="*/ 23 w 55"/>
              <a:gd name="T21" fmla="*/ 75 h 103"/>
              <a:gd name="T22" fmla="*/ 0 w 55"/>
              <a:gd name="T23" fmla="*/ 47 h 103"/>
              <a:gd name="T24" fmla="*/ 0 w 55"/>
              <a:gd name="T25" fmla="*/ 47 h 1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103"/>
              <a:gd name="T41" fmla="*/ 55 w 55"/>
              <a:gd name="T42" fmla="*/ 103 h 1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103">
                <a:moveTo>
                  <a:pt x="0" y="47"/>
                </a:moveTo>
                <a:lnTo>
                  <a:pt x="0" y="47"/>
                </a:lnTo>
                <a:lnTo>
                  <a:pt x="12" y="38"/>
                </a:lnTo>
                <a:lnTo>
                  <a:pt x="18" y="1"/>
                </a:lnTo>
                <a:lnTo>
                  <a:pt x="51" y="0"/>
                </a:lnTo>
                <a:lnTo>
                  <a:pt x="42" y="12"/>
                </a:lnTo>
                <a:lnTo>
                  <a:pt x="52" y="28"/>
                </a:lnTo>
                <a:lnTo>
                  <a:pt x="33" y="47"/>
                </a:lnTo>
                <a:lnTo>
                  <a:pt x="54" y="60"/>
                </a:lnTo>
                <a:lnTo>
                  <a:pt x="27" y="102"/>
                </a:lnTo>
                <a:lnTo>
                  <a:pt x="23" y="75"/>
                </a:lnTo>
                <a:lnTo>
                  <a:pt x="0" y="4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4" name="Freeform 859">
            <a:extLst>
              <a:ext uri="{FF2B5EF4-FFF2-40B4-BE49-F238E27FC236}">
                <a16:creationId xmlns:a16="http://schemas.microsoft.com/office/drawing/2014/main" id="{6222FCC7-32FF-4D0B-84C0-6C5967B837B7}"/>
              </a:ext>
            </a:extLst>
          </p:cNvPr>
          <p:cNvSpPr>
            <a:spLocks/>
          </p:cNvSpPr>
          <p:nvPr/>
        </p:nvSpPr>
        <p:spPr bwMode="auto">
          <a:xfrm>
            <a:off x="4247281" y="4523887"/>
            <a:ext cx="105121" cy="45970"/>
          </a:xfrm>
          <a:custGeom>
            <a:avLst/>
            <a:gdLst>
              <a:gd name="T0" fmla="*/ 0 w 90"/>
              <a:gd name="T1" fmla="*/ 23633520 h 43"/>
              <a:gd name="T2" fmla="*/ 0 w 90"/>
              <a:gd name="T3" fmla="*/ 23633520 h 43"/>
              <a:gd name="T4" fmla="*/ 38709597 w 90"/>
              <a:gd name="T5" fmla="*/ 66175857 h 43"/>
              <a:gd name="T6" fmla="*/ 104838504 w 90"/>
              <a:gd name="T7" fmla="*/ 64600540 h 43"/>
              <a:gd name="T8" fmla="*/ 143548091 w 90"/>
              <a:gd name="T9" fmla="*/ 40965765 h 43"/>
              <a:gd name="T10" fmla="*/ 59677300 w 90"/>
              <a:gd name="T11" fmla="*/ 9453155 h 43"/>
              <a:gd name="T12" fmla="*/ 48387003 w 90"/>
              <a:gd name="T13" fmla="*/ 0 h 43"/>
              <a:gd name="T14" fmla="*/ 0 w 90"/>
              <a:gd name="T15" fmla="*/ 23633520 h 43"/>
              <a:gd name="T16" fmla="*/ 0 w 90"/>
              <a:gd name="T17" fmla="*/ 2363352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43"/>
              <a:gd name="T29" fmla="*/ 90 w 90"/>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43">
                <a:moveTo>
                  <a:pt x="0" y="15"/>
                </a:moveTo>
                <a:lnTo>
                  <a:pt x="0" y="15"/>
                </a:lnTo>
                <a:lnTo>
                  <a:pt x="24" y="42"/>
                </a:lnTo>
                <a:lnTo>
                  <a:pt x="65" y="41"/>
                </a:lnTo>
                <a:lnTo>
                  <a:pt x="89" y="26"/>
                </a:lnTo>
                <a:lnTo>
                  <a:pt x="37" y="6"/>
                </a:lnTo>
                <a:lnTo>
                  <a:pt x="30" y="0"/>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5" name="Freeform 860">
            <a:extLst>
              <a:ext uri="{FF2B5EF4-FFF2-40B4-BE49-F238E27FC236}">
                <a16:creationId xmlns:a16="http://schemas.microsoft.com/office/drawing/2014/main" id="{E86832F6-2D52-4754-BB9D-E56F6A7E8713}"/>
              </a:ext>
            </a:extLst>
          </p:cNvPr>
          <p:cNvSpPr>
            <a:spLocks/>
          </p:cNvSpPr>
          <p:nvPr/>
        </p:nvSpPr>
        <p:spPr bwMode="auto">
          <a:xfrm>
            <a:off x="4393287" y="4408949"/>
            <a:ext cx="89061" cy="66251"/>
          </a:xfrm>
          <a:custGeom>
            <a:avLst/>
            <a:gdLst>
              <a:gd name="T0" fmla="*/ 0 w 78"/>
              <a:gd name="T1" fmla="*/ 12590929 h 58"/>
              <a:gd name="T2" fmla="*/ 33909086 w 78"/>
              <a:gd name="T3" fmla="*/ 8993902 h 58"/>
              <a:gd name="T4" fmla="*/ 60110943 w 78"/>
              <a:gd name="T5" fmla="*/ 0 h 58"/>
              <a:gd name="T6" fmla="*/ 95561981 w 78"/>
              <a:gd name="T7" fmla="*/ 7195391 h 58"/>
              <a:gd name="T8" fmla="*/ 118682426 w 78"/>
              <a:gd name="T9" fmla="*/ 21584828 h 58"/>
              <a:gd name="T10" fmla="*/ 104809911 w 78"/>
              <a:gd name="T11" fmla="*/ 34175757 h 58"/>
              <a:gd name="T12" fmla="*/ 87854752 w 78"/>
              <a:gd name="T13" fmla="*/ 35974269 h 58"/>
              <a:gd name="T14" fmla="*/ 67818172 w 78"/>
              <a:gd name="T15" fmla="*/ 55760591 h 58"/>
              <a:gd name="T16" fmla="*/ 53946898 w 78"/>
              <a:gd name="T17" fmla="*/ 102528622 h 58"/>
              <a:gd name="T18" fmla="*/ 44697726 w 78"/>
              <a:gd name="T19" fmla="*/ 82742290 h 58"/>
              <a:gd name="T20" fmla="*/ 18495865 w 78"/>
              <a:gd name="T21" fmla="*/ 80943778 h 58"/>
              <a:gd name="T22" fmla="*/ 35449787 w 78"/>
              <a:gd name="T23" fmla="*/ 43169657 h 58"/>
              <a:gd name="T24" fmla="*/ 0 w 78"/>
              <a:gd name="T25" fmla="*/ 30578733 h 58"/>
              <a:gd name="T26" fmla="*/ 0 w 78"/>
              <a:gd name="T27" fmla="*/ 12590929 h 58"/>
              <a:gd name="T28" fmla="*/ 0 w 78"/>
              <a:gd name="T29" fmla="*/ 12590929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58"/>
              <a:gd name="T47" fmla="*/ 78 w 78"/>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58">
                <a:moveTo>
                  <a:pt x="0" y="7"/>
                </a:moveTo>
                <a:lnTo>
                  <a:pt x="22" y="5"/>
                </a:lnTo>
                <a:lnTo>
                  <a:pt x="39" y="0"/>
                </a:lnTo>
                <a:lnTo>
                  <a:pt x="62" y="4"/>
                </a:lnTo>
                <a:lnTo>
                  <a:pt x="77" y="12"/>
                </a:lnTo>
                <a:lnTo>
                  <a:pt x="68" y="19"/>
                </a:lnTo>
                <a:lnTo>
                  <a:pt x="57" y="20"/>
                </a:lnTo>
                <a:lnTo>
                  <a:pt x="44" y="31"/>
                </a:lnTo>
                <a:lnTo>
                  <a:pt x="35" y="57"/>
                </a:lnTo>
                <a:lnTo>
                  <a:pt x="29" y="46"/>
                </a:lnTo>
                <a:lnTo>
                  <a:pt x="12" y="45"/>
                </a:lnTo>
                <a:lnTo>
                  <a:pt x="23" y="24"/>
                </a:lnTo>
                <a:lnTo>
                  <a:pt x="0" y="17"/>
                </a:lnTo>
                <a:lnTo>
                  <a:pt x="0"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6" name="Freeform 861">
            <a:extLst>
              <a:ext uri="{FF2B5EF4-FFF2-40B4-BE49-F238E27FC236}">
                <a16:creationId xmlns:a16="http://schemas.microsoft.com/office/drawing/2014/main" id="{1D89F624-F74E-456A-AF09-7B4A51BE1AA0}"/>
              </a:ext>
            </a:extLst>
          </p:cNvPr>
          <p:cNvSpPr>
            <a:spLocks/>
          </p:cNvSpPr>
          <p:nvPr/>
        </p:nvSpPr>
        <p:spPr bwMode="auto">
          <a:xfrm>
            <a:off x="4368478" y="4430582"/>
            <a:ext cx="51101" cy="32449"/>
          </a:xfrm>
          <a:custGeom>
            <a:avLst/>
            <a:gdLst>
              <a:gd name="T0" fmla="*/ 67080589 w 45"/>
              <a:gd name="T1" fmla="*/ 15534291 h 29"/>
              <a:gd name="T2" fmla="*/ 51835342 w 45"/>
              <a:gd name="T3" fmla="*/ 48329201 h 29"/>
              <a:gd name="T4" fmla="*/ 0 w 45"/>
              <a:gd name="T5" fmla="*/ 39698886 h 29"/>
              <a:gd name="T6" fmla="*/ 21343603 w 45"/>
              <a:gd name="T7" fmla="*/ 18986938 h 29"/>
              <a:gd name="T8" fmla="*/ 35065190 w 45"/>
              <a:gd name="T9" fmla="*/ 0 h 29"/>
              <a:gd name="T10" fmla="*/ 67080589 w 45"/>
              <a:gd name="T11" fmla="*/ 15534291 h 29"/>
              <a:gd name="T12" fmla="*/ 67080589 w 45"/>
              <a:gd name="T13" fmla="*/ 15534291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44" y="9"/>
                </a:moveTo>
                <a:lnTo>
                  <a:pt x="34" y="28"/>
                </a:lnTo>
                <a:lnTo>
                  <a:pt x="0" y="23"/>
                </a:lnTo>
                <a:lnTo>
                  <a:pt x="14" y="11"/>
                </a:lnTo>
                <a:lnTo>
                  <a:pt x="23" y="0"/>
                </a:lnTo>
                <a:lnTo>
                  <a:pt x="44"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7" name="Freeform 862">
            <a:extLst>
              <a:ext uri="{FF2B5EF4-FFF2-40B4-BE49-F238E27FC236}">
                <a16:creationId xmlns:a16="http://schemas.microsoft.com/office/drawing/2014/main" id="{4F937EC5-8BD0-4FB5-A35C-E02B89B93606}"/>
              </a:ext>
            </a:extLst>
          </p:cNvPr>
          <p:cNvSpPr/>
          <p:nvPr/>
        </p:nvSpPr>
        <p:spPr bwMode="auto">
          <a:xfrm>
            <a:off x="5352654" y="5920384"/>
            <a:ext cx="115174" cy="186522"/>
          </a:xfrm>
          <a:custGeom>
            <a:avLst/>
            <a:gdLst>
              <a:gd name="connsiteX0" fmla="*/ 91373 w 171041"/>
              <a:gd name="connsiteY0" fmla="*/ 28656 h 209754"/>
              <a:gd name="connsiteX1" fmla="*/ 156688 w 171041"/>
              <a:gd name="connsiteY1" fmla="*/ 13583 h 209754"/>
              <a:gd name="connsiteX2" fmla="*/ 156688 w 171041"/>
              <a:gd name="connsiteY2" fmla="*/ 204502 h 209754"/>
              <a:gd name="connsiteX3" fmla="*/ 938 w 171041"/>
              <a:gd name="connsiteY3" fmla="*/ 154260 h 209754"/>
              <a:gd name="connsiteX4" fmla="*/ 91373 w 171041"/>
              <a:gd name="connsiteY4" fmla="*/ 134164 h 209754"/>
              <a:gd name="connsiteX5" fmla="*/ 91373 w 171041"/>
              <a:gd name="connsiteY5" fmla="*/ 28656 h 20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41" h="209754">
                <a:moveTo>
                  <a:pt x="91373" y="28656"/>
                </a:moveTo>
                <a:cubicBezTo>
                  <a:pt x="102259" y="8559"/>
                  <a:pt x="145802" y="-15725"/>
                  <a:pt x="156688" y="13583"/>
                </a:cubicBezTo>
                <a:cubicBezTo>
                  <a:pt x="167574" y="42891"/>
                  <a:pt x="182646" y="181056"/>
                  <a:pt x="156688" y="204502"/>
                </a:cubicBezTo>
                <a:cubicBezTo>
                  <a:pt x="130730" y="227948"/>
                  <a:pt x="11824" y="165983"/>
                  <a:pt x="938" y="154260"/>
                </a:cubicBezTo>
                <a:cubicBezTo>
                  <a:pt x="-9948" y="142537"/>
                  <a:pt x="77138" y="150911"/>
                  <a:pt x="91373" y="134164"/>
                </a:cubicBezTo>
                <a:cubicBezTo>
                  <a:pt x="105608" y="117417"/>
                  <a:pt x="80487" y="48753"/>
                  <a:pt x="91373" y="28656"/>
                </a:cubicBezTo>
                <a:close/>
              </a:path>
            </a:pathLst>
          </a:custGeom>
          <a:solidFill>
            <a:srgbClr val="00B050"/>
          </a:solidFill>
          <a:ln w="12700">
            <a:solidFill>
              <a:srgbClr val="FFFFFF"/>
            </a:solidFill>
            <a:round/>
            <a:headEnd/>
            <a:tailEnd/>
          </a:ln>
        </p:spPr>
        <p:txBody>
          <a:bodyPr lIns="0" tIns="0" rIns="0" bIns="0" anchor="ctr">
            <a:spAutoFit/>
          </a:bodyPr>
          <a:lstStyle/>
          <a:p>
            <a:endParaRPr lang="en-US" kern="0" dirty="0">
              <a:solidFill>
                <a:sysClr val="windowText" lastClr="000000"/>
              </a:solidFill>
            </a:endParaRPr>
          </a:p>
        </p:txBody>
      </p:sp>
      <p:sp>
        <p:nvSpPr>
          <p:cNvPr id="317" name="Graphic 7" descr="Rating Star with solid fill">
            <a:extLst>
              <a:ext uri="{FF2B5EF4-FFF2-40B4-BE49-F238E27FC236}">
                <a16:creationId xmlns:a16="http://schemas.microsoft.com/office/drawing/2014/main" id="{57846E48-217C-4B20-8EAA-F792C5644C39}"/>
              </a:ext>
            </a:extLst>
          </p:cNvPr>
          <p:cNvSpPr/>
          <p:nvPr/>
        </p:nvSpPr>
        <p:spPr>
          <a:xfrm>
            <a:off x="8166351" y="2116831"/>
            <a:ext cx="876299" cy="295275"/>
          </a:xfrm>
          <a:custGeom>
            <a:avLst/>
            <a:gdLst>
              <a:gd name="connsiteX0" fmla="*/ 51673 w 876299"/>
              <a:gd name="connsiteY0" fmla="*/ 295275 h 295275"/>
              <a:gd name="connsiteX1" fmla="*/ 147638 w 876299"/>
              <a:gd name="connsiteY1" fmla="*/ 228838 h 295275"/>
              <a:gd name="connsiteX2" fmla="*/ 243602 w 876299"/>
              <a:gd name="connsiteY2" fmla="*/ 295275 h 295275"/>
              <a:gd name="connsiteX3" fmla="*/ 210388 w 876299"/>
              <a:gd name="connsiteY3" fmla="*/ 184556 h 295275"/>
              <a:gd name="connsiteX4" fmla="*/ 292894 w 876299"/>
              <a:gd name="connsiteY4" fmla="*/ 112814 h 295275"/>
              <a:gd name="connsiteX5" fmla="*/ 375399 w 876299"/>
              <a:gd name="connsiteY5" fmla="*/ 184556 h 295275"/>
              <a:gd name="connsiteX6" fmla="*/ 342186 w 876299"/>
              <a:gd name="connsiteY6" fmla="*/ 295275 h 295275"/>
              <a:gd name="connsiteX7" fmla="*/ 438150 w 876299"/>
              <a:gd name="connsiteY7" fmla="*/ 228838 h 295275"/>
              <a:gd name="connsiteX8" fmla="*/ 534114 w 876299"/>
              <a:gd name="connsiteY8" fmla="*/ 295275 h 295275"/>
              <a:gd name="connsiteX9" fmla="*/ 500901 w 876299"/>
              <a:gd name="connsiteY9" fmla="*/ 184556 h 295275"/>
              <a:gd name="connsiteX10" fmla="*/ 583406 w 876299"/>
              <a:gd name="connsiteY10" fmla="*/ 112814 h 295275"/>
              <a:gd name="connsiteX11" fmla="*/ 665912 w 876299"/>
              <a:gd name="connsiteY11" fmla="*/ 184556 h 295275"/>
              <a:gd name="connsiteX12" fmla="*/ 632698 w 876299"/>
              <a:gd name="connsiteY12" fmla="*/ 295275 h 295275"/>
              <a:gd name="connsiteX13" fmla="*/ 728662 w 876299"/>
              <a:gd name="connsiteY13" fmla="*/ 228838 h 295275"/>
              <a:gd name="connsiteX14" fmla="*/ 824627 w 876299"/>
              <a:gd name="connsiteY14" fmla="*/ 295275 h 295275"/>
              <a:gd name="connsiteX15" fmla="*/ 791404 w 876299"/>
              <a:gd name="connsiteY15" fmla="*/ 184556 h 295275"/>
              <a:gd name="connsiteX16" fmla="*/ 876300 w 876299"/>
              <a:gd name="connsiteY16" fmla="*/ 110738 h 295275"/>
              <a:gd name="connsiteX17" fmla="*/ 765572 w 876299"/>
              <a:gd name="connsiteY17" fmla="*/ 110738 h 295275"/>
              <a:gd name="connsiteX18" fmla="*/ 728662 w 876299"/>
              <a:gd name="connsiteY18" fmla="*/ 0 h 295275"/>
              <a:gd name="connsiteX19" fmla="*/ 691753 w 876299"/>
              <a:gd name="connsiteY19" fmla="*/ 110738 h 295275"/>
              <a:gd name="connsiteX20" fmla="*/ 475059 w 876299"/>
              <a:gd name="connsiteY20" fmla="*/ 110738 h 295275"/>
              <a:gd name="connsiteX21" fmla="*/ 438150 w 876299"/>
              <a:gd name="connsiteY21" fmla="*/ 0 h 295275"/>
              <a:gd name="connsiteX22" fmla="*/ 401241 w 876299"/>
              <a:gd name="connsiteY22" fmla="*/ 110738 h 295275"/>
              <a:gd name="connsiteX23" fmla="*/ 184547 w 876299"/>
              <a:gd name="connsiteY23" fmla="*/ 110738 h 295275"/>
              <a:gd name="connsiteX24" fmla="*/ 147638 w 876299"/>
              <a:gd name="connsiteY24" fmla="*/ 0 h 295275"/>
              <a:gd name="connsiteX25" fmla="*/ 110728 w 876299"/>
              <a:gd name="connsiteY25" fmla="*/ 110738 h 295275"/>
              <a:gd name="connsiteX26" fmla="*/ 0 w 876299"/>
              <a:gd name="connsiteY26" fmla="*/ 110738 h 295275"/>
              <a:gd name="connsiteX27" fmla="*/ 84887 w 876299"/>
              <a:gd name="connsiteY27" fmla="*/ 184556 h 295275"/>
              <a:gd name="connsiteX28" fmla="*/ 691753 w 876299"/>
              <a:gd name="connsiteY28" fmla="*/ 129778 h 295275"/>
              <a:gd name="connsiteX29" fmla="*/ 705479 w 876299"/>
              <a:gd name="connsiteY29" fmla="*/ 129778 h 295275"/>
              <a:gd name="connsiteX30" fmla="*/ 709822 w 876299"/>
              <a:gd name="connsiteY30" fmla="*/ 116757 h 295275"/>
              <a:gd name="connsiteX31" fmla="*/ 728662 w 876299"/>
              <a:gd name="connsiteY31" fmla="*/ 60246 h 295275"/>
              <a:gd name="connsiteX32" fmla="*/ 747503 w 876299"/>
              <a:gd name="connsiteY32" fmla="*/ 116757 h 295275"/>
              <a:gd name="connsiteX33" fmla="*/ 751837 w 876299"/>
              <a:gd name="connsiteY33" fmla="*/ 129778 h 295275"/>
              <a:gd name="connsiteX34" fmla="*/ 825360 w 876299"/>
              <a:gd name="connsiteY34" fmla="*/ 129778 h 295275"/>
              <a:gd name="connsiteX35" fmla="*/ 778907 w 876299"/>
              <a:gd name="connsiteY35" fmla="*/ 170174 h 295275"/>
              <a:gd name="connsiteX36" fmla="*/ 769630 w 876299"/>
              <a:gd name="connsiteY36" fmla="*/ 178241 h 295275"/>
              <a:gd name="connsiteX37" fmla="*/ 773163 w 876299"/>
              <a:gd name="connsiteY37" fmla="*/ 190024 h 295275"/>
              <a:gd name="connsiteX38" fmla="*/ 790747 w 876299"/>
              <a:gd name="connsiteY38" fmla="*/ 248650 h 295275"/>
              <a:gd name="connsiteX39" fmla="*/ 739502 w 876299"/>
              <a:gd name="connsiteY39" fmla="*/ 213179 h 295275"/>
              <a:gd name="connsiteX40" fmla="*/ 728662 w 876299"/>
              <a:gd name="connsiteY40" fmla="*/ 205673 h 295275"/>
              <a:gd name="connsiteX41" fmla="*/ 717814 w 876299"/>
              <a:gd name="connsiteY41" fmla="*/ 213179 h 295275"/>
              <a:gd name="connsiteX42" fmla="*/ 666569 w 876299"/>
              <a:gd name="connsiteY42" fmla="*/ 248650 h 295275"/>
              <a:gd name="connsiteX43" fmla="*/ 684162 w 876299"/>
              <a:gd name="connsiteY43" fmla="*/ 190024 h 295275"/>
              <a:gd name="connsiteX44" fmla="*/ 687696 w 876299"/>
              <a:gd name="connsiteY44" fmla="*/ 178241 h 295275"/>
              <a:gd name="connsiteX45" fmla="*/ 678418 w 876299"/>
              <a:gd name="connsiteY45" fmla="*/ 170174 h 295275"/>
              <a:gd name="connsiteX46" fmla="*/ 631965 w 876299"/>
              <a:gd name="connsiteY46" fmla="*/ 1297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6299" h="295275">
                <a:moveTo>
                  <a:pt x="51673" y="295275"/>
                </a:moveTo>
                <a:lnTo>
                  <a:pt x="147638" y="228838"/>
                </a:lnTo>
                <a:lnTo>
                  <a:pt x="243602" y="295275"/>
                </a:lnTo>
                <a:lnTo>
                  <a:pt x="210388" y="184556"/>
                </a:lnTo>
                <a:lnTo>
                  <a:pt x="292894" y="112814"/>
                </a:lnTo>
                <a:lnTo>
                  <a:pt x="375399" y="184556"/>
                </a:lnTo>
                <a:lnTo>
                  <a:pt x="342186" y="295275"/>
                </a:lnTo>
                <a:lnTo>
                  <a:pt x="438150" y="228838"/>
                </a:lnTo>
                <a:lnTo>
                  <a:pt x="534114" y="295275"/>
                </a:lnTo>
                <a:lnTo>
                  <a:pt x="500901" y="184556"/>
                </a:lnTo>
                <a:lnTo>
                  <a:pt x="583406" y="112814"/>
                </a:lnTo>
                <a:lnTo>
                  <a:pt x="665912" y="184556"/>
                </a:lnTo>
                <a:lnTo>
                  <a:pt x="632698" y="295275"/>
                </a:lnTo>
                <a:lnTo>
                  <a:pt x="728662" y="228838"/>
                </a:lnTo>
                <a:lnTo>
                  <a:pt x="824627" y="295275"/>
                </a:lnTo>
                <a:lnTo>
                  <a:pt x="791404" y="184556"/>
                </a:lnTo>
                <a:lnTo>
                  <a:pt x="876300" y="110738"/>
                </a:lnTo>
                <a:lnTo>
                  <a:pt x="765572" y="110738"/>
                </a:lnTo>
                <a:lnTo>
                  <a:pt x="728662" y="0"/>
                </a:lnTo>
                <a:lnTo>
                  <a:pt x="691753" y="110738"/>
                </a:lnTo>
                <a:lnTo>
                  <a:pt x="475059" y="110738"/>
                </a:lnTo>
                <a:lnTo>
                  <a:pt x="438150" y="0"/>
                </a:lnTo>
                <a:lnTo>
                  <a:pt x="401241" y="110738"/>
                </a:lnTo>
                <a:lnTo>
                  <a:pt x="184547" y="110738"/>
                </a:lnTo>
                <a:lnTo>
                  <a:pt x="147638" y="0"/>
                </a:lnTo>
                <a:lnTo>
                  <a:pt x="110728" y="110738"/>
                </a:lnTo>
                <a:lnTo>
                  <a:pt x="0" y="110738"/>
                </a:lnTo>
                <a:lnTo>
                  <a:pt x="84887" y="184556"/>
                </a:lnTo>
                <a:close/>
                <a:moveTo>
                  <a:pt x="691753" y="129778"/>
                </a:moveTo>
                <a:lnTo>
                  <a:pt x="705479" y="129778"/>
                </a:lnTo>
                <a:lnTo>
                  <a:pt x="709822" y="116757"/>
                </a:lnTo>
                <a:lnTo>
                  <a:pt x="728662" y="60246"/>
                </a:lnTo>
                <a:lnTo>
                  <a:pt x="747503" y="116757"/>
                </a:lnTo>
                <a:lnTo>
                  <a:pt x="751837" y="129778"/>
                </a:lnTo>
                <a:lnTo>
                  <a:pt x="825360" y="129778"/>
                </a:lnTo>
                <a:lnTo>
                  <a:pt x="778907" y="170174"/>
                </a:lnTo>
                <a:lnTo>
                  <a:pt x="769630" y="178241"/>
                </a:lnTo>
                <a:lnTo>
                  <a:pt x="773163" y="190024"/>
                </a:lnTo>
                <a:lnTo>
                  <a:pt x="790747" y="248650"/>
                </a:lnTo>
                <a:lnTo>
                  <a:pt x="739502" y="213179"/>
                </a:lnTo>
                <a:lnTo>
                  <a:pt x="728662" y="205673"/>
                </a:lnTo>
                <a:lnTo>
                  <a:pt x="717814" y="213179"/>
                </a:lnTo>
                <a:lnTo>
                  <a:pt x="666569" y="248650"/>
                </a:lnTo>
                <a:lnTo>
                  <a:pt x="684162" y="190024"/>
                </a:lnTo>
                <a:lnTo>
                  <a:pt x="687696" y="178241"/>
                </a:lnTo>
                <a:lnTo>
                  <a:pt x="678418" y="170174"/>
                </a:lnTo>
                <a:lnTo>
                  <a:pt x="631965" y="129778"/>
                </a:lnTo>
                <a:close/>
              </a:path>
            </a:pathLst>
          </a:custGeom>
          <a:solidFill>
            <a:srgbClr val="F3D26A"/>
          </a:solidFill>
          <a:ln w="9525" cap="flat">
            <a:noFill/>
            <a:prstDash val="solid"/>
            <a:miter/>
          </a:ln>
        </p:spPr>
        <p:txBody>
          <a:bodyPr rtlCol="0" anchor="ctr"/>
          <a:lstStyle/>
          <a:p>
            <a:endParaRPr lang="en-US" dirty="0"/>
          </a:p>
        </p:txBody>
      </p:sp>
      <p:sp>
        <p:nvSpPr>
          <p:cNvPr id="318" name="Graphic 7" descr="Rating Star with solid fill">
            <a:extLst>
              <a:ext uri="{FF2B5EF4-FFF2-40B4-BE49-F238E27FC236}">
                <a16:creationId xmlns:a16="http://schemas.microsoft.com/office/drawing/2014/main" id="{7DCF6023-52B1-4514-840B-3C2A31F07EAD}"/>
              </a:ext>
            </a:extLst>
          </p:cNvPr>
          <p:cNvSpPr/>
          <p:nvPr/>
        </p:nvSpPr>
        <p:spPr>
          <a:xfrm>
            <a:off x="8757478" y="2116831"/>
            <a:ext cx="876299" cy="295275"/>
          </a:xfrm>
          <a:custGeom>
            <a:avLst/>
            <a:gdLst>
              <a:gd name="connsiteX0" fmla="*/ 51673 w 876299"/>
              <a:gd name="connsiteY0" fmla="*/ 295275 h 295275"/>
              <a:gd name="connsiteX1" fmla="*/ 147638 w 876299"/>
              <a:gd name="connsiteY1" fmla="*/ 228838 h 295275"/>
              <a:gd name="connsiteX2" fmla="*/ 243602 w 876299"/>
              <a:gd name="connsiteY2" fmla="*/ 295275 h 295275"/>
              <a:gd name="connsiteX3" fmla="*/ 210388 w 876299"/>
              <a:gd name="connsiteY3" fmla="*/ 184556 h 295275"/>
              <a:gd name="connsiteX4" fmla="*/ 292894 w 876299"/>
              <a:gd name="connsiteY4" fmla="*/ 112814 h 295275"/>
              <a:gd name="connsiteX5" fmla="*/ 375399 w 876299"/>
              <a:gd name="connsiteY5" fmla="*/ 184556 h 295275"/>
              <a:gd name="connsiteX6" fmla="*/ 342186 w 876299"/>
              <a:gd name="connsiteY6" fmla="*/ 295275 h 295275"/>
              <a:gd name="connsiteX7" fmla="*/ 438150 w 876299"/>
              <a:gd name="connsiteY7" fmla="*/ 228838 h 295275"/>
              <a:gd name="connsiteX8" fmla="*/ 534114 w 876299"/>
              <a:gd name="connsiteY8" fmla="*/ 295275 h 295275"/>
              <a:gd name="connsiteX9" fmla="*/ 500901 w 876299"/>
              <a:gd name="connsiteY9" fmla="*/ 184556 h 295275"/>
              <a:gd name="connsiteX10" fmla="*/ 583406 w 876299"/>
              <a:gd name="connsiteY10" fmla="*/ 112814 h 295275"/>
              <a:gd name="connsiteX11" fmla="*/ 665912 w 876299"/>
              <a:gd name="connsiteY11" fmla="*/ 184556 h 295275"/>
              <a:gd name="connsiteX12" fmla="*/ 632698 w 876299"/>
              <a:gd name="connsiteY12" fmla="*/ 295275 h 295275"/>
              <a:gd name="connsiteX13" fmla="*/ 728662 w 876299"/>
              <a:gd name="connsiteY13" fmla="*/ 228838 h 295275"/>
              <a:gd name="connsiteX14" fmla="*/ 824627 w 876299"/>
              <a:gd name="connsiteY14" fmla="*/ 295275 h 295275"/>
              <a:gd name="connsiteX15" fmla="*/ 791404 w 876299"/>
              <a:gd name="connsiteY15" fmla="*/ 184556 h 295275"/>
              <a:gd name="connsiteX16" fmla="*/ 876300 w 876299"/>
              <a:gd name="connsiteY16" fmla="*/ 110738 h 295275"/>
              <a:gd name="connsiteX17" fmla="*/ 765572 w 876299"/>
              <a:gd name="connsiteY17" fmla="*/ 110738 h 295275"/>
              <a:gd name="connsiteX18" fmla="*/ 728662 w 876299"/>
              <a:gd name="connsiteY18" fmla="*/ 0 h 295275"/>
              <a:gd name="connsiteX19" fmla="*/ 691753 w 876299"/>
              <a:gd name="connsiteY19" fmla="*/ 110738 h 295275"/>
              <a:gd name="connsiteX20" fmla="*/ 475059 w 876299"/>
              <a:gd name="connsiteY20" fmla="*/ 110738 h 295275"/>
              <a:gd name="connsiteX21" fmla="*/ 438150 w 876299"/>
              <a:gd name="connsiteY21" fmla="*/ 0 h 295275"/>
              <a:gd name="connsiteX22" fmla="*/ 401241 w 876299"/>
              <a:gd name="connsiteY22" fmla="*/ 110738 h 295275"/>
              <a:gd name="connsiteX23" fmla="*/ 184547 w 876299"/>
              <a:gd name="connsiteY23" fmla="*/ 110738 h 295275"/>
              <a:gd name="connsiteX24" fmla="*/ 147638 w 876299"/>
              <a:gd name="connsiteY24" fmla="*/ 0 h 295275"/>
              <a:gd name="connsiteX25" fmla="*/ 110728 w 876299"/>
              <a:gd name="connsiteY25" fmla="*/ 110738 h 295275"/>
              <a:gd name="connsiteX26" fmla="*/ 0 w 876299"/>
              <a:gd name="connsiteY26" fmla="*/ 110738 h 295275"/>
              <a:gd name="connsiteX27" fmla="*/ 84887 w 876299"/>
              <a:gd name="connsiteY27" fmla="*/ 184556 h 295275"/>
              <a:gd name="connsiteX28" fmla="*/ 691753 w 876299"/>
              <a:gd name="connsiteY28" fmla="*/ 129778 h 295275"/>
              <a:gd name="connsiteX29" fmla="*/ 705479 w 876299"/>
              <a:gd name="connsiteY29" fmla="*/ 129778 h 295275"/>
              <a:gd name="connsiteX30" fmla="*/ 709822 w 876299"/>
              <a:gd name="connsiteY30" fmla="*/ 116757 h 295275"/>
              <a:gd name="connsiteX31" fmla="*/ 728662 w 876299"/>
              <a:gd name="connsiteY31" fmla="*/ 60246 h 295275"/>
              <a:gd name="connsiteX32" fmla="*/ 747503 w 876299"/>
              <a:gd name="connsiteY32" fmla="*/ 116757 h 295275"/>
              <a:gd name="connsiteX33" fmla="*/ 751837 w 876299"/>
              <a:gd name="connsiteY33" fmla="*/ 129778 h 295275"/>
              <a:gd name="connsiteX34" fmla="*/ 825360 w 876299"/>
              <a:gd name="connsiteY34" fmla="*/ 129778 h 295275"/>
              <a:gd name="connsiteX35" fmla="*/ 778907 w 876299"/>
              <a:gd name="connsiteY35" fmla="*/ 170174 h 295275"/>
              <a:gd name="connsiteX36" fmla="*/ 769630 w 876299"/>
              <a:gd name="connsiteY36" fmla="*/ 178241 h 295275"/>
              <a:gd name="connsiteX37" fmla="*/ 773163 w 876299"/>
              <a:gd name="connsiteY37" fmla="*/ 190024 h 295275"/>
              <a:gd name="connsiteX38" fmla="*/ 790747 w 876299"/>
              <a:gd name="connsiteY38" fmla="*/ 248650 h 295275"/>
              <a:gd name="connsiteX39" fmla="*/ 739502 w 876299"/>
              <a:gd name="connsiteY39" fmla="*/ 213179 h 295275"/>
              <a:gd name="connsiteX40" fmla="*/ 728662 w 876299"/>
              <a:gd name="connsiteY40" fmla="*/ 205673 h 295275"/>
              <a:gd name="connsiteX41" fmla="*/ 717814 w 876299"/>
              <a:gd name="connsiteY41" fmla="*/ 213179 h 295275"/>
              <a:gd name="connsiteX42" fmla="*/ 666569 w 876299"/>
              <a:gd name="connsiteY42" fmla="*/ 248650 h 295275"/>
              <a:gd name="connsiteX43" fmla="*/ 684162 w 876299"/>
              <a:gd name="connsiteY43" fmla="*/ 190024 h 295275"/>
              <a:gd name="connsiteX44" fmla="*/ 687696 w 876299"/>
              <a:gd name="connsiteY44" fmla="*/ 178241 h 295275"/>
              <a:gd name="connsiteX45" fmla="*/ 678418 w 876299"/>
              <a:gd name="connsiteY45" fmla="*/ 170174 h 295275"/>
              <a:gd name="connsiteX46" fmla="*/ 631965 w 876299"/>
              <a:gd name="connsiteY46" fmla="*/ 1297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6299" h="295275">
                <a:moveTo>
                  <a:pt x="51673" y="295275"/>
                </a:moveTo>
                <a:lnTo>
                  <a:pt x="147638" y="228838"/>
                </a:lnTo>
                <a:lnTo>
                  <a:pt x="243602" y="295275"/>
                </a:lnTo>
                <a:lnTo>
                  <a:pt x="210388" y="184556"/>
                </a:lnTo>
                <a:lnTo>
                  <a:pt x="292894" y="112814"/>
                </a:lnTo>
                <a:lnTo>
                  <a:pt x="375399" y="184556"/>
                </a:lnTo>
                <a:lnTo>
                  <a:pt x="342186" y="295275"/>
                </a:lnTo>
                <a:lnTo>
                  <a:pt x="438150" y="228838"/>
                </a:lnTo>
                <a:lnTo>
                  <a:pt x="534114" y="295275"/>
                </a:lnTo>
                <a:lnTo>
                  <a:pt x="500901" y="184556"/>
                </a:lnTo>
                <a:lnTo>
                  <a:pt x="583406" y="112814"/>
                </a:lnTo>
                <a:lnTo>
                  <a:pt x="665912" y="184556"/>
                </a:lnTo>
                <a:lnTo>
                  <a:pt x="632698" y="295275"/>
                </a:lnTo>
                <a:lnTo>
                  <a:pt x="728662" y="228838"/>
                </a:lnTo>
                <a:lnTo>
                  <a:pt x="824627" y="295275"/>
                </a:lnTo>
                <a:lnTo>
                  <a:pt x="791404" y="184556"/>
                </a:lnTo>
                <a:lnTo>
                  <a:pt x="876300" y="110738"/>
                </a:lnTo>
                <a:lnTo>
                  <a:pt x="765572" y="110738"/>
                </a:lnTo>
                <a:lnTo>
                  <a:pt x="728662" y="0"/>
                </a:lnTo>
                <a:lnTo>
                  <a:pt x="691753" y="110738"/>
                </a:lnTo>
                <a:lnTo>
                  <a:pt x="475059" y="110738"/>
                </a:lnTo>
                <a:lnTo>
                  <a:pt x="438150" y="0"/>
                </a:lnTo>
                <a:lnTo>
                  <a:pt x="401241" y="110738"/>
                </a:lnTo>
                <a:lnTo>
                  <a:pt x="184547" y="110738"/>
                </a:lnTo>
                <a:lnTo>
                  <a:pt x="147638" y="0"/>
                </a:lnTo>
                <a:lnTo>
                  <a:pt x="110728" y="110738"/>
                </a:lnTo>
                <a:lnTo>
                  <a:pt x="0" y="110738"/>
                </a:lnTo>
                <a:lnTo>
                  <a:pt x="84887" y="184556"/>
                </a:lnTo>
                <a:close/>
                <a:moveTo>
                  <a:pt x="691753" y="129778"/>
                </a:moveTo>
                <a:lnTo>
                  <a:pt x="705479" y="129778"/>
                </a:lnTo>
                <a:lnTo>
                  <a:pt x="709822" y="116757"/>
                </a:lnTo>
                <a:lnTo>
                  <a:pt x="728662" y="60246"/>
                </a:lnTo>
                <a:lnTo>
                  <a:pt x="747503" y="116757"/>
                </a:lnTo>
                <a:lnTo>
                  <a:pt x="751837" y="129778"/>
                </a:lnTo>
                <a:lnTo>
                  <a:pt x="825360" y="129778"/>
                </a:lnTo>
                <a:lnTo>
                  <a:pt x="778907" y="170174"/>
                </a:lnTo>
                <a:lnTo>
                  <a:pt x="769630" y="178241"/>
                </a:lnTo>
                <a:lnTo>
                  <a:pt x="773163" y="190024"/>
                </a:lnTo>
                <a:lnTo>
                  <a:pt x="790747" y="248650"/>
                </a:lnTo>
                <a:lnTo>
                  <a:pt x="739502" y="213179"/>
                </a:lnTo>
                <a:lnTo>
                  <a:pt x="728662" y="205673"/>
                </a:lnTo>
                <a:lnTo>
                  <a:pt x="717814" y="213179"/>
                </a:lnTo>
                <a:lnTo>
                  <a:pt x="666569" y="248650"/>
                </a:lnTo>
                <a:lnTo>
                  <a:pt x="684162" y="190024"/>
                </a:lnTo>
                <a:lnTo>
                  <a:pt x="687696" y="178241"/>
                </a:lnTo>
                <a:lnTo>
                  <a:pt x="678418" y="170174"/>
                </a:lnTo>
                <a:lnTo>
                  <a:pt x="631965" y="129778"/>
                </a:lnTo>
                <a:close/>
              </a:path>
            </a:pathLst>
          </a:custGeom>
          <a:solidFill>
            <a:srgbClr val="F3D26A"/>
          </a:solidFill>
          <a:ln w="9525" cap="flat">
            <a:noFill/>
            <a:prstDash val="solid"/>
            <a:miter/>
          </a:ln>
        </p:spPr>
        <p:txBody>
          <a:bodyPr rtlCol="0" anchor="ctr"/>
          <a:lstStyle/>
          <a:p>
            <a:endParaRPr lang="en-US" dirty="0"/>
          </a:p>
        </p:txBody>
      </p:sp>
      <p:pic>
        <p:nvPicPr>
          <p:cNvPr id="10" name="Picture 9">
            <a:extLst>
              <a:ext uri="{FF2B5EF4-FFF2-40B4-BE49-F238E27FC236}">
                <a16:creationId xmlns:a16="http://schemas.microsoft.com/office/drawing/2014/main" id="{A0DB830C-4F68-4EF8-8A4E-2C8D67FD264F}"/>
              </a:ext>
            </a:extLst>
          </p:cNvPr>
          <p:cNvPicPr>
            <a:picLocks noChangeAspect="1"/>
          </p:cNvPicPr>
          <p:nvPr/>
        </p:nvPicPr>
        <p:blipFill rotWithShape="1">
          <a:blip r:embed="rId6"/>
          <a:srcRect t="1" r="49909" b="-904"/>
          <a:stretch/>
        </p:blipFill>
        <p:spPr>
          <a:xfrm>
            <a:off x="9042650" y="2116831"/>
            <a:ext cx="439751" cy="295275"/>
          </a:xfrm>
          <a:prstGeom prst="rect">
            <a:avLst/>
          </a:prstGeom>
        </p:spPr>
      </p:pic>
      <p:sp>
        <p:nvSpPr>
          <p:cNvPr id="11" name="TextBox 10">
            <a:extLst>
              <a:ext uri="{FF2B5EF4-FFF2-40B4-BE49-F238E27FC236}">
                <a16:creationId xmlns:a16="http://schemas.microsoft.com/office/drawing/2014/main" id="{1C1B8EC1-2923-4978-A61D-27E28146FFD1}"/>
              </a:ext>
            </a:extLst>
          </p:cNvPr>
          <p:cNvSpPr txBox="1"/>
          <p:nvPr/>
        </p:nvSpPr>
        <p:spPr>
          <a:xfrm>
            <a:off x="9647425" y="2026005"/>
            <a:ext cx="932873" cy="523220"/>
          </a:xfrm>
          <a:prstGeom prst="rect">
            <a:avLst/>
          </a:prstGeom>
          <a:noFill/>
        </p:spPr>
        <p:txBody>
          <a:bodyPr wrap="square" rtlCol="0">
            <a:spAutoFit/>
          </a:bodyPr>
          <a:lstStyle/>
          <a:p>
            <a:r>
              <a:rPr lang="en-US" sz="2800" dirty="0">
                <a:solidFill>
                  <a:srgbClr val="00B050"/>
                </a:solidFill>
              </a:rPr>
              <a:t>4.8</a:t>
            </a:r>
          </a:p>
        </p:txBody>
      </p:sp>
      <p:pic>
        <p:nvPicPr>
          <p:cNvPr id="320" name="Picture 319">
            <a:extLst>
              <a:ext uri="{FF2B5EF4-FFF2-40B4-BE49-F238E27FC236}">
                <a16:creationId xmlns:a16="http://schemas.microsoft.com/office/drawing/2014/main" id="{CA5C0783-F7AB-4755-937B-E03E5BC4DC33}"/>
              </a:ext>
            </a:extLst>
          </p:cNvPr>
          <p:cNvPicPr>
            <a:picLocks noChangeAspect="1"/>
          </p:cNvPicPr>
          <p:nvPr/>
        </p:nvPicPr>
        <p:blipFill rotWithShape="1">
          <a:blip r:embed="rId7"/>
          <a:srcRect b="9558"/>
          <a:stretch/>
        </p:blipFill>
        <p:spPr>
          <a:xfrm>
            <a:off x="799165" y="2041433"/>
            <a:ext cx="6948204" cy="544747"/>
          </a:xfrm>
          <a:prstGeom prst="rect">
            <a:avLst/>
          </a:prstGeom>
        </p:spPr>
      </p:pic>
      <p:sp>
        <p:nvSpPr>
          <p:cNvPr id="321" name="Rectangle 320">
            <a:extLst>
              <a:ext uri="{FF2B5EF4-FFF2-40B4-BE49-F238E27FC236}">
                <a16:creationId xmlns:a16="http://schemas.microsoft.com/office/drawing/2014/main" id="{D18F414A-28FD-4A65-AF72-CEB65BAF1E6A}"/>
              </a:ext>
            </a:extLst>
          </p:cNvPr>
          <p:cNvSpPr/>
          <p:nvPr/>
        </p:nvSpPr>
        <p:spPr>
          <a:xfrm>
            <a:off x="8087873" y="4321473"/>
            <a:ext cx="3508381" cy="2086865"/>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2" name="TextBox 321">
            <a:extLst>
              <a:ext uri="{FF2B5EF4-FFF2-40B4-BE49-F238E27FC236}">
                <a16:creationId xmlns:a16="http://schemas.microsoft.com/office/drawing/2014/main" id="{5CDF6503-1C7D-45A1-A8DF-D8E13276A75E}"/>
              </a:ext>
            </a:extLst>
          </p:cNvPr>
          <p:cNvSpPr txBox="1"/>
          <p:nvPr/>
        </p:nvSpPr>
        <p:spPr>
          <a:xfrm>
            <a:off x="8064688" y="4347830"/>
            <a:ext cx="3602468" cy="1354217"/>
          </a:xfrm>
          <a:prstGeom prst="rect">
            <a:avLst/>
          </a:prstGeom>
          <a:noFill/>
        </p:spPr>
        <p:txBody>
          <a:bodyPr wrap="square" rtlCol="0">
            <a:spAutoFit/>
          </a:bodyPr>
          <a:lstStyle/>
          <a:p>
            <a:r>
              <a:rPr lang="en-US" dirty="0"/>
              <a:t>Daily rate of our ex-McKinsey, Deloitte and BCG Management Consultants</a:t>
            </a:r>
          </a:p>
          <a:p>
            <a:r>
              <a:rPr lang="en-US" sz="2800" dirty="0">
                <a:solidFill>
                  <a:srgbClr val="00B050"/>
                </a:solidFill>
              </a:rPr>
              <a:t>$3k-$4k</a:t>
            </a:r>
          </a:p>
        </p:txBody>
      </p:sp>
    </p:spTree>
    <p:extLst>
      <p:ext uri="{BB962C8B-B14F-4D97-AF65-F5344CB8AC3E}">
        <p14:creationId xmlns:p14="http://schemas.microsoft.com/office/powerpoint/2010/main" val="125282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BD01E70-F8C7-493C-AEDD-E5492D344E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7" name="Object 6" hidden="1">
                        <a:extLst>
                          <a:ext uri="{FF2B5EF4-FFF2-40B4-BE49-F238E27FC236}">
                            <a16:creationId xmlns:a16="http://schemas.microsoft.com/office/drawing/2014/main" id="{BBD01E70-F8C7-493C-AEDD-E5492D344E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AA098EA-8CD1-417F-A724-88393CE4575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12" name="Picture 11">
            <a:hlinkClick r:id="rId7"/>
            <a:extLst>
              <a:ext uri="{FF2B5EF4-FFF2-40B4-BE49-F238E27FC236}">
                <a16:creationId xmlns:a16="http://schemas.microsoft.com/office/drawing/2014/main" id="{C0EC32D3-CE1C-48E3-89F2-1AFBF8A9B34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9576" y="1756411"/>
            <a:ext cx="6232848" cy="35052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US" dirty="0">
                <a:sym typeface="Arial" panose="020B0604020202020204" pitchFamily="34" charset="0"/>
              </a:rPr>
              <a:t>Interested in more than 1 Toolkit? </a:t>
            </a:r>
            <a:br>
              <a:rPr lang="en-US" sz="2200" dirty="0">
                <a:sym typeface="Arial" panose="020B0604020202020204" pitchFamily="34" charset="0"/>
              </a:rPr>
            </a:br>
            <a:r>
              <a:rPr lang="en-US" sz="2200" b="0" dirty="0">
                <a:sym typeface="Arial" panose="020B0604020202020204" pitchFamily="34" charset="0"/>
              </a:rPr>
              <a:t>Access all our Toolkits for </a:t>
            </a:r>
            <a:r>
              <a:rPr lang="en-US" sz="2200" b="0" u="sng" dirty="0">
                <a:sym typeface="Arial" panose="020B0604020202020204" pitchFamily="34" charset="0"/>
              </a:rPr>
              <a:t>half the price</a:t>
            </a:r>
            <a:r>
              <a:rPr lang="en-US" sz="2200" b="0" dirty="0">
                <a:sym typeface="Arial" panose="020B0604020202020204" pitchFamily="34" charset="0"/>
              </a:rPr>
              <a:t> with our Gold Access</a:t>
            </a:r>
          </a:p>
        </p:txBody>
      </p:sp>
      <p:sp>
        <p:nvSpPr>
          <p:cNvPr id="6" name="Slide Number Placeholder 5">
            <a:extLst>
              <a:ext uri="{FF2B5EF4-FFF2-40B4-BE49-F238E27FC236}">
                <a16:creationId xmlns:a16="http://schemas.microsoft.com/office/drawing/2014/main" id="{DE0F4260-85F5-47B2-8F90-716F6604029A}"/>
              </a:ext>
            </a:extLst>
          </p:cNvPr>
          <p:cNvSpPr>
            <a:spLocks noGrp="1"/>
          </p:cNvSpPr>
          <p:nvPr>
            <p:ph type="sldNum" sz="quarter" idx="4"/>
          </p:nvPr>
        </p:nvSpPr>
        <p:spPr/>
        <p:txBody>
          <a:bodyPr/>
          <a:lstStyle/>
          <a:p>
            <a:fld id="{37F5C94B-8C55-478B-B509-BAE6A06B2E2A}" type="slidenum">
              <a:rPr lang="en-US" sz="1000" smtClean="0">
                <a:solidFill>
                  <a:srgbClr val="ADAFBB"/>
                </a:solidFill>
              </a:rPr>
              <a:pPr/>
              <a:t>54</a:t>
            </a:fld>
            <a:endParaRPr lang="en-US" sz="1000" dirty="0">
              <a:solidFill>
                <a:srgbClr val="ADAFBB"/>
              </a:solidFill>
            </a:endParaRPr>
          </a:p>
        </p:txBody>
      </p:sp>
      <p:sp>
        <p:nvSpPr>
          <p:cNvPr id="10" name="Title 1">
            <a:extLst>
              <a:ext uri="{FF2B5EF4-FFF2-40B4-BE49-F238E27FC236}">
                <a16:creationId xmlns:a16="http://schemas.microsoft.com/office/drawing/2014/main" id="{45724769-7F7A-49A0-978E-58661220D668}"/>
              </a:ext>
            </a:extLst>
          </p:cNvPr>
          <p:cNvSpPr txBox="1">
            <a:spLocks/>
          </p:cNvSpPr>
          <p:nvPr/>
        </p:nvSpPr>
        <p:spPr>
          <a:xfrm>
            <a:off x="3697289" y="5365291"/>
            <a:ext cx="4797423" cy="423802"/>
          </a:xfrm>
          <a:prstGeom prst="rect">
            <a:avLst/>
          </a:prstGeom>
        </p:spPr>
        <p:txBody>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algn="ctr"/>
            <a:r>
              <a:rPr lang="en-US" sz="2400" kern="0" dirty="0"/>
              <a:t>Gold Access</a:t>
            </a:r>
          </a:p>
        </p:txBody>
      </p:sp>
      <p:sp>
        <p:nvSpPr>
          <p:cNvPr id="5" name="Rectangle: Rounded Corners 4">
            <a:hlinkClick r:id="rId9"/>
            <a:extLst>
              <a:ext uri="{FF2B5EF4-FFF2-40B4-BE49-F238E27FC236}">
                <a16:creationId xmlns:a16="http://schemas.microsoft.com/office/drawing/2014/main" id="{D4604511-274B-95D2-A130-C832BC31795C}"/>
              </a:ext>
            </a:extLst>
          </p:cNvPr>
          <p:cNvSpPr/>
          <p:nvPr/>
        </p:nvSpPr>
        <p:spPr bwMode="auto">
          <a:xfrm>
            <a:off x="4782000" y="6009488"/>
            <a:ext cx="2628000" cy="324000"/>
          </a:xfrm>
          <a:prstGeom prst="roundRect">
            <a:avLst>
              <a:gd name="adj" fmla="val 17808"/>
            </a:avLst>
          </a:prstGeom>
          <a:solidFill>
            <a:srgbClr val="3EA9F5"/>
          </a:solidFill>
          <a:ln>
            <a:noFill/>
          </a:ln>
          <a:effectLst>
            <a:outerShdw blurRad="50800" dist="38100" dir="5400000" algn="t" rotWithShape="0">
              <a:prstClr val="black">
                <a:alpha val="40000"/>
              </a:prstClr>
            </a:outerShdw>
          </a:effectLst>
        </p:spPr>
        <p:txBody>
          <a:bodyPr wrap="square" lIns="91428" tIns="144000" rIns="91428" bIns="91440" rtlCol="0" anchor="ctr">
            <a:noAutofit/>
          </a:bodyPr>
          <a:lstStyle/>
          <a:p>
            <a:pPr algn="ctr" defTabSz="623853" rtl="0" fontAlgn="base">
              <a:lnSpc>
                <a:spcPts val="1100"/>
              </a:lnSpc>
              <a:spcBef>
                <a:spcPct val="0"/>
              </a:spcBef>
              <a:spcAft>
                <a:spcPct val="0"/>
              </a:spcAft>
              <a:buClr>
                <a:srgbClr val="000000"/>
              </a:buClr>
            </a:pPr>
            <a:r>
              <a:rPr lang="en-US" sz="1400" b="1" kern="1200" dirty="0">
                <a:solidFill>
                  <a:schemeClr val="bg1"/>
                </a:solidFill>
                <a:latin typeface="Arial" charset="0"/>
                <a:ea typeface="+mn-ea"/>
                <a:cs typeface="Times New Roman" pitchFamily="18" charset="0"/>
              </a:rPr>
              <a:t>Click here to learn more</a:t>
            </a:r>
          </a:p>
        </p:txBody>
      </p:sp>
    </p:spTree>
    <p:extLst>
      <p:ext uri="{BB962C8B-B14F-4D97-AF65-F5344CB8AC3E}">
        <p14:creationId xmlns:p14="http://schemas.microsoft.com/office/powerpoint/2010/main" val="1754585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BA8F5-D233-6F88-C267-EBFA42ECB72D}"/>
              </a:ext>
            </a:extLst>
          </p:cNvPr>
          <p:cNvPicPr>
            <a:picLocks noChangeAspect="1"/>
          </p:cNvPicPr>
          <p:nvPr/>
        </p:nvPicPr>
        <p:blipFill>
          <a:blip r:embed="rId5"/>
          <a:stretch>
            <a:fillRect/>
          </a:stretch>
        </p:blipFill>
        <p:spPr>
          <a:xfrm>
            <a:off x="3568900" y="3172775"/>
            <a:ext cx="4717062" cy="1087968"/>
          </a:xfrm>
          <a:prstGeom prst="rect">
            <a:avLst/>
          </a:prstGeom>
        </p:spPr>
      </p:pic>
      <p:graphicFrame>
        <p:nvGraphicFramePr>
          <p:cNvPr id="6" name="Object 5" hidden="1">
            <a:extLst>
              <a:ext uri="{FF2B5EF4-FFF2-40B4-BE49-F238E27FC236}">
                <a16:creationId xmlns:a16="http://schemas.microsoft.com/office/drawing/2014/main" id="{A832FE54-3FF5-4B4C-8DBC-DAAD65190E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6" name="Object 5" hidden="1">
                        <a:extLst>
                          <a:ext uri="{FF2B5EF4-FFF2-40B4-BE49-F238E27FC236}">
                            <a16:creationId xmlns:a16="http://schemas.microsoft.com/office/drawing/2014/main" id="{A832FE54-3FF5-4B4C-8DBC-DAAD65190EA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9313AF4-C8B1-42E4-ACB5-22D9C13E370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GB" dirty="0">
                <a:latin typeface="+mn-lt"/>
              </a:rPr>
              <a:t>Thank you for your attention.</a:t>
            </a:r>
            <a:endParaRPr lang="en-US" dirty="0">
              <a:latin typeface="+mn-lt"/>
            </a:endParaRPr>
          </a:p>
        </p:txBody>
      </p:sp>
      <p:sp>
        <p:nvSpPr>
          <p:cNvPr id="8" name="Slide Number Placeholder 7">
            <a:extLst>
              <a:ext uri="{FF2B5EF4-FFF2-40B4-BE49-F238E27FC236}">
                <a16:creationId xmlns:a16="http://schemas.microsoft.com/office/drawing/2014/main" id="{3D029769-9B2F-4A51-8446-2206A9A2EF30}"/>
              </a:ext>
            </a:extLst>
          </p:cNvPr>
          <p:cNvSpPr>
            <a:spLocks noGrp="1"/>
          </p:cNvSpPr>
          <p:nvPr>
            <p:ph type="sldNum" sz="quarter" idx="4"/>
          </p:nvPr>
        </p:nvSpPr>
        <p:spPr/>
        <p:txBody>
          <a:bodyPr/>
          <a:lstStyle/>
          <a:p>
            <a:fld id="{37F5C94B-8C55-478B-B509-BAE6A06B2E2A}" type="slidenum">
              <a:rPr lang="en-US" sz="1000" smtClean="0">
                <a:solidFill>
                  <a:srgbClr val="ADAFBB"/>
                </a:solidFill>
              </a:rPr>
              <a:pPr/>
              <a:t>55</a:t>
            </a:fld>
            <a:endParaRPr lang="en-US" sz="1000" dirty="0">
              <a:solidFill>
                <a:srgbClr val="ADAFBB"/>
              </a:solidFill>
            </a:endParaRPr>
          </a:p>
        </p:txBody>
      </p:sp>
      <p:sp>
        <p:nvSpPr>
          <p:cNvPr id="11" name="TextBox 10">
            <a:extLst>
              <a:ext uri="{FF2B5EF4-FFF2-40B4-BE49-F238E27FC236}">
                <a16:creationId xmlns:a16="http://schemas.microsoft.com/office/drawing/2014/main" id="{6F4EE5F8-9590-D51A-8C97-146730CFCC30}"/>
              </a:ext>
            </a:extLst>
          </p:cNvPr>
          <p:cNvSpPr txBox="1"/>
          <p:nvPr/>
        </p:nvSpPr>
        <p:spPr>
          <a:xfrm>
            <a:off x="4077852" y="4302860"/>
            <a:ext cx="3672164" cy="369332"/>
          </a:xfrm>
          <a:prstGeom prst="rect">
            <a:avLst/>
          </a:prstGeom>
          <a:noFill/>
        </p:spPr>
        <p:txBody>
          <a:bodyPr wrap="square" rtlCol="0">
            <a:spAutoFit/>
          </a:bodyPr>
          <a:lstStyle/>
          <a:p>
            <a:pPr algn="ctr"/>
            <a:r>
              <a:rPr lang="en-US" dirty="0">
                <a:solidFill>
                  <a:srgbClr val="00B0F0"/>
                </a:solidFill>
                <a:hlinkClick r:id="rId8"/>
              </a:rPr>
              <a:t>www.domontconsulting.com</a:t>
            </a:r>
            <a:r>
              <a:rPr lang="en-US" dirty="0">
                <a:solidFill>
                  <a:srgbClr val="00B0F0"/>
                </a:solidFill>
              </a:rPr>
              <a:t> </a:t>
            </a:r>
          </a:p>
        </p:txBody>
      </p:sp>
    </p:spTree>
    <p:extLst>
      <p:ext uri="{BB962C8B-B14F-4D97-AF65-F5344CB8AC3E}">
        <p14:creationId xmlns:p14="http://schemas.microsoft.com/office/powerpoint/2010/main" val="285380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normAutofit/>
          </a:bodyPr>
          <a:lstStyle/>
          <a:p>
            <a:r>
              <a:rPr lang="en-US" sz="2400" dirty="0"/>
              <a:t>Strategic Alliances Strategy</a:t>
            </a:r>
          </a:p>
        </p:txBody>
      </p:sp>
      <p:sp>
        <p:nvSpPr>
          <p:cNvPr id="11" name="Slide Number Placeholder 7">
            <a:extLst>
              <a:ext uri="{FF2B5EF4-FFF2-40B4-BE49-F238E27FC236}">
                <a16:creationId xmlns:a16="http://schemas.microsoft.com/office/drawing/2014/main" id="{012156E1-C75D-495B-9725-4797957AD59A}"/>
              </a:ext>
            </a:extLst>
          </p:cNvPr>
          <p:cNvSpPr>
            <a:spLocks noGrp="1"/>
          </p:cNvSpPr>
          <p:nvPr>
            <p:ph type="sldNum" sz="quarter" idx="4"/>
          </p:nvPr>
        </p:nvSpPr>
        <p:spPr/>
        <p:txBody>
          <a:bodyPr vert="horz" lIns="91440" tIns="0" rIns="0" bIns="45720" rtlCol="0" anchor="ctr"/>
          <a:lstStyle/>
          <a:p>
            <a:fld id="{37F5C94B-8C55-478B-B509-BAE6A06B2E2A}" type="slidenum">
              <a:rPr lang="en-US" sz="1000" smtClean="0">
                <a:solidFill>
                  <a:srgbClr val="ADAFBB"/>
                </a:solidFill>
              </a:rPr>
              <a:pPr/>
              <a:t>6</a:t>
            </a:fld>
            <a:endParaRPr lang="en-US" sz="1000" dirty="0">
              <a:solidFill>
                <a:srgbClr val="ADAFBB"/>
              </a:solidFill>
            </a:endParaRPr>
          </a:p>
        </p:txBody>
      </p:sp>
      <p:sp>
        <p:nvSpPr>
          <p:cNvPr id="4" name="Rectangle 3">
            <a:extLst>
              <a:ext uri="{FF2B5EF4-FFF2-40B4-BE49-F238E27FC236}">
                <a16:creationId xmlns:a16="http://schemas.microsoft.com/office/drawing/2014/main" id="{7531E73B-8D46-4C95-9E08-AC9E15585C7B}"/>
              </a:ext>
            </a:extLst>
          </p:cNvPr>
          <p:cNvSpPr/>
          <p:nvPr/>
        </p:nvSpPr>
        <p:spPr>
          <a:xfrm>
            <a:off x="1660071" y="2325090"/>
            <a:ext cx="1805948" cy="37654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Strategic Alliances Strategy</a:t>
            </a:r>
          </a:p>
        </p:txBody>
      </p:sp>
      <p:sp>
        <p:nvSpPr>
          <p:cNvPr id="6" name="Rectangle 5">
            <a:extLst>
              <a:ext uri="{FF2B5EF4-FFF2-40B4-BE49-F238E27FC236}">
                <a16:creationId xmlns:a16="http://schemas.microsoft.com/office/drawing/2014/main" id="{6E79A1E2-545F-4C26-9D01-61288D53C9FF}"/>
              </a:ext>
            </a:extLst>
          </p:cNvPr>
          <p:cNvSpPr/>
          <p:nvPr/>
        </p:nvSpPr>
        <p:spPr>
          <a:xfrm>
            <a:off x="35650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Description</a:t>
            </a:r>
          </a:p>
        </p:txBody>
      </p:sp>
      <p:sp>
        <p:nvSpPr>
          <p:cNvPr id="8" name="Rectangle 7">
            <a:extLst>
              <a:ext uri="{FF2B5EF4-FFF2-40B4-BE49-F238E27FC236}">
                <a16:creationId xmlns:a16="http://schemas.microsoft.com/office/drawing/2014/main" id="{05725F22-1489-4EB0-AEB2-904EE98C707D}"/>
              </a:ext>
            </a:extLst>
          </p:cNvPr>
          <p:cNvSpPr/>
          <p:nvPr/>
        </p:nvSpPr>
        <p:spPr>
          <a:xfrm>
            <a:off x="57748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Advantages</a:t>
            </a:r>
          </a:p>
        </p:txBody>
      </p:sp>
      <p:sp>
        <p:nvSpPr>
          <p:cNvPr id="10" name="Rectangle 9">
            <a:extLst>
              <a:ext uri="{FF2B5EF4-FFF2-40B4-BE49-F238E27FC236}">
                <a16:creationId xmlns:a16="http://schemas.microsoft.com/office/drawing/2014/main" id="{A6B9C022-D5B2-42A8-98EF-B9A9ADFD412B}"/>
              </a:ext>
            </a:extLst>
          </p:cNvPr>
          <p:cNvSpPr/>
          <p:nvPr/>
        </p:nvSpPr>
        <p:spPr>
          <a:xfrm>
            <a:off x="7984671" y="1983408"/>
            <a:ext cx="2133600" cy="3060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b="1" dirty="0">
                <a:solidFill>
                  <a:schemeClr val="bg1"/>
                </a:solidFill>
              </a:rPr>
              <a:t>Disadvantages</a:t>
            </a:r>
          </a:p>
        </p:txBody>
      </p:sp>
      <p:sp>
        <p:nvSpPr>
          <p:cNvPr id="12" name="Rectangle 11">
            <a:extLst>
              <a:ext uri="{FF2B5EF4-FFF2-40B4-BE49-F238E27FC236}">
                <a16:creationId xmlns:a16="http://schemas.microsoft.com/office/drawing/2014/main" id="{E50B2123-DC24-41C7-94D8-58489254F9E8}"/>
              </a:ext>
            </a:extLst>
          </p:cNvPr>
          <p:cNvSpPr/>
          <p:nvPr/>
        </p:nvSpPr>
        <p:spPr>
          <a:xfrm>
            <a:off x="35650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2"/>
                </a:solidFill>
              </a:rPr>
              <a:t>Two companies share resources and activities to pursue a common strategy.</a:t>
            </a:r>
          </a:p>
          <a:p>
            <a:r>
              <a:rPr lang="en-US" sz="1200" b="1" dirty="0">
                <a:solidFill>
                  <a:schemeClr val="tx2"/>
                </a:solidFill>
              </a:rPr>
              <a:t>In terms of ownership, there are two main kinds of strategic alliance: equity and nonequity alliances. Equity alliances involve the creation of a new entity that is owned separately by the partners involved (e.g., joint venture). Nonequity alliances do not involve the commitment implied by ownership and are often based on contracts (franchising, licensing)</a:t>
            </a:r>
            <a:endParaRPr lang="en-AU" sz="1200" b="1" dirty="0">
              <a:solidFill>
                <a:schemeClr val="tx2"/>
              </a:solidFill>
            </a:endParaRPr>
          </a:p>
        </p:txBody>
      </p:sp>
      <p:sp>
        <p:nvSpPr>
          <p:cNvPr id="14" name="Rectangle 13">
            <a:extLst>
              <a:ext uri="{FF2B5EF4-FFF2-40B4-BE49-F238E27FC236}">
                <a16:creationId xmlns:a16="http://schemas.microsoft.com/office/drawing/2014/main" id="{1B70E6AD-B1C0-48E9-93A1-3D8A2ACD20BF}"/>
              </a:ext>
            </a:extLst>
          </p:cNvPr>
          <p:cNvSpPr/>
          <p:nvPr/>
        </p:nvSpPr>
        <p:spPr>
          <a:xfrm>
            <a:off x="57748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spcBef>
                <a:spcPts val="300"/>
              </a:spcBef>
              <a:spcAft>
                <a:spcPts val="300"/>
              </a:spcAft>
              <a:buFont typeface="Arial" pitchFamily="34" charset="0"/>
              <a:buChar char="•"/>
            </a:pPr>
            <a:r>
              <a:rPr lang="en-US" sz="1200" b="1" dirty="0">
                <a:solidFill>
                  <a:schemeClr val="tx2"/>
                </a:solidFill>
              </a:rPr>
              <a:t>Requires less commitment </a:t>
            </a:r>
            <a:r>
              <a:rPr lang="en-US" sz="1200" dirty="0">
                <a:solidFill>
                  <a:schemeClr val="tx2"/>
                </a:solidFill>
              </a:rPr>
              <a:t>than other forms of expansion</a:t>
            </a:r>
          </a:p>
          <a:p>
            <a:pPr marL="85725" indent="-85725">
              <a:spcBef>
                <a:spcPts val="300"/>
              </a:spcBef>
              <a:spcAft>
                <a:spcPts val="300"/>
              </a:spcAft>
              <a:buFont typeface="Arial" pitchFamily="34" charset="0"/>
              <a:buChar char="•"/>
            </a:pPr>
            <a:r>
              <a:rPr lang="en-US" sz="1200" b="1" dirty="0">
                <a:solidFill>
                  <a:schemeClr val="tx2"/>
                </a:solidFill>
              </a:rPr>
              <a:t>Scale alliances </a:t>
            </a:r>
            <a:r>
              <a:rPr lang="en-US" sz="1200" dirty="0">
                <a:solidFill>
                  <a:schemeClr val="tx2"/>
                </a:solidFill>
              </a:rPr>
              <a:t>can provide economies of scale</a:t>
            </a:r>
          </a:p>
          <a:p>
            <a:pPr marL="85725" indent="-85725">
              <a:spcBef>
                <a:spcPts val="300"/>
              </a:spcBef>
              <a:spcAft>
                <a:spcPts val="300"/>
              </a:spcAft>
              <a:buFont typeface="Arial" pitchFamily="34" charset="0"/>
              <a:buChar char="•"/>
            </a:pPr>
            <a:r>
              <a:rPr lang="en-US" sz="1200" b="1" dirty="0">
                <a:solidFill>
                  <a:schemeClr val="tx2"/>
                </a:solidFill>
              </a:rPr>
              <a:t>Access alliances </a:t>
            </a:r>
            <a:r>
              <a:rPr lang="en-US" sz="1200" dirty="0">
                <a:solidFill>
                  <a:schemeClr val="tx2"/>
                </a:solidFill>
              </a:rPr>
              <a:t>involve a company allying in order to access the capabilities of another company that are required to produce or sell its own products and services</a:t>
            </a:r>
          </a:p>
          <a:p>
            <a:pPr marL="85725" indent="-85725">
              <a:spcBef>
                <a:spcPts val="300"/>
              </a:spcBef>
              <a:spcAft>
                <a:spcPts val="300"/>
              </a:spcAft>
              <a:buFont typeface="Arial" pitchFamily="34" charset="0"/>
              <a:buChar char="•"/>
            </a:pPr>
            <a:r>
              <a:rPr lang="en-US" sz="1200" b="1" dirty="0">
                <a:solidFill>
                  <a:schemeClr val="tx2"/>
                </a:solidFill>
              </a:rPr>
              <a:t>Complementary alliances </a:t>
            </a:r>
            <a:r>
              <a:rPr lang="en-US" sz="1200" dirty="0">
                <a:solidFill>
                  <a:schemeClr val="tx2"/>
                </a:solidFill>
              </a:rPr>
              <a:t>involve companies combining their complementary capabilities</a:t>
            </a:r>
            <a:endParaRPr lang="en-AU" sz="1200" b="1" dirty="0">
              <a:solidFill>
                <a:schemeClr val="tx2"/>
              </a:solidFill>
            </a:endParaRPr>
          </a:p>
        </p:txBody>
      </p:sp>
      <p:sp>
        <p:nvSpPr>
          <p:cNvPr id="16" name="Rectangle 15">
            <a:extLst>
              <a:ext uri="{FF2B5EF4-FFF2-40B4-BE49-F238E27FC236}">
                <a16:creationId xmlns:a16="http://schemas.microsoft.com/office/drawing/2014/main" id="{E886945C-C56F-4664-B366-37D024D4CEA9}"/>
              </a:ext>
            </a:extLst>
          </p:cNvPr>
          <p:cNvSpPr/>
          <p:nvPr/>
        </p:nvSpPr>
        <p:spPr>
          <a:xfrm>
            <a:off x="7984671" y="2325090"/>
            <a:ext cx="2133600" cy="376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5725" indent="-85725">
              <a:spcBef>
                <a:spcPts val="300"/>
              </a:spcBef>
              <a:spcAft>
                <a:spcPts val="300"/>
              </a:spcAft>
              <a:buFont typeface="Arial" pitchFamily="34" charset="0"/>
              <a:buChar char="•"/>
            </a:pPr>
            <a:r>
              <a:rPr lang="en-US" sz="1200" dirty="0">
                <a:solidFill>
                  <a:schemeClr val="tx2"/>
                </a:solidFill>
              </a:rPr>
              <a:t>High failure rate (~50%)</a:t>
            </a:r>
          </a:p>
          <a:p>
            <a:pPr marL="85725" indent="-85725">
              <a:spcBef>
                <a:spcPts val="300"/>
              </a:spcBef>
              <a:spcAft>
                <a:spcPts val="300"/>
              </a:spcAft>
              <a:buFont typeface="Arial" pitchFamily="34" charset="0"/>
              <a:buChar char="•"/>
            </a:pPr>
            <a:r>
              <a:rPr lang="en-US" sz="1200" dirty="0">
                <a:solidFill>
                  <a:schemeClr val="tx2"/>
                </a:solidFill>
              </a:rPr>
              <a:t>Sometimes suffer from miscalculations in terms of strategic and organizational fit</a:t>
            </a:r>
          </a:p>
          <a:p>
            <a:pPr marL="85725" indent="-85725">
              <a:spcBef>
                <a:spcPts val="300"/>
              </a:spcBef>
              <a:spcAft>
                <a:spcPts val="300"/>
              </a:spcAft>
              <a:buFont typeface="Arial" pitchFamily="34" charset="0"/>
              <a:buChar char="•"/>
            </a:pPr>
            <a:r>
              <a:rPr lang="en-US" sz="1200" dirty="0">
                <a:solidFill>
                  <a:schemeClr val="tx2"/>
                </a:solidFill>
              </a:rPr>
              <a:t>The lack of control on either side can lead to particular issues of trust and coevolution</a:t>
            </a:r>
            <a:endParaRPr lang="en-AU" sz="1200" dirty="0">
              <a:solidFill>
                <a:schemeClr val="tx2"/>
              </a:solidFill>
            </a:endParaRPr>
          </a:p>
        </p:txBody>
      </p:sp>
    </p:spTree>
    <p:extLst>
      <p:ext uri="{BB962C8B-B14F-4D97-AF65-F5344CB8AC3E}">
        <p14:creationId xmlns:p14="http://schemas.microsoft.com/office/powerpoint/2010/main" val="339424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xfrm>
            <a:off x="514351" y="365125"/>
            <a:ext cx="10001250" cy="1090613"/>
          </a:xfrm>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solidFill>
                  <a:srgbClr val="002776"/>
                </a:solidFill>
              </a:rPr>
              <a:t>This Toolkit will focus on Mergers and Acquisitions </a:t>
            </a:r>
            <a:endParaRPr lang="en-US" sz="2400" b="0" kern="0" dirty="0"/>
          </a:p>
        </p:txBody>
      </p:sp>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7</a:t>
            </a:fld>
            <a:endParaRPr lang="en-US" sz="1000" dirty="0">
              <a:solidFill>
                <a:srgbClr val="ADAFBB"/>
              </a:solidFill>
            </a:endParaRPr>
          </a:p>
        </p:txBody>
      </p:sp>
      <p:pic>
        <p:nvPicPr>
          <p:cNvPr id="36" name="Picture 6" descr="http://wearedevelopment.files.wordpress.com/2012/03/merger.jpg">
            <a:extLst>
              <a:ext uri="{FF2B5EF4-FFF2-40B4-BE49-F238E27FC236}">
                <a16:creationId xmlns:a16="http://schemas.microsoft.com/office/drawing/2014/main" id="{2FDE4165-8344-4F8B-92E3-49D1724C9E18}"/>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0293233" y="523406"/>
            <a:ext cx="1293930" cy="774050"/>
          </a:xfrm>
          <a:prstGeom prst="rect">
            <a:avLst/>
          </a:prstGeom>
          <a:noFill/>
        </p:spPr>
      </p:pic>
      <p:sp>
        <p:nvSpPr>
          <p:cNvPr id="29" name="Rectangle 28">
            <a:extLst>
              <a:ext uri="{FF2B5EF4-FFF2-40B4-BE49-F238E27FC236}">
                <a16:creationId xmlns:a16="http://schemas.microsoft.com/office/drawing/2014/main" id="{C9576BC7-7530-4DB7-9ADA-A093C5B3D291}"/>
              </a:ext>
            </a:extLst>
          </p:cNvPr>
          <p:cNvSpPr/>
          <p:nvPr/>
        </p:nvSpPr>
        <p:spPr>
          <a:xfrm>
            <a:off x="666135" y="2692082"/>
            <a:ext cx="3177026" cy="27042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bg1"/>
                </a:solidFill>
              </a:rPr>
              <a:t>Organic Growth Strategy</a:t>
            </a:r>
          </a:p>
        </p:txBody>
      </p:sp>
      <p:sp>
        <p:nvSpPr>
          <p:cNvPr id="30" name="Rectangle 29">
            <a:extLst>
              <a:ext uri="{FF2B5EF4-FFF2-40B4-BE49-F238E27FC236}">
                <a16:creationId xmlns:a16="http://schemas.microsoft.com/office/drawing/2014/main" id="{1116DC5E-00F9-4954-BD34-C62428D405B8}"/>
              </a:ext>
            </a:extLst>
          </p:cNvPr>
          <p:cNvSpPr/>
          <p:nvPr/>
        </p:nvSpPr>
        <p:spPr>
          <a:xfrm>
            <a:off x="4538136" y="2692082"/>
            <a:ext cx="3177026" cy="27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bg1"/>
                </a:solidFill>
              </a:rPr>
              <a:t>Mergers and Acquisitions Strategy</a:t>
            </a:r>
          </a:p>
        </p:txBody>
      </p:sp>
      <p:sp>
        <p:nvSpPr>
          <p:cNvPr id="31" name="Rectangle 30">
            <a:extLst>
              <a:ext uri="{FF2B5EF4-FFF2-40B4-BE49-F238E27FC236}">
                <a16:creationId xmlns:a16="http://schemas.microsoft.com/office/drawing/2014/main" id="{35AD199A-3A49-471C-9E54-C664431C28DF}"/>
              </a:ext>
            </a:extLst>
          </p:cNvPr>
          <p:cNvSpPr/>
          <p:nvPr/>
        </p:nvSpPr>
        <p:spPr>
          <a:xfrm>
            <a:off x="8410137" y="2692082"/>
            <a:ext cx="3177026" cy="27042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bg1"/>
                </a:solidFill>
              </a:rPr>
              <a:t>Strategic Alliances Strategy</a:t>
            </a:r>
          </a:p>
        </p:txBody>
      </p:sp>
      <p:sp>
        <p:nvSpPr>
          <p:cNvPr id="4" name="Oval 3">
            <a:extLst>
              <a:ext uri="{FF2B5EF4-FFF2-40B4-BE49-F238E27FC236}">
                <a16:creationId xmlns:a16="http://schemas.microsoft.com/office/drawing/2014/main" id="{09251D6A-A35A-489F-B27B-BCBDC6A2433D}"/>
              </a:ext>
            </a:extLst>
          </p:cNvPr>
          <p:cNvSpPr/>
          <p:nvPr/>
        </p:nvSpPr>
        <p:spPr>
          <a:xfrm>
            <a:off x="2062919" y="2500353"/>
            <a:ext cx="383458" cy="383458"/>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1</a:t>
            </a:r>
            <a:endParaRPr lang="en-IN" b="1" dirty="0">
              <a:solidFill>
                <a:schemeClr val="bg1">
                  <a:lumMod val="50000"/>
                </a:schemeClr>
              </a:solidFill>
            </a:endParaRPr>
          </a:p>
        </p:txBody>
      </p:sp>
      <p:sp>
        <p:nvSpPr>
          <p:cNvPr id="45" name="Oval 44">
            <a:extLst>
              <a:ext uri="{FF2B5EF4-FFF2-40B4-BE49-F238E27FC236}">
                <a16:creationId xmlns:a16="http://schemas.microsoft.com/office/drawing/2014/main" id="{6C0A9095-9610-4310-A1D5-2F522E5F7039}"/>
              </a:ext>
            </a:extLst>
          </p:cNvPr>
          <p:cNvSpPr/>
          <p:nvPr/>
        </p:nvSpPr>
        <p:spPr>
          <a:xfrm>
            <a:off x="5934920" y="2500353"/>
            <a:ext cx="383458" cy="3834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endParaRPr lang="en-IN" b="1" dirty="0">
              <a:solidFill>
                <a:schemeClr val="tx1"/>
              </a:solidFill>
            </a:endParaRPr>
          </a:p>
        </p:txBody>
      </p:sp>
      <p:sp>
        <p:nvSpPr>
          <p:cNvPr id="46" name="Oval 45">
            <a:extLst>
              <a:ext uri="{FF2B5EF4-FFF2-40B4-BE49-F238E27FC236}">
                <a16:creationId xmlns:a16="http://schemas.microsoft.com/office/drawing/2014/main" id="{AD4B2374-18BD-4980-B208-8B838A40FB95}"/>
              </a:ext>
            </a:extLst>
          </p:cNvPr>
          <p:cNvSpPr/>
          <p:nvPr/>
        </p:nvSpPr>
        <p:spPr>
          <a:xfrm>
            <a:off x="9806921" y="2500353"/>
            <a:ext cx="383458" cy="383458"/>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en-IN" b="1" dirty="0">
              <a:solidFill>
                <a:schemeClr val="bg1">
                  <a:lumMod val="50000"/>
                </a:schemeClr>
              </a:solidFill>
            </a:endParaRPr>
          </a:p>
        </p:txBody>
      </p:sp>
    </p:spTree>
    <p:extLst>
      <p:ext uri="{BB962C8B-B14F-4D97-AF65-F5344CB8AC3E}">
        <p14:creationId xmlns:p14="http://schemas.microsoft.com/office/powerpoint/2010/main" val="1868381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400" dirty="0"/>
              <a:t>Main problem of the M&amp;A strategy</a:t>
            </a:r>
            <a:br>
              <a:rPr lang="en-US" sz="2400" dirty="0"/>
            </a:br>
            <a:r>
              <a:rPr lang="en-GB" b="0" dirty="0"/>
              <a:t>More than half of M&amp;As fail to reach their value creation objectives.</a:t>
            </a:r>
            <a:endParaRPr lang="en-US" sz="2400"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8</a:t>
            </a:fld>
            <a:endParaRPr lang="en-US" sz="1000" dirty="0">
              <a:solidFill>
                <a:srgbClr val="ADAFBB"/>
              </a:solidFill>
            </a:endParaRPr>
          </a:p>
        </p:txBody>
      </p:sp>
      <p:graphicFrame>
        <p:nvGraphicFramePr>
          <p:cNvPr id="21" name="Chart 1">
            <a:extLst>
              <a:ext uri="{FF2B5EF4-FFF2-40B4-BE49-F238E27FC236}">
                <a16:creationId xmlns:a16="http://schemas.microsoft.com/office/drawing/2014/main" id="{2BF59061-6183-4369-B638-33688F9CF05D}"/>
              </a:ext>
            </a:extLst>
          </p:cNvPr>
          <p:cNvGraphicFramePr/>
          <p:nvPr/>
        </p:nvGraphicFramePr>
        <p:xfrm>
          <a:off x="2514600" y="1447800"/>
          <a:ext cx="7162800" cy="4775200"/>
        </p:xfrm>
        <a:graphic>
          <a:graphicData uri="http://schemas.openxmlformats.org/drawingml/2006/chart">
            <c:chart xmlns:c="http://schemas.openxmlformats.org/drawingml/2006/chart" xmlns:r="http://schemas.openxmlformats.org/officeDocument/2006/relationships" r:id="rId6"/>
          </a:graphicData>
        </a:graphic>
      </p:graphicFrame>
      <p:sp>
        <p:nvSpPr>
          <p:cNvPr id="22" name="TextBox 21">
            <a:extLst>
              <a:ext uri="{FF2B5EF4-FFF2-40B4-BE49-F238E27FC236}">
                <a16:creationId xmlns:a16="http://schemas.microsoft.com/office/drawing/2014/main" id="{4539A6B0-D837-467A-AF7C-63F2CB65F06B}"/>
              </a:ext>
            </a:extLst>
          </p:cNvPr>
          <p:cNvSpPr txBox="1"/>
          <p:nvPr/>
        </p:nvSpPr>
        <p:spPr>
          <a:xfrm>
            <a:off x="514350" y="6293427"/>
            <a:ext cx="8001000" cy="276999"/>
          </a:xfrm>
          <a:prstGeom prst="rect">
            <a:avLst/>
          </a:prstGeom>
          <a:noFill/>
        </p:spPr>
        <p:txBody>
          <a:bodyPr wrap="square" rtlCol="0">
            <a:spAutoFit/>
          </a:bodyPr>
          <a:lstStyle/>
          <a:p>
            <a:r>
              <a:rPr lang="en-US" sz="1200" dirty="0">
                <a:solidFill>
                  <a:schemeClr val="tx2"/>
                </a:solidFill>
              </a:rPr>
              <a:t>*Consolidation of multiple surveys from New York Times, Harvard Business Review, and Australia Financial Review</a:t>
            </a:r>
          </a:p>
        </p:txBody>
      </p:sp>
    </p:spTree>
    <p:extLst>
      <p:ext uri="{BB962C8B-B14F-4D97-AF65-F5344CB8AC3E}">
        <p14:creationId xmlns:p14="http://schemas.microsoft.com/office/powerpoint/2010/main" val="3015462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fontScale="90000"/>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US" sz="2700" dirty="0"/>
              <a:t>Our solution</a:t>
            </a:r>
            <a:br>
              <a:rPr lang="en-US" sz="3600" dirty="0"/>
            </a:br>
            <a:r>
              <a:rPr lang="en-GB" b="0" dirty="0"/>
              <a:t>To increase your M&amp;A success rate, our ex-Deloitte &amp; McKinsey management consultants and JP Morgan investment bankers have created a Mergers &amp; Acquisitions Toolkit including 8 components.</a:t>
            </a:r>
            <a:endParaRPr lang="en-US" b="0" kern="0" dirty="0"/>
          </a:p>
        </p:txBody>
      </p:sp>
      <p:sp>
        <p:nvSpPr>
          <p:cNvPr id="5" name="Slide Number Placeholder 2">
            <a:extLst>
              <a:ext uri="{FF2B5EF4-FFF2-40B4-BE49-F238E27FC236}">
                <a16:creationId xmlns:a16="http://schemas.microsoft.com/office/drawing/2014/main" id="{3AA7B8AD-E6F9-4E25-A3A4-71D021032612}"/>
              </a:ext>
            </a:extLst>
          </p:cNvPr>
          <p:cNvSpPr>
            <a:spLocks noGrp="1"/>
          </p:cNvSpPr>
          <p:nvPr>
            <p:ph type="sldNum" sz="quarter" idx="4"/>
          </p:nvPr>
        </p:nvSpPr>
        <p:spPr/>
        <p:txBody>
          <a:bodyPr/>
          <a:lstStyle/>
          <a:p>
            <a:fld id="{37F5C94B-8C55-478B-B509-BAE6A06B2E2A}" type="slidenum">
              <a:rPr lang="en-US" sz="1000" smtClean="0">
                <a:solidFill>
                  <a:srgbClr val="ADAFBB"/>
                </a:solidFill>
              </a:rPr>
              <a:pPr/>
              <a:t>9</a:t>
            </a:fld>
            <a:endParaRPr lang="en-US" sz="1000" dirty="0">
              <a:solidFill>
                <a:srgbClr val="ADAFBB"/>
              </a:solidFill>
            </a:endParaRPr>
          </a:p>
        </p:txBody>
      </p:sp>
      <p:grpSp>
        <p:nvGrpSpPr>
          <p:cNvPr id="2" name="Group 1">
            <a:extLst>
              <a:ext uri="{FF2B5EF4-FFF2-40B4-BE49-F238E27FC236}">
                <a16:creationId xmlns:a16="http://schemas.microsoft.com/office/drawing/2014/main" id="{DE5DA900-5E40-D160-4CFF-B20B6515403A}"/>
              </a:ext>
            </a:extLst>
          </p:cNvPr>
          <p:cNvGrpSpPr/>
          <p:nvPr/>
        </p:nvGrpSpPr>
        <p:grpSpPr>
          <a:xfrm>
            <a:off x="3693695" y="1619004"/>
            <a:ext cx="4640724" cy="5148110"/>
            <a:chOff x="876059" y="1538710"/>
            <a:chExt cx="4640724" cy="5148110"/>
          </a:xfrm>
        </p:grpSpPr>
        <p:sp>
          <p:nvSpPr>
            <p:cNvPr id="3" name="Shape 59118">
              <a:extLst>
                <a:ext uri="{FF2B5EF4-FFF2-40B4-BE49-F238E27FC236}">
                  <a16:creationId xmlns:a16="http://schemas.microsoft.com/office/drawing/2014/main" id="{BE8DA0F2-C556-0B0D-4529-0966683C6C44}"/>
                </a:ext>
              </a:extLst>
            </p:cNvPr>
            <p:cNvSpPr/>
            <p:nvPr/>
          </p:nvSpPr>
          <p:spPr>
            <a:xfrm>
              <a:off x="1575364" y="153871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95" y="40"/>
                    <a:pt x="13796" y="741"/>
                    <a:pt x="10124" y="2106"/>
                  </a:cubicBezTo>
                  <a:cubicBezTo>
                    <a:pt x="6451" y="3472"/>
                    <a:pt x="3004" y="5502"/>
                    <a:pt x="0" y="8194"/>
                  </a:cubicBezTo>
                  <a:lnTo>
                    <a:pt x="14636" y="21600"/>
                  </a:lnTo>
                  <a:cubicBezTo>
                    <a:pt x="15627" y="20789"/>
                    <a:pt x="16744" y="20179"/>
                    <a:pt x="17926" y="19771"/>
                  </a:cubicBezTo>
                  <a:cubicBezTo>
                    <a:pt x="19107" y="19363"/>
                    <a:pt x="20353" y="19158"/>
                    <a:pt x="21600" y="19158"/>
                  </a:cubicBezTo>
                  <a:lnTo>
                    <a:pt x="21600"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4" name="Shape 59119">
              <a:extLst>
                <a:ext uri="{FF2B5EF4-FFF2-40B4-BE49-F238E27FC236}">
                  <a16:creationId xmlns:a16="http://schemas.microsoft.com/office/drawing/2014/main" id="{5DC49D6E-2E83-07A4-0A7F-0CDA1B292F80}"/>
                </a:ext>
              </a:extLst>
            </p:cNvPr>
            <p:cNvSpPr/>
            <p:nvPr/>
          </p:nvSpPr>
          <p:spPr>
            <a:xfrm>
              <a:off x="879520" y="2242927"/>
              <a:ext cx="1748041" cy="1595195"/>
            </a:xfrm>
            <a:custGeom>
              <a:avLst/>
              <a:gdLst/>
              <a:ahLst/>
              <a:cxnLst>
                <a:cxn ang="0">
                  <a:pos x="wd2" y="hd2"/>
                </a:cxn>
                <a:cxn ang="5400000">
                  <a:pos x="wd2" y="hd2"/>
                </a:cxn>
                <a:cxn ang="10800000">
                  <a:pos x="wd2" y="hd2"/>
                </a:cxn>
                <a:cxn ang="16200000">
                  <a:pos x="wd2" y="hd2"/>
                </a:cxn>
              </a:cxnLst>
              <a:rect l="0" t="0" r="r" b="b"/>
              <a:pathLst>
                <a:path w="21600" h="21600" extrusionOk="0">
                  <a:moveTo>
                    <a:pt x="8251" y="0"/>
                  </a:moveTo>
                  <a:cubicBezTo>
                    <a:pt x="5770" y="2801"/>
                    <a:pt x="3749" y="6098"/>
                    <a:pt x="2329" y="9742"/>
                  </a:cubicBezTo>
                  <a:cubicBezTo>
                    <a:pt x="909" y="13385"/>
                    <a:pt x="88" y="17377"/>
                    <a:pt x="0" y="21573"/>
                  </a:cubicBezTo>
                  <a:lnTo>
                    <a:pt x="18974" y="21600"/>
                  </a:lnTo>
                  <a:cubicBezTo>
                    <a:pt x="19085" y="20283"/>
                    <a:pt x="19372" y="19028"/>
                    <a:pt x="19808" y="17861"/>
                  </a:cubicBezTo>
                  <a:cubicBezTo>
                    <a:pt x="20255" y="16665"/>
                    <a:pt x="20861" y="15555"/>
                    <a:pt x="21600" y="14565"/>
                  </a:cubicBezTo>
                  <a:lnTo>
                    <a:pt x="8251"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6" name="Shape 59120">
              <a:extLst>
                <a:ext uri="{FF2B5EF4-FFF2-40B4-BE49-F238E27FC236}">
                  <a16:creationId xmlns:a16="http://schemas.microsoft.com/office/drawing/2014/main" id="{C08180A5-A3A3-3C54-E47A-16B09C05299B}"/>
                </a:ext>
              </a:extLst>
            </p:cNvPr>
            <p:cNvSpPr/>
            <p:nvPr/>
          </p:nvSpPr>
          <p:spPr>
            <a:xfrm>
              <a:off x="1575364" y="443873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695" y="21560"/>
                    <a:pt x="13796" y="20859"/>
                    <a:pt x="10124" y="19494"/>
                  </a:cubicBezTo>
                  <a:cubicBezTo>
                    <a:pt x="6451" y="18128"/>
                    <a:pt x="3004" y="16098"/>
                    <a:pt x="0" y="13406"/>
                  </a:cubicBezTo>
                  <a:lnTo>
                    <a:pt x="14636" y="0"/>
                  </a:lnTo>
                  <a:cubicBezTo>
                    <a:pt x="15627" y="811"/>
                    <a:pt x="16744" y="1421"/>
                    <a:pt x="17926" y="1829"/>
                  </a:cubicBezTo>
                  <a:cubicBezTo>
                    <a:pt x="19107" y="2237"/>
                    <a:pt x="20353" y="2442"/>
                    <a:pt x="21600" y="2442"/>
                  </a:cubicBezTo>
                  <a:lnTo>
                    <a:pt x="21600"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7" name="Shape 59121">
              <a:extLst>
                <a:ext uri="{FF2B5EF4-FFF2-40B4-BE49-F238E27FC236}">
                  <a16:creationId xmlns:a16="http://schemas.microsoft.com/office/drawing/2014/main" id="{1F995230-D167-666A-0974-1EE38DBEF0D1}"/>
                </a:ext>
              </a:extLst>
            </p:cNvPr>
            <p:cNvSpPr/>
            <p:nvPr/>
          </p:nvSpPr>
          <p:spPr>
            <a:xfrm>
              <a:off x="876059" y="3891220"/>
              <a:ext cx="1753117" cy="1595195"/>
            </a:xfrm>
            <a:custGeom>
              <a:avLst/>
              <a:gdLst/>
              <a:ahLst/>
              <a:cxnLst>
                <a:cxn ang="0">
                  <a:pos x="wd2" y="hd2"/>
                </a:cxn>
                <a:cxn ang="5400000">
                  <a:pos x="wd2" y="hd2"/>
                </a:cxn>
                <a:cxn ang="10800000">
                  <a:pos x="wd2" y="hd2"/>
                </a:cxn>
                <a:cxn ang="16200000">
                  <a:pos x="wd2" y="hd2"/>
                </a:cxn>
              </a:cxnLst>
              <a:rect l="0" t="0" r="r" b="b"/>
              <a:pathLst>
                <a:path w="21600" h="21600" extrusionOk="0">
                  <a:moveTo>
                    <a:pt x="8142" y="21600"/>
                  </a:moveTo>
                  <a:cubicBezTo>
                    <a:pt x="5658" y="18808"/>
                    <a:pt x="3642" y="15510"/>
                    <a:pt x="2238" y="11858"/>
                  </a:cubicBezTo>
                  <a:cubicBezTo>
                    <a:pt x="834" y="8207"/>
                    <a:pt x="42" y="4202"/>
                    <a:pt x="0" y="0"/>
                  </a:cubicBezTo>
                  <a:lnTo>
                    <a:pt x="18834" y="0"/>
                  </a:lnTo>
                  <a:cubicBezTo>
                    <a:pt x="18902" y="1327"/>
                    <a:pt x="19193" y="2588"/>
                    <a:pt x="19666" y="3739"/>
                  </a:cubicBezTo>
                  <a:cubicBezTo>
                    <a:pt x="20140" y="4889"/>
                    <a:pt x="20798" y="5928"/>
                    <a:pt x="21600" y="6810"/>
                  </a:cubicBezTo>
                  <a:lnTo>
                    <a:pt x="8142"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8" name="Shape 59122">
              <a:extLst>
                <a:ext uri="{FF2B5EF4-FFF2-40B4-BE49-F238E27FC236}">
                  <a16:creationId xmlns:a16="http://schemas.microsoft.com/office/drawing/2014/main" id="{44E157DD-5097-AD60-6756-416254145FB9}"/>
                </a:ext>
              </a:extLst>
            </p:cNvPr>
            <p:cNvSpPr/>
            <p:nvPr/>
          </p:nvSpPr>
          <p:spPr>
            <a:xfrm flipH="1">
              <a:off x="3222203" y="153871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95" y="40"/>
                    <a:pt x="13796" y="741"/>
                    <a:pt x="10124" y="2106"/>
                  </a:cubicBezTo>
                  <a:cubicBezTo>
                    <a:pt x="6451" y="3472"/>
                    <a:pt x="3004" y="5502"/>
                    <a:pt x="0" y="8194"/>
                  </a:cubicBezTo>
                  <a:lnTo>
                    <a:pt x="14636" y="21600"/>
                  </a:lnTo>
                  <a:cubicBezTo>
                    <a:pt x="15627" y="20789"/>
                    <a:pt x="16744" y="20179"/>
                    <a:pt x="17926" y="19771"/>
                  </a:cubicBezTo>
                  <a:cubicBezTo>
                    <a:pt x="19107" y="19363"/>
                    <a:pt x="20353" y="19158"/>
                    <a:pt x="21600" y="19158"/>
                  </a:cubicBezTo>
                  <a:lnTo>
                    <a:pt x="21600"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9" name="Shape 59123">
              <a:extLst>
                <a:ext uri="{FF2B5EF4-FFF2-40B4-BE49-F238E27FC236}">
                  <a16:creationId xmlns:a16="http://schemas.microsoft.com/office/drawing/2014/main" id="{96462313-E244-D993-2EAA-F3611BDF7F7B}"/>
                </a:ext>
              </a:extLst>
            </p:cNvPr>
            <p:cNvSpPr/>
            <p:nvPr/>
          </p:nvSpPr>
          <p:spPr>
            <a:xfrm flipH="1">
              <a:off x="3760387" y="2242927"/>
              <a:ext cx="1746084" cy="1595195"/>
            </a:xfrm>
            <a:custGeom>
              <a:avLst/>
              <a:gdLst/>
              <a:ahLst/>
              <a:cxnLst>
                <a:cxn ang="0">
                  <a:pos x="wd2" y="hd2"/>
                </a:cxn>
                <a:cxn ang="5400000">
                  <a:pos x="wd2" y="hd2"/>
                </a:cxn>
                <a:cxn ang="10800000">
                  <a:pos x="wd2" y="hd2"/>
                </a:cxn>
                <a:cxn ang="16200000">
                  <a:pos x="wd2" y="hd2"/>
                </a:cxn>
              </a:cxnLst>
              <a:rect l="0" t="0" r="r" b="b"/>
              <a:pathLst>
                <a:path w="21600" h="21600" extrusionOk="0">
                  <a:moveTo>
                    <a:pt x="8175" y="0"/>
                  </a:moveTo>
                  <a:cubicBezTo>
                    <a:pt x="5681" y="2792"/>
                    <a:pt x="3656" y="6090"/>
                    <a:pt x="2247" y="9742"/>
                  </a:cubicBezTo>
                  <a:cubicBezTo>
                    <a:pt x="837" y="13393"/>
                    <a:pt x="42" y="17398"/>
                    <a:pt x="0" y="21600"/>
                  </a:cubicBezTo>
                  <a:lnTo>
                    <a:pt x="18910" y="21600"/>
                  </a:lnTo>
                  <a:cubicBezTo>
                    <a:pt x="18996" y="20277"/>
                    <a:pt x="19286" y="19018"/>
                    <a:pt x="19746" y="17861"/>
                  </a:cubicBezTo>
                  <a:cubicBezTo>
                    <a:pt x="20204" y="16707"/>
                    <a:pt x="20833" y="15651"/>
                    <a:pt x="21600" y="14733"/>
                  </a:cubicBezTo>
                  <a:lnTo>
                    <a:pt x="8175"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10" name="Shape 59124">
              <a:extLst>
                <a:ext uri="{FF2B5EF4-FFF2-40B4-BE49-F238E27FC236}">
                  <a16:creationId xmlns:a16="http://schemas.microsoft.com/office/drawing/2014/main" id="{2DEE92B5-5253-6A41-F4E4-05F693335611}"/>
                </a:ext>
              </a:extLst>
            </p:cNvPr>
            <p:cNvSpPr/>
            <p:nvPr/>
          </p:nvSpPr>
          <p:spPr>
            <a:xfrm flipH="1">
              <a:off x="3222203" y="443873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695" y="21560"/>
                    <a:pt x="13796" y="20859"/>
                    <a:pt x="10124" y="19494"/>
                  </a:cubicBezTo>
                  <a:cubicBezTo>
                    <a:pt x="6451" y="18128"/>
                    <a:pt x="3004" y="16098"/>
                    <a:pt x="0" y="13406"/>
                  </a:cubicBezTo>
                  <a:lnTo>
                    <a:pt x="14636" y="0"/>
                  </a:lnTo>
                  <a:cubicBezTo>
                    <a:pt x="15627" y="811"/>
                    <a:pt x="16744" y="1421"/>
                    <a:pt x="17926" y="1829"/>
                  </a:cubicBezTo>
                  <a:cubicBezTo>
                    <a:pt x="19107" y="2237"/>
                    <a:pt x="20353" y="2442"/>
                    <a:pt x="21600" y="2442"/>
                  </a:cubicBezTo>
                  <a:lnTo>
                    <a:pt x="21600"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11" name="Shape 59125">
              <a:extLst>
                <a:ext uri="{FF2B5EF4-FFF2-40B4-BE49-F238E27FC236}">
                  <a16:creationId xmlns:a16="http://schemas.microsoft.com/office/drawing/2014/main" id="{D64DD0B5-CF2D-41DF-AFDA-A6B40856EC8D}"/>
                </a:ext>
              </a:extLst>
            </p:cNvPr>
            <p:cNvSpPr/>
            <p:nvPr/>
          </p:nvSpPr>
          <p:spPr>
            <a:xfrm flipH="1">
              <a:off x="3773528" y="3891220"/>
              <a:ext cx="1743255" cy="1595195"/>
            </a:xfrm>
            <a:custGeom>
              <a:avLst/>
              <a:gdLst/>
              <a:ahLst/>
              <a:cxnLst>
                <a:cxn ang="0">
                  <a:pos x="wd2" y="hd2"/>
                </a:cxn>
                <a:cxn ang="5400000">
                  <a:pos x="wd2" y="hd2"/>
                </a:cxn>
                <a:cxn ang="10800000">
                  <a:pos x="wd2" y="hd2"/>
                </a:cxn>
                <a:cxn ang="16200000">
                  <a:pos x="wd2" y="hd2"/>
                </a:cxn>
              </a:cxnLst>
              <a:rect l="0" t="0" r="r" b="b"/>
              <a:pathLst>
                <a:path w="21600" h="21600" extrusionOk="0">
                  <a:moveTo>
                    <a:pt x="8189" y="21600"/>
                  </a:moveTo>
                  <a:cubicBezTo>
                    <a:pt x="5690" y="18808"/>
                    <a:pt x="3662" y="15510"/>
                    <a:pt x="2250" y="11858"/>
                  </a:cubicBezTo>
                  <a:cubicBezTo>
                    <a:pt x="839" y="8207"/>
                    <a:pt x="42" y="4202"/>
                    <a:pt x="0" y="0"/>
                  </a:cubicBezTo>
                  <a:lnTo>
                    <a:pt x="18941" y="0"/>
                  </a:lnTo>
                  <a:cubicBezTo>
                    <a:pt x="19037" y="1321"/>
                    <a:pt x="19326" y="2578"/>
                    <a:pt x="19778" y="3739"/>
                  </a:cubicBezTo>
                  <a:cubicBezTo>
                    <a:pt x="20230" y="4902"/>
                    <a:pt x="20847" y="5973"/>
                    <a:pt x="21600" y="6914"/>
                  </a:cubicBezTo>
                  <a:lnTo>
                    <a:pt x="8189"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12" name="TextBox 11">
              <a:extLst>
                <a:ext uri="{FF2B5EF4-FFF2-40B4-BE49-F238E27FC236}">
                  <a16:creationId xmlns:a16="http://schemas.microsoft.com/office/drawing/2014/main" id="{3F922138-47EB-4A8C-6F31-8A5B04564F7E}"/>
                </a:ext>
              </a:extLst>
            </p:cNvPr>
            <p:cNvSpPr txBox="1"/>
            <p:nvPr/>
          </p:nvSpPr>
          <p:spPr>
            <a:xfrm>
              <a:off x="3193605" y="2370576"/>
              <a:ext cx="1158512" cy="276999"/>
            </a:xfrm>
            <a:prstGeom prst="rect">
              <a:avLst/>
            </a:prstGeom>
            <a:noFill/>
          </p:spPr>
          <p:txBody>
            <a:bodyPr wrap="square" rtlCol="0">
              <a:spAutoFit/>
            </a:bodyPr>
            <a:lstStyle/>
            <a:p>
              <a:pPr algn="ctr"/>
              <a:r>
                <a:rPr lang="en-US" sz="1200" b="1" dirty="0">
                  <a:solidFill>
                    <a:schemeClr val="bg1"/>
                  </a:solidFill>
                </a:rPr>
                <a:t>Frameworks</a:t>
              </a:r>
            </a:p>
          </p:txBody>
        </p:sp>
        <p:sp>
          <p:nvSpPr>
            <p:cNvPr id="14" name="TextBox 13">
              <a:extLst>
                <a:ext uri="{FF2B5EF4-FFF2-40B4-BE49-F238E27FC236}">
                  <a16:creationId xmlns:a16="http://schemas.microsoft.com/office/drawing/2014/main" id="{85ED8AAB-FE5A-D430-FD26-6708664A239F}"/>
                </a:ext>
              </a:extLst>
            </p:cNvPr>
            <p:cNvSpPr txBox="1"/>
            <p:nvPr/>
          </p:nvSpPr>
          <p:spPr>
            <a:xfrm>
              <a:off x="4034712" y="3346307"/>
              <a:ext cx="1317412" cy="276999"/>
            </a:xfrm>
            <a:prstGeom prst="rect">
              <a:avLst/>
            </a:prstGeom>
            <a:noFill/>
          </p:spPr>
          <p:txBody>
            <a:bodyPr wrap="square" rtlCol="0">
              <a:spAutoFit/>
            </a:bodyPr>
            <a:lstStyle/>
            <a:p>
              <a:pPr algn="ctr"/>
              <a:r>
                <a:rPr lang="en-US" sz="1200" b="1" dirty="0">
                  <a:solidFill>
                    <a:schemeClr val="bg1"/>
                  </a:solidFill>
                </a:rPr>
                <a:t>Tools</a:t>
              </a:r>
            </a:p>
          </p:txBody>
        </p:sp>
        <p:sp>
          <p:nvSpPr>
            <p:cNvPr id="15" name="TextBox 14">
              <a:extLst>
                <a:ext uri="{FF2B5EF4-FFF2-40B4-BE49-F238E27FC236}">
                  <a16:creationId xmlns:a16="http://schemas.microsoft.com/office/drawing/2014/main" id="{B150E579-3231-E966-A390-36AC5DEA7AA4}"/>
                </a:ext>
              </a:extLst>
            </p:cNvPr>
            <p:cNvSpPr txBox="1"/>
            <p:nvPr/>
          </p:nvSpPr>
          <p:spPr>
            <a:xfrm>
              <a:off x="3995915" y="4544770"/>
              <a:ext cx="1317412" cy="276999"/>
            </a:xfrm>
            <a:prstGeom prst="rect">
              <a:avLst/>
            </a:prstGeom>
            <a:noFill/>
          </p:spPr>
          <p:txBody>
            <a:bodyPr wrap="square" rtlCol="0">
              <a:spAutoFit/>
            </a:bodyPr>
            <a:lstStyle/>
            <a:p>
              <a:pPr algn="ctr"/>
              <a:r>
                <a:rPr lang="en-GB" sz="1200" b="1" dirty="0">
                  <a:solidFill>
                    <a:schemeClr val="bg1"/>
                  </a:solidFill>
                </a:rPr>
                <a:t>Templates</a:t>
              </a:r>
              <a:endParaRPr lang="en-US" sz="1200" b="1" dirty="0">
                <a:solidFill>
                  <a:schemeClr val="bg1"/>
                </a:solidFill>
              </a:endParaRPr>
            </a:p>
          </p:txBody>
        </p:sp>
        <p:sp>
          <p:nvSpPr>
            <p:cNvPr id="17" name="TextBox 16">
              <a:extLst>
                <a:ext uri="{FF2B5EF4-FFF2-40B4-BE49-F238E27FC236}">
                  <a16:creationId xmlns:a16="http://schemas.microsoft.com/office/drawing/2014/main" id="{AEA396CB-4FBA-9F06-B9F2-7E0394D04AC2}"/>
                </a:ext>
              </a:extLst>
            </p:cNvPr>
            <p:cNvSpPr txBox="1"/>
            <p:nvPr/>
          </p:nvSpPr>
          <p:spPr>
            <a:xfrm>
              <a:off x="3101681" y="5455438"/>
              <a:ext cx="1317412" cy="461665"/>
            </a:xfrm>
            <a:prstGeom prst="rect">
              <a:avLst/>
            </a:prstGeom>
            <a:noFill/>
          </p:spPr>
          <p:txBody>
            <a:bodyPr wrap="square" rtlCol="0">
              <a:spAutoFit/>
            </a:bodyPr>
            <a:lstStyle/>
            <a:p>
              <a:pPr algn="ctr"/>
              <a:r>
                <a:rPr lang="en-US" sz="1200" b="1" dirty="0">
                  <a:solidFill>
                    <a:schemeClr val="bg1"/>
                  </a:solidFill>
                </a:rPr>
                <a:t>Step-by-step Tutorials</a:t>
              </a:r>
            </a:p>
          </p:txBody>
        </p:sp>
        <p:sp>
          <p:nvSpPr>
            <p:cNvPr id="18" name="TextBox 17">
              <a:extLst>
                <a:ext uri="{FF2B5EF4-FFF2-40B4-BE49-F238E27FC236}">
                  <a16:creationId xmlns:a16="http://schemas.microsoft.com/office/drawing/2014/main" id="{E4D292CC-0698-017B-670B-D765C9FA734D}"/>
                </a:ext>
              </a:extLst>
            </p:cNvPr>
            <p:cNvSpPr txBox="1"/>
            <p:nvPr/>
          </p:nvSpPr>
          <p:spPr>
            <a:xfrm>
              <a:off x="1874021" y="5371702"/>
              <a:ext cx="1317412" cy="276999"/>
            </a:xfrm>
            <a:prstGeom prst="rect">
              <a:avLst/>
            </a:prstGeom>
            <a:noFill/>
          </p:spPr>
          <p:txBody>
            <a:bodyPr wrap="square" rtlCol="0">
              <a:spAutoFit/>
            </a:bodyPr>
            <a:lstStyle/>
            <a:p>
              <a:pPr algn="ctr"/>
              <a:r>
                <a:rPr lang="en-US" sz="1200" b="1" dirty="0">
                  <a:solidFill>
                    <a:schemeClr val="bg1"/>
                  </a:solidFill>
                </a:rPr>
                <a:t>Video Training</a:t>
              </a:r>
            </a:p>
          </p:txBody>
        </p:sp>
        <p:sp>
          <p:nvSpPr>
            <p:cNvPr id="19" name="TextBox 18">
              <a:extLst>
                <a:ext uri="{FF2B5EF4-FFF2-40B4-BE49-F238E27FC236}">
                  <a16:creationId xmlns:a16="http://schemas.microsoft.com/office/drawing/2014/main" id="{328F3429-2905-A26F-FE98-DD138BFA1DE0}"/>
                </a:ext>
              </a:extLst>
            </p:cNvPr>
            <p:cNvSpPr txBox="1"/>
            <p:nvPr/>
          </p:nvSpPr>
          <p:spPr>
            <a:xfrm>
              <a:off x="981336" y="4498337"/>
              <a:ext cx="1317412" cy="461665"/>
            </a:xfrm>
            <a:prstGeom prst="rect">
              <a:avLst/>
            </a:prstGeom>
            <a:noFill/>
          </p:spPr>
          <p:txBody>
            <a:bodyPr wrap="square" rtlCol="0">
              <a:spAutoFit/>
            </a:bodyPr>
            <a:lstStyle/>
            <a:p>
              <a:pPr algn="ctr"/>
              <a:r>
                <a:rPr lang="en-US" sz="1200" b="1" dirty="0">
                  <a:solidFill>
                    <a:schemeClr val="bg1"/>
                  </a:solidFill>
                </a:rPr>
                <a:t>Real-life Examples</a:t>
              </a:r>
            </a:p>
          </p:txBody>
        </p:sp>
        <p:sp>
          <p:nvSpPr>
            <p:cNvPr id="20" name="TextBox 19">
              <a:extLst>
                <a:ext uri="{FF2B5EF4-FFF2-40B4-BE49-F238E27FC236}">
                  <a16:creationId xmlns:a16="http://schemas.microsoft.com/office/drawing/2014/main" id="{B37453AA-4578-4819-FDAF-E29E164F54E4}"/>
                </a:ext>
              </a:extLst>
            </p:cNvPr>
            <p:cNvSpPr txBox="1"/>
            <p:nvPr/>
          </p:nvSpPr>
          <p:spPr>
            <a:xfrm>
              <a:off x="1912573" y="2355775"/>
              <a:ext cx="1317412" cy="276999"/>
            </a:xfrm>
            <a:prstGeom prst="rect">
              <a:avLst/>
            </a:prstGeom>
            <a:noFill/>
          </p:spPr>
          <p:txBody>
            <a:bodyPr wrap="square" rtlCol="0">
              <a:spAutoFit/>
            </a:bodyPr>
            <a:lstStyle/>
            <a:p>
              <a:pPr algn="ctr"/>
              <a:r>
                <a:rPr lang="en-US" sz="1200" b="1" dirty="0">
                  <a:solidFill>
                    <a:schemeClr val="bg1"/>
                  </a:solidFill>
                </a:rPr>
                <a:t>Best Practices</a:t>
              </a:r>
            </a:p>
          </p:txBody>
        </p:sp>
        <p:sp>
          <p:nvSpPr>
            <p:cNvPr id="21" name="TextBox 20">
              <a:extLst>
                <a:ext uri="{FF2B5EF4-FFF2-40B4-BE49-F238E27FC236}">
                  <a16:creationId xmlns:a16="http://schemas.microsoft.com/office/drawing/2014/main" id="{BB71765D-15D1-C491-F3BA-53942BCD7B26}"/>
                </a:ext>
              </a:extLst>
            </p:cNvPr>
            <p:cNvSpPr txBox="1"/>
            <p:nvPr/>
          </p:nvSpPr>
          <p:spPr>
            <a:xfrm>
              <a:off x="911732" y="3051861"/>
              <a:ext cx="1408421" cy="830997"/>
            </a:xfrm>
            <a:prstGeom prst="rect">
              <a:avLst/>
            </a:prstGeom>
            <a:noFill/>
          </p:spPr>
          <p:txBody>
            <a:bodyPr wrap="square" rtlCol="0">
              <a:spAutoFit/>
            </a:bodyPr>
            <a:lstStyle/>
            <a:p>
              <a:pPr algn="ctr"/>
              <a:r>
                <a:rPr lang="en-GB" sz="1200" b="1" dirty="0">
                  <a:solidFill>
                    <a:schemeClr val="bg1"/>
                  </a:solidFill>
                </a:rPr>
                <a:t>Advice from </a:t>
              </a:r>
            </a:p>
            <a:p>
              <a:pPr algn="ctr"/>
              <a:r>
                <a:rPr lang="en-GB" sz="1200" b="1" dirty="0">
                  <a:solidFill>
                    <a:schemeClr val="bg1"/>
                  </a:solidFill>
                </a:rPr>
                <a:t>tier-1 Management Consultants</a:t>
              </a:r>
            </a:p>
          </p:txBody>
        </p:sp>
        <p:sp>
          <p:nvSpPr>
            <p:cNvPr id="22" name="Oval 21">
              <a:extLst>
                <a:ext uri="{FF2B5EF4-FFF2-40B4-BE49-F238E27FC236}">
                  <a16:creationId xmlns:a16="http://schemas.microsoft.com/office/drawing/2014/main" id="{599A8C9E-BB0B-FA3F-187C-ABB728BE14E2}"/>
                </a:ext>
              </a:extLst>
            </p:cNvPr>
            <p:cNvSpPr/>
            <p:nvPr/>
          </p:nvSpPr>
          <p:spPr>
            <a:xfrm>
              <a:off x="2174294" y="2860084"/>
              <a:ext cx="1980000" cy="1980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b="1" kern="0" dirty="0"/>
                <a:t>What’s inside our Toolkit?</a:t>
              </a:r>
              <a:endParaRPr lang="en-US" b="1" dirty="0"/>
            </a:p>
          </p:txBody>
        </p:sp>
        <p:pic>
          <p:nvPicPr>
            <p:cNvPr id="23" name="Graphic 22" descr="Arrow circle">
              <a:extLst>
                <a:ext uri="{FF2B5EF4-FFF2-40B4-BE49-F238E27FC236}">
                  <a16:creationId xmlns:a16="http://schemas.microsoft.com/office/drawing/2014/main" id="{12F21A66-60E9-6058-F451-752D42955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4859" y="1932870"/>
              <a:ext cx="504000" cy="504000"/>
            </a:xfrm>
            <a:prstGeom prst="rect">
              <a:avLst/>
            </a:prstGeom>
          </p:spPr>
        </p:pic>
        <p:pic>
          <p:nvPicPr>
            <p:cNvPr id="24" name="Graphic 23" descr="Tools">
              <a:extLst>
                <a:ext uri="{FF2B5EF4-FFF2-40B4-BE49-F238E27FC236}">
                  <a16:creationId xmlns:a16="http://schemas.microsoft.com/office/drawing/2014/main" id="{140FB49B-D26E-C09A-5271-1C44A4CA29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46994" y="2851905"/>
              <a:ext cx="428393" cy="428393"/>
            </a:xfrm>
            <a:prstGeom prst="rect">
              <a:avLst/>
            </a:prstGeom>
          </p:spPr>
        </p:pic>
        <p:pic>
          <p:nvPicPr>
            <p:cNvPr id="25" name="Graphic 24" descr="Presentation with bar chart RTL">
              <a:extLst>
                <a:ext uri="{FF2B5EF4-FFF2-40B4-BE49-F238E27FC236}">
                  <a16:creationId xmlns:a16="http://schemas.microsoft.com/office/drawing/2014/main" id="{D56CC03B-D6C0-9E36-74EE-A973E64C6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31370" y="4016600"/>
              <a:ext cx="432000" cy="432000"/>
            </a:xfrm>
            <a:prstGeom prst="rect">
              <a:avLst/>
            </a:prstGeom>
          </p:spPr>
        </p:pic>
        <p:pic>
          <p:nvPicPr>
            <p:cNvPr id="26" name="Graphic 25" descr="Teacher">
              <a:extLst>
                <a:ext uri="{FF2B5EF4-FFF2-40B4-BE49-F238E27FC236}">
                  <a16:creationId xmlns:a16="http://schemas.microsoft.com/office/drawing/2014/main" id="{412FD200-A1EB-EAF8-3EDE-44F60FA143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9499" y="4946145"/>
              <a:ext cx="432000" cy="432000"/>
            </a:xfrm>
            <a:prstGeom prst="rect">
              <a:avLst/>
            </a:prstGeom>
          </p:spPr>
        </p:pic>
        <p:pic>
          <p:nvPicPr>
            <p:cNvPr id="27" name="Graphic 26" descr="Podium">
              <a:extLst>
                <a:ext uri="{FF2B5EF4-FFF2-40B4-BE49-F238E27FC236}">
                  <a16:creationId xmlns:a16="http://schemas.microsoft.com/office/drawing/2014/main" id="{030D31E3-8975-117B-CD87-79005CCDE2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24129" y="1858815"/>
              <a:ext cx="506995" cy="506995"/>
            </a:xfrm>
            <a:prstGeom prst="rect">
              <a:avLst/>
            </a:prstGeom>
          </p:spPr>
        </p:pic>
        <p:pic>
          <p:nvPicPr>
            <p:cNvPr id="28" name="Graphic 27" descr="Checklist with solid fill">
              <a:extLst>
                <a:ext uri="{FF2B5EF4-FFF2-40B4-BE49-F238E27FC236}">
                  <a16:creationId xmlns:a16="http://schemas.microsoft.com/office/drawing/2014/main" id="{0BA1E4E1-BCC7-B517-CE7B-E1E1D5160FA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79768" y="4882325"/>
              <a:ext cx="577961" cy="577961"/>
            </a:xfrm>
            <a:prstGeom prst="rect">
              <a:avLst/>
            </a:prstGeom>
          </p:spPr>
        </p:pic>
        <p:pic>
          <p:nvPicPr>
            <p:cNvPr id="29" name="Graphic 28" descr="Customer review with solid fill">
              <a:extLst>
                <a:ext uri="{FF2B5EF4-FFF2-40B4-BE49-F238E27FC236}">
                  <a16:creationId xmlns:a16="http://schemas.microsoft.com/office/drawing/2014/main" id="{35EAF7AF-936C-4BF3-D4E7-22FFD50304B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88904" y="2587884"/>
              <a:ext cx="486907" cy="486907"/>
            </a:xfrm>
            <a:prstGeom prst="rect">
              <a:avLst/>
            </a:prstGeom>
          </p:spPr>
        </p:pic>
        <p:grpSp>
          <p:nvGrpSpPr>
            <p:cNvPr id="30" name="Group 29">
              <a:extLst>
                <a:ext uri="{FF2B5EF4-FFF2-40B4-BE49-F238E27FC236}">
                  <a16:creationId xmlns:a16="http://schemas.microsoft.com/office/drawing/2014/main" id="{60FB3490-11A9-A1B9-808B-DD1DC8B27E3C}"/>
                </a:ext>
              </a:extLst>
            </p:cNvPr>
            <p:cNvGrpSpPr/>
            <p:nvPr/>
          </p:nvGrpSpPr>
          <p:grpSpPr>
            <a:xfrm>
              <a:off x="4352117" y="4097419"/>
              <a:ext cx="603238" cy="373065"/>
              <a:chOff x="579475" y="323541"/>
              <a:chExt cx="1528827" cy="945484"/>
            </a:xfrm>
          </p:grpSpPr>
          <p:sp>
            <p:nvSpPr>
              <p:cNvPr id="32" name="Rectangle 31">
                <a:extLst>
                  <a:ext uri="{FF2B5EF4-FFF2-40B4-BE49-F238E27FC236}">
                    <a16:creationId xmlns:a16="http://schemas.microsoft.com/office/drawing/2014/main" id="{8FAFC6EC-07CD-8BDE-98C8-06674BA372D0}"/>
                  </a:ext>
                </a:extLst>
              </p:cNvPr>
              <p:cNvSpPr/>
              <p:nvPr/>
            </p:nvSpPr>
            <p:spPr>
              <a:xfrm>
                <a:off x="579475" y="323541"/>
                <a:ext cx="1528827" cy="94548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165A6EB-176B-7FA1-8719-1552BB826E4A}"/>
                  </a:ext>
                </a:extLst>
              </p:cNvPr>
              <p:cNvSpPr/>
              <p:nvPr/>
            </p:nvSpPr>
            <p:spPr>
              <a:xfrm>
                <a:off x="709723" y="457072"/>
                <a:ext cx="1268330" cy="1367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B07ABA1-ECC5-9AC9-C77C-2AD6DD36B5B4}"/>
                  </a:ext>
                </a:extLst>
              </p:cNvPr>
              <p:cNvSpPr/>
              <p:nvPr/>
            </p:nvSpPr>
            <p:spPr>
              <a:xfrm>
                <a:off x="709723" y="727366"/>
                <a:ext cx="543456" cy="43349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A5C38BC-96E0-32D9-6142-FFAE38DE75E7}"/>
                  </a:ext>
                </a:extLst>
              </p:cNvPr>
              <p:cNvSpPr/>
              <p:nvPr/>
            </p:nvSpPr>
            <p:spPr>
              <a:xfrm>
                <a:off x="1422703" y="727366"/>
                <a:ext cx="543456" cy="43349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Ellipse 98">
              <a:extLst>
                <a:ext uri="{FF2B5EF4-FFF2-40B4-BE49-F238E27FC236}">
                  <a16:creationId xmlns:a16="http://schemas.microsoft.com/office/drawing/2014/main" id="{94AA990F-07E0-0654-C73D-959AB9121BB1}"/>
                </a:ext>
              </a:extLst>
            </p:cNvPr>
            <p:cNvSpPr/>
            <p:nvPr>
              <p:custDataLst>
                <p:tags r:id="rId2"/>
              </p:custDataLst>
            </p:nvPr>
          </p:nvSpPr>
          <p:spPr bwMode="auto">
            <a:xfrm>
              <a:off x="1466015" y="6228201"/>
              <a:ext cx="3464141" cy="458619"/>
            </a:xfrm>
            <a:prstGeom prst="ellipse">
              <a:avLst/>
            </a:prstGeom>
            <a:gradFill flip="none" rotWithShape="1">
              <a:gsLst>
                <a:gs pos="100000">
                  <a:srgbClr val="FFFFFF">
                    <a:alpha val="0"/>
                  </a:srgbClr>
                </a:gs>
                <a:gs pos="0">
                  <a:srgbClr val="E6E6E6">
                    <a:lumMod val="10000"/>
                    <a:alpha val="19000"/>
                  </a:srgbClr>
                </a:gs>
              </a:gsLst>
              <a:path path="shape">
                <a:fillToRect l="50000" t="50000" r="50000" b="50000"/>
              </a:path>
              <a:tileRect/>
            </a:gradFill>
            <a:ln w="9525" cap="flat" cmpd="sng" algn="ctr">
              <a:noFill/>
              <a:prstDash val="solid"/>
            </a:ln>
            <a:effectLst/>
          </p:spPr>
          <p:txBody>
            <a:bodyPr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endParaRPr lang="en-US" dirty="0">
                <a:solidFill>
                  <a:srgbClr val="FFFFFF"/>
                </a:solidFill>
                <a:latin typeface="+mn-lt"/>
              </a:endParaRPr>
            </a:p>
          </p:txBody>
        </p:sp>
      </p:grpSp>
    </p:spTree>
    <p:extLst>
      <p:ext uri="{BB962C8B-B14F-4D97-AF65-F5344CB8AC3E}">
        <p14:creationId xmlns:p14="http://schemas.microsoft.com/office/powerpoint/2010/main" val="62308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DASDiLhOlJ.aZPUKJ_JIp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sIJhBuMYoa_dtSDYHoSM8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5P_SPypkSEHWCdIYyiD1Z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JUH_xXmEzv2_WM4PaUPu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clu4gUWU8MlMuyVogI3md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dlrBXLfPuxm3QOk.BDCfR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uJUH_xXmEzv2_WM4PaUPu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2pVEWO7WWN9QWB4K3IhIZ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Q79bA2qzL_OI5CL_ti06G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1R6aM223bIQD9wUkDKexQ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saRfShUQN8FTtAcrfF62S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NvRMdNNrHr.Fz6OlAn.Ym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gY7i94FaZZ9FSlDn.04Kz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2pVEWO7WWN9QWB4K3IhIZ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57_1v.nYhFFi2BwYyULJx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3ZwReGEvdtA3.xm0sCkt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DZNPk81ErqvxUDanQSKAt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w9TWRIS3ZY61o6K1QciUN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zbjKafwDCz_uITgUxTl_0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mzj1QEDEsmIAqRe7J7vvY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9qVvqDrREqN3Yla8_WSbs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zobUodDbSucibtR54OvZp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PRhC6_kDFXJyN_hOBaRMk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Cgex4lEZb51ZHDV6yZ5nX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XvzsSmMf1Ire38WgrFfDT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XZUOp_ddDihdvoojH6YBn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ElB9PmGrFh5dR8FgxnrX9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i9V2KKbjTL1mzGbs8rjjo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xSM08TMrFoN9ALYrdVys.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45jvStlLRMV8mpM3YOc0r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Q79bA2qzL_OI5CL_ti06G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dX3qomJi.K3U9oEXE7OFa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1UO9SlSwOJBNSQq.CSP42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k2sQ5WF.vJ9It7PHwATp2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Qze0Gf_bimlPNzimQizje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1E3LID6yL11qrCsKc08Px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39pS5c_u2rcscH0p4y0Yx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tJCGo3lxPmK8flqAW0bYK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fSCeUDcePKgj0xqcnmv_p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1R6aM223bIQD9wUkDKexQ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3MKida.MS5kMGRUFsWFZv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aRfShUQN8FTtAcrfF62S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wxLOCPV1M0yDVVtpiKAYG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Pavj4RqCL0KCh1MRQYS9G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9wofFLDosU8pWsWzCzxV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vRMdNNrHr.Fz6OlAn.Ym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epZLRrCAx0ORA1hNqGHQw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JcRcijefOUS6RiXxiGYzj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JcRcijefOUS6RiXxiGYzj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epZLRrCAx0ORA1hNqGHQ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gY7i94FaZZ9FSlDn.04Kz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SoXP1LSJmKysQgoJBj3Qh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1wLE9WS72SqpZufFKGkeW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RHFj9g7Zy2LthORA4sdbv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57_1v.nYhFFi2BwYyULJ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IJhBuMYoa_dtSDYHoSM8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ZwReGEvdtA3.xm0sCkt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DZNPk81ErqvxUDanQSKAt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9TWRIS3ZY61o6K1QciUN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zbjKafwDCz_uITgUxTl_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zj1QEDEsmIAqRe7J7vv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9qVvqDrREqN3Yla8_WSb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obUodDbSucibtR54OvZ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RhC6_kDFXJyN_hOBaRM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5P_SPypkSEHWCdIYyiD1Z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Cgex4lEZb51ZHDV6yZ5n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vzsSmMf1Ire38WgrFfDT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XZUOp_ddDihdvoojH6YBn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ElB9PmGrFh5dR8FgxnrX9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9V2KKbjTL1mzGbs8rjj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SM08TMrFoN9ALYrdVys.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45jvStlLRMV8mpM3YOc0r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X3qomJi.K3U9oEXE7OFa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lu4gUWU8MlMuyVogI3md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1UO9SlSwOJBNSQq.CSP42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2sQ5WF.vJ9It7PHwATp2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ze0Gf_bimlPNzimQizje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1E3LID6yL11qrCsKc08P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39pS5c_u2rcscH0p4y0Yx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JCGo3lxPmK8flqAW0bYK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fSCeUDcePKgj0xqcnmv_p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3MKida.MS5kMGRUFsWFZ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dlrBXLfPuxm3QOk.BDCfR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007_Screen_Small_27-94x21-59_18Nov08">
  <a:themeElements>
    <a:clrScheme name="Deloitte 2008">
      <a:dk1>
        <a:srgbClr val="000000"/>
      </a:dk1>
      <a:lt1>
        <a:srgbClr val="FFFFFF"/>
      </a:lt1>
      <a:dk2>
        <a:srgbClr val="002776"/>
      </a:dk2>
      <a:lt2>
        <a:srgbClr val="FFFFFF"/>
      </a:lt2>
      <a:accent1>
        <a:srgbClr val="002776"/>
      </a:accent1>
      <a:accent2>
        <a:srgbClr val="92D400"/>
      </a:accent2>
      <a:accent3>
        <a:srgbClr val="00A1DE"/>
      </a:accent3>
      <a:accent4>
        <a:srgbClr val="3C8A2E"/>
      </a:accent4>
      <a:accent5>
        <a:srgbClr val="72C7E7"/>
      </a:accent5>
      <a:accent6>
        <a:srgbClr val="C9DD03"/>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lumMod val="95000"/>
          </a:srgbClr>
        </a:solidFill>
        <a:ln>
          <a:solidFill>
            <a:srgbClr val="FFFFFF">
              <a:lumMod val="75000"/>
            </a:srgbClr>
          </a:solidFill>
        </a:ln>
      </a:spPr>
      <a:bodyPr wrap="square" lIns="91428" tIns="45715" rIns="91428" bIns="45715" rtlCol="0">
        <a:noAutofit/>
      </a:bodyPr>
      <a:lstStyle>
        <a:defPPr marL="182553" indent="-182553" algn="just" defTabSz="623853" rtl="0" fontAlgn="base">
          <a:lnSpc>
            <a:spcPts val="1100"/>
          </a:lnSpc>
          <a:spcBef>
            <a:spcPct val="0"/>
          </a:spcBef>
          <a:spcAft>
            <a:spcPct val="0"/>
          </a:spcAft>
          <a:buClr>
            <a:srgbClr val="000000"/>
          </a:buClr>
          <a:buFont typeface="Wingdings 3" pitchFamily="18" charset="2"/>
          <a:buChar char="}"/>
          <a:defRPr sz="1200" kern="1200" dirty="0">
            <a:solidFill>
              <a:srgbClr val="0C2870"/>
            </a:solidFill>
            <a:latin typeface="Arial" charset="0"/>
            <a:ea typeface="+mn-ea"/>
            <a:cs typeface="Times New Roman" pitchFamily="18" charset="0"/>
          </a:defRPr>
        </a:defPPr>
      </a:lstStyle>
    </a:spDef>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heme3">
  <a:themeElements>
    <a:clrScheme name="Custom 1">
      <a:dk1>
        <a:srgbClr val="FFFFFF"/>
      </a:dk1>
      <a:lt1>
        <a:srgbClr val="002060"/>
      </a:lt1>
      <a:dk2>
        <a:srgbClr val="002060"/>
      </a:dk2>
      <a:lt2>
        <a:srgbClr val="002060"/>
      </a:lt2>
      <a:accent1>
        <a:srgbClr val="002060"/>
      </a:accent1>
      <a:accent2>
        <a:srgbClr val="00B0F0"/>
      </a:accent2>
      <a:accent3>
        <a:srgbClr val="00B050"/>
      </a:accent3>
      <a:accent4>
        <a:srgbClr val="92D050"/>
      </a:accent4>
      <a:accent5>
        <a:srgbClr val="FFC000"/>
      </a:accent5>
      <a:accent6>
        <a:srgbClr val="FF000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3" id="{7D1C7C3E-DDBB-4A1D-8861-A10BD3664B8D}" vid="{E1945AC1-AF09-43B9-95F3-80375804439E}"/>
    </a:ext>
  </a:extLst>
</a:theme>
</file>

<file path=ppt/theme/theme12.xml><?xml version="1.0" encoding="utf-8"?>
<a:theme xmlns:a="http://schemas.openxmlformats.org/drawingml/2006/main" name="9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4818</TotalTime>
  <Words>7566</Words>
  <Application>Microsoft Office PowerPoint</Application>
  <PresentationFormat>Widescreen</PresentationFormat>
  <Paragraphs>979</Paragraphs>
  <Slides>55</Slides>
  <Notes>39</Notes>
  <HiddenSlides>0</HiddenSlides>
  <MMClips>0</MMClips>
  <ScaleCrop>false</ScaleCrop>
  <HeadingPairs>
    <vt:vector size="8" baseType="variant">
      <vt:variant>
        <vt:lpstr>Fonts Used</vt:lpstr>
      </vt:variant>
      <vt:variant>
        <vt:i4>8</vt:i4>
      </vt:variant>
      <vt:variant>
        <vt:lpstr>Theme</vt:lpstr>
      </vt:variant>
      <vt:variant>
        <vt:i4>19</vt:i4>
      </vt:variant>
      <vt:variant>
        <vt:lpstr>Embedded OLE Servers</vt:lpstr>
      </vt:variant>
      <vt:variant>
        <vt:i4>1</vt:i4>
      </vt:variant>
      <vt:variant>
        <vt:lpstr>Slide Titles</vt:lpstr>
      </vt:variant>
      <vt:variant>
        <vt:i4>55</vt:i4>
      </vt:variant>
    </vt:vector>
  </HeadingPairs>
  <TitlesOfParts>
    <vt:vector size="83" baseType="lpstr">
      <vt:lpstr>Archer</vt:lpstr>
      <vt:lpstr>Arial</vt:lpstr>
      <vt:lpstr>Calibri</vt:lpstr>
      <vt:lpstr>Helvetica</vt:lpstr>
      <vt:lpstr>Helvetica Neue</vt:lpstr>
      <vt:lpstr>Lato Light</vt:lpstr>
      <vt:lpstr>Wingdings 2</vt:lpstr>
      <vt:lpstr>Wingdings 3</vt:lpstr>
      <vt:lpstr>Custom Design</vt:lpstr>
      <vt:lpstr>1_Custom Design</vt:lpstr>
      <vt:lpstr>2_Custom Design</vt:lpstr>
      <vt:lpstr>3_Custom Design</vt:lpstr>
      <vt:lpstr>4_Custom Design</vt:lpstr>
      <vt:lpstr>5_Custom Design</vt:lpstr>
      <vt:lpstr>6_Custom Design</vt:lpstr>
      <vt:lpstr>7_Custom Design</vt:lpstr>
      <vt:lpstr>8_Custom Design</vt:lpstr>
      <vt:lpstr>2007_Screen_Small_27-94x21-59_18Nov08</vt:lpstr>
      <vt:lpstr>Theme3</vt:lpstr>
      <vt:lpstr>9_Custom Design</vt:lpstr>
      <vt:lpstr>10_Custom Design</vt:lpstr>
      <vt:lpstr>11_Custom Design</vt:lpstr>
      <vt:lpstr>12_Custom Design</vt:lpstr>
      <vt:lpstr>13_Custom Design</vt:lpstr>
      <vt:lpstr>14_Custom Design</vt:lpstr>
      <vt:lpstr>15_Custom Design</vt:lpstr>
      <vt:lpstr>16_Custom Design</vt:lpstr>
      <vt:lpstr>think-cell Slide</vt:lpstr>
      <vt:lpstr>PowerPoint Presentation</vt:lpstr>
      <vt:lpstr>Introduction</vt:lpstr>
      <vt:lpstr>There are 3 main corporate growth strategies</vt:lpstr>
      <vt:lpstr>Organic Growth Strategy</vt:lpstr>
      <vt:lpstr>Mergers and Acquisitions Strategy</vt:lpstr>
      <vt:lpstr>Strategic Alliances Strategy</vt:lpstr>
      <vt:lpstr>This Toolkit will focus on Mergers and Acquisitions </vt:lpstr>
      <vt:lpstr>Main problem of the M&amp;A strategy More than half of M&amp;As fail to reach their value creation objectives.</vt:lpstr>
      <vt:lpstr>Our solution To increase your M&amp;A success rate, our ex-Deloitte &amp; McKinsey management consultants and JP Morgan investment bankers have created a Mergers &amp; Acquisitions Toolkit including 8 components.</vt:lpstr>
      <vt:lpstr>Objectives The M&amp;A Toolkit includes frameworks, tools, templates, tutorials, real-life examples, video training and best practices to help you:</vt:lpstr>
      <vt:lpstr>Approach The Mergers &amp; Acquisitions Toolkit includes a 6-phase approach that we have built and refined over the past 20 years through constant trial and error. The good news is that you don’t have to waste your time, energy, and money going through that lengthy trial-and-error process. You can simply leverage our work and customize it based on the specificities of your organization.</vt:lpstr>
      <vt:lpstr>Approach The Mergers &amp; Acquisitions Toolkit includes a 6-phase approach that we have built and refined over the past 20 years through constant trial and error. The good news is that you don’t have to waste your time, energy, and money going through that lengthy trial-and-error process. You can simply leverage our work and customize it based on the specificities of your organization.</vt:lpstr>
      <vt:lpstr>In the next slides, you’ll see a small preview of Phase I of our M&amp;A approach</vt:lpstr>
      <vt:lpstr>We identified 5 [insert your own number] M&amp;A guiding principles</vt:lpstr>
      <vt:lpstr>We identified 5 [insert your own number] screening criteria to help us select the right companies to potentially acquire</vt:lpstr>
      <vt:lpstr>In the next slides, you’ll see a small preview of Phase II of our M&amp;A approach</vt:lpstr>
      <vt:lpstr>Based on our M&amp;A strategy, we identified 20 [insert your own number] potential target companies, including the 10 listed below</vt:lpstr>
      <vt:lpstr>Summary of our financial statement analysis Profitability ratios</vt:lpstr>
      <vt:lpstr>In the next slides, you’ll see a small preview of the Phase III of our M&amp;A Approach</vt:lpstr>
      <vt:lpstr>Document Purpose</vt:lpstr>
      <vt:lpstr>Each component has an underlying question that we will have to answer to identify if it is a good strategic initiative to acquire company Y</vt:lpstr>
      <vt:lpstr>If the answer is “high” or “very high” to the 3 questions, then it means that acquiring company Y is a good strategic initiative</vt:lpstr>
      <vt:lpstr>Let’s start by assessing the strategic benefit of the deal</vt:lpstr>
      <vt:lpstr>Strategic Benefit What would be the strategic benefit of the deal?</vt:lpstr>
      <vt:lpstr>Beside the Cover Page, the M&amp;A Financial Model (comprehensive version) includes 4 worksheets with different Building blocks</vt:lpstr>
      <vt:lpstr>You can create the Acquirer Worksheet in 9 simple steps</vt:lpstr>
      <vt:lpstr>Step 1 - Click on the Acquirer tab and make sure that you do not need to add or remove a building block based on your specificities</vt:lpstr>
      <vt:lpstr>Step 3 - Adjust if required the items in each building block</vt:lpstr>
      <vt:lpstr>Insert your assumptions in the building block “Discounted Cash Flow”</vt:lpstr>
      <vt:lpstr>Calculate the Net Present Value of Unlevered Free Cash Flow</vt:lpstr>
      <vt:lpstr>Step 8 - Select the Scenario that will flow in the model</vt:lpstr>
      <vt:lpstr>See below a screenshot of the simple version of our M&amp;A financial model. </vt:lpstr>
      <vt:lpstr>In the next slides, you’ll see a small preview of Phase IV of our M&amp;A approach</vt:lpstr>
      <vt:lpstr>Once you’ve got your “Hypothesis tree” with your hypothesis, assumptions, sub-assumptions, etc., it’s time to create your work plan</vt:lpstr>
      <vt:lpstr>In the next slides, you’ll see a small preview of Phase V of our M&amp;A approach</vt:lpstr>
      <vt:lpstr>Structuring the deal Overview*</vt:lpstr>
      <vt:lpstr>Structuring the deal Stock versus asset purchases</vt:lpstr>
      <vt:lpstr>In the next slides, you’ll see a small preview of Phase VI of our M&amp;A approach</vt:lpstr>
      <vt:lpstr>3-phase approach The Post Merger Integration Toolkit includes a 3-phase approach that we have built and refined over the past 20 years through constant trial and error. The good news is that you don’t have to waste your time, energy, and money going through that lengthy trial-and-error process. You can simply leverage our work and customize it based on the specificities of your organization.</vt:lpstr>
      <vt:lpstr>In the next slides, you’ll see a small preview of Phase I</vt:lpstr>
      <vt:lpstr>The strategic objectives of our merger are:</vt:lpstr>
      <vt:lpstr>The most common strategic objectives of mergers are:</vt:lpstr>
      <vt:lpstr>We decided to create an Integration Management Office that will be responsible for the success of the integration</vt:lpstr>
      <vt:lpstr>See below 4 screenshots from Phase I. </vt:lpstr>
      <vt:lpstr>In the next slides, you’ll see a small preview of Phase II.</vt:lpstr>
      <vt:lpstr>Detailed integration plan including the Day 1 readiness checklist</vt:lpstr>
      <vt:lpstr>See below 4 additional screenshots from Phase II. </vt:lpstr>
      <vt:lpstr>In the next slides, you’ll see a small preview of Phase III.</vt:lpstr>
      <vt:lpstr>See below 4 additional screenshots from Phase III. </vt:lpstr>
      <vt:lpstr>Structure of the Toolkit The M&amp;A Toolkit includes 600 Powerpoint slides, 65 Excel sheets, 7 Word pages and 37 minutes of Video training organized in 7 folders that you can download on your device immediately after your purchase.</vt:lpstr>
      <vt:lpstr>Key Benefits of our Management Consulting Toolkits</vt:lpstr>
      <vt:lpstr>What our clients say about our Toolkits Reviews imported from Facebooks, Amazon and Klaviyo</vt:lpstr>
      <vt:lpstr>Join the 200,000+ Executives, Consultants &amp; Entrepreneurs already leveraging our Business &amp; Consulting Toolkits to improve the performance of their organization and boost their own career. </vt:lpstr>
      <vt:lpstr>Interested in more than 1 Toolkit?  Access all our Toolkits for half the price with our Gold Access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Aurelien Dom</dc:creator>
  <cp:keywords/>
  <cp:lastModifiedBy>Aurelien Domont</cp:lastModifiedBy>
  <cp:revision>257</cp:revision>
  <dcterms:created xsi:type="dcterms:W3CDTF">2020-07-08T04:44:55Z</dcterms:created>
  <dcterms:modified xsi:type="dcterms:W3CDTF">2023-06-14T04:19:35Z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